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53271" y="1772411"/>
            <a:ext cx="891540" cy="870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8580" y="2556517"/>
            <a:ext cx="10314838" cy="1588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462C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53271" y="1772411"/>
            <a:ext cx="891540" cy="870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6569" y="929081"/>
            <a:ext cx="765886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99614" y="2983636"/>
            <a:ext cx="7122159" cy="370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462C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jpe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1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80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1.jpeg"/><Relationship Id="rId3" Type="http://schemas.openxmlformats.org/officeDocument/2006/relationships/image" Target="../media/image80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8.png"/><Relationship Id="rId18" Type="http://schemas.openxmlformats.org/officeDocument/2006/relationships/image" Target="../media/image162.png"/><Relationship Id="rId3" Type="http://schemas.openxmlformats.org/officeDocument/2006/relationships/image" Target="../media/image80.png"/><Relationship Id="rId21" Type="http://schemas.openxmlformats.org/officeDocument/2006/relationships/image" Target="../media/image165.jpeg"/><Relationship Id="rId7" Type="http://schemas.openxmlformats.org/officeDocument/2006/relationships/image" Target="../media/image151.png"/><Relationship Id="rId12" Type="http://schemas.openxmlformats.org/officeDocument/2006/relationships/image" Target="../media/image157.png"/><Relationship Id="rId17" Type="http://schemas.openxmlformats.org/officeDocument/2006/relationships/image" Target="../media/image161.png"/><Relationship Id="rId25" Type="http://schemas.openxmlformats.org/officeDocument/2006/relationships/image" Target="../media/image168.jpeg"/><Relationship Id="rId2" Type="http://schemas.openxmlformats.org/officeDocument/2006/relationships/image" Target="../media/image1.png"/><Relationship Id="rId16" Type="http://schemas.openxmlformats.org/officeDocument/2006/relationships/image" Target="../media/image160.jpeg"/><Relationship Id="rId20" Type="http://schemas.openxmlformats.org/officeDocument/2006/relationships/image" Target="../media/image1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image" Target="../media/image102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10" Type="http://schemas.openxmlformats.org/officeDocument/2006/relationships/image" Target="../media/image154.png"/><Relationship Id="rId19" Type="http://schemas.openxmlformats.org/officeDocument/2006/relationships/image" Target="../media/image163.jpe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Relationship Id="rId14" Type="http://schemas.openxmlformats.org/officeDocument/2006/relationships/image" Target="../media/image139.png"/><Relationship Id="rId22" Type="http://schemas.openxmlformats.org/officeDocument/2006/relationships/image" Target="../media/image1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3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12" Type="http://schemas.openxmlformats.org/officeDocument/2006/relationships/image" Target="../media/image19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.jpeg"/><Relationship Id="rId11" Type="http://schemas.openxmlformats.org/officeDocument/2006/relationships/image" Target="../media/image191.jpeg"/><Relationship Id="rId5" Type="http://schemas.openxmlformats.org/officeDocument/2006/relationships/image" Target="../media/image186.jpeg"/><Relationship Id="rId10" Type="http://schemas.openxmlformats.org/officeDocument/2006/relationships/image" Target="../media/image179.pn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4.png"/><Relationship Id="rId18" Type="http://schemas.openxmlformats.org/officeDocument/2006/relationships/image" Target="../media/image209.png"/><Relationship Id="rId26" Type="http://schemas.openxmlformats.org/officeDocument/2006/relationships/image" Target="../media/image217.png"/><Relationship Id="rId39" Type="http://schemas.openxmlformats.org/officeDocument/2006/relationships/image" Target="../media/image230.png"/><Relationship Id="rId21" Type="http://schemas.openxmlformats.org/officeDocument/2006/relationships/image" Target="../media/image212.png"/><Relationship Id="rId34" Type="http://schemas.openxmlformats.org/officeDocument/2006/relationships/image" Target="../media/image225.png"/><Relationship Id="rId42" Type="http://schemas.openxmlformats.org/officeDocument/2006/relationships/image" Target="../media/image233.png"/><Relationship Id="rId47" Type="http://schemas.openxmlformats.org/officeDocument/2006/relationships/image" Target="../media/image238.png"/><Relationship Id="rId50" Type="http://schemas.openxmlformats.org/officeDocument/2006/relationships/image" Target="../media/image241.png"/><Relationship Id="rId55" Type="http://schemas.openxmlformats.org/officeDocument/2006/relationships/image" Target="../media/image246.png"/><Relationship Id="rId63" Type="http://schemas.openxmlformats.org/officeDocument/2006/relationships/image" Target="../media/image254.png"/><Relationship Id="rId7" Type="http://schemas.openxmlformats.org/officeDocument/2006/relationships/image" Target="../media/image198.png"/><Relationship Id="rId2" Type="http://schemas.openxmlformats.org/officeDocument/2006/relationships/image" Target="../media/image6.png"/><Relationship Id="rId16" Type="http://schemas.openxmlformats.org/officeDocument/2006/relationships/image" Target="../media/image207.png"/><Relationship Id="rId20" Type="http://schemas.openxmlformats.org/officeDocument/2006/relationships/image" Target="../media/image211.png"/><Relationship Id="rId29" Type="http://schemas.openxmlformats.org/officeDocument/2006/relationships/image" Target="../media/image220.png"/><Relationship Id="rId41" Type="http://schemas.openxmlformats.org/officeDocument/2006/relationships/image" Target="../media/image232.png"/><Relationship Id="rId54" Type="http://schemas.openxmlformats.org/officeDocument/2006/relationships/image" Target="../media/image245.png"/><Relationship Id="rId6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24" Type="http://schemas.openxmlformats.org/officeDocument/2006/relationships/image" Target="../media/image215.png"/><Relationship Id="rId32" Type="http://schemas.openxmlformats.org/officeDocument/2006/relationships/image" Target="../media/image223.png"/><Relationship Id="rId37" Type="http://schemas.openxmlformats.org/officeDocument/2006/relationships/image" Target="../media/image228.png"/><Relationship Id="rId40" Type="http://schemas.openxmlformats.org/officeDocument/2006/relationships/image" Target="../media/image231.png"/><Relationship Id="rId45" Type="http://schemas.openxmlformats.org/officeDocument/2006/relationships/image" Target="../media/image236.png"/><Relationship Id="rId53" Type="http://schemas.openxmlformats.org/officeDocument/2006/relationships/image" Target="../media/image244.png"/><Relationship Id="rId58" Type="http://schemas.openxmlformats.org/officeDocument/2006/relationships/image" Target="../media/image249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23" Type="http://schemas.openxmlformats.org/officeDocument/2006/relationships/image" Target="../media/image214.png"/><Relationship Id="rId28" Type="http://schemas.openxmlformats.org/officeDocument/2006/relationships/image" Target="../media/image219.png"/><Relationship Id="rId36" Type="http://schemas.openxmlformats.org/officeDocument/2006/relationships/image" Target="../media/image227.png"/><Relationship Id="rId49" Type="http://schemas.openxmlformats.org/officeDocument/2006/relationships/image" Target="../media/image240.png"/><Relationship Id="rId57" Type="http://schemas.openxmlformats.org/officeDocument/2006/relationships/image" Target="../media/image248.png"/><Relationship Id="rId61" Type="http://schemas.openxmlformats.org/officeDocument/2006/relationships/image" Target="../media/image252.png"/><Relationship Id="rId10" Type="http://schemas.openxmlformats.org/officeDocument/2006/relationships/image" Target="../media/image201.png"/><Relationship Id="rId19" Type="http://schemas.openxmlformats.org/officeDocument/2006/relationships/image" Target="../media/image210.png"/><Relationship Id="rId31" Type="http://schemas.openxmlformats.org/officeDocument/2006/relationships/image" Target="../media/image222.png"/><Relationship Id="rId44" Type="http://schemas.openxmlformats.org/officeDocument/2006/relationships/image" Target="../media/image235.png"/><Relationship Id="rId52" Type="http://schemas.openxmlformats.org/officeDocument/2006/relationships/image" Target="../media/image243.png"/><Relationship Id="rId60" Type="http://schemas.openxmlformats.org/officeDocument/2006/relationships/image" Target="../media/image251.png"/><Relationship Id="rId65" Type="http://schemas.openxmlformats.org/officeDocument/2006/relationships/image" Target="../media/image256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Relationship Id="rId22" Type="http://schemas.openxmlformats.org/officeDocument/2006/relationships/image" Target="../media/image213.png"/><Relationship Id="rId27" Type="http://schemas.openxmlformats.org/officeDocument/2006/relationships/image" Target="../media/image218.png"/><Relationship Id="rId30" Type="http://schemas.openxmlformats.org/officeDocument/2006/relationships/image" Target="../media/image221.png"/><Relationship Id="rId35" Type="http://schemas.openxmlformats.org/officeDocument/2006/relationships/image" Target="../media/image226.png"/><Relationship Id="rId43" Type="http://schemas.openxmlformats.org/officeDocument/2006/relationships/image" Target="../media/image234.png"/><Relationship Id="rId48" Type="http://schemas.openxmlformats.org/officeDocument/2006/relationships/image" Target="../media/image239.png"/><Relationship Id="rId56" Type="http://schemas.openxmlformats.org/officeDocument/2006/relationships/image" Target="../media/image247.png"/><Relationship Id="rId64" Type="http://schemas.openxmlformats.org/officeDocument/2006/relationships/image" Target="../media/image255.png"/><Relationship Id="rId8" Type="http://schemas.openxmlformats.org/officeDocument/2006/relationships/image" Target="../media/image199.png"/><Relationship Id="rId51" Type="http://schemas.openxmlformats.org/officeDocument/2006/relationships/image" Target="../media/image242.png"/><Relationship Id="rId3" Type="http://schemas.openxmlformats.org/officeDocument/2006/relationships/image" Target="../media/image194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5" Type="http://schemas.openxmlformats.org/officeDocument/2006/relationships/image" Target="../media/image216.png"/><Relationship Id="rId33" Type="http://schemas.openxmlformats.org/officeDocument/2006/relationships/image" Target="../media/image224.png"/><Relationship Id="rId38" Type="http://schemas.openxmlformats.org/officeDocument/2006/relationships/image" Target="../media/image229.png"/><Relationship Id="rId46" Type="http://schemas.openxmlformats.org/officeDocument/2006/relationships/image" Target="../media/image237.png"/><Relationship Id="rId59" Type="http://schemas.openxmlformats.org/officeDocument/2006/relationships/image" Target="../media/image2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eibo.com/wheresguyue" TargetMode="External"/><Relationship Id="rId13" Type="http://schemas.openxmlformats.org/officeDocument/2006/relationships/hyperlink" Target="http://weibo.com/u/2554007943" TargetMode="External"/><Relationship Id="rId18" Type="http://schemas.openxmlformats.org/officeDocument/2006/relationships/hyperlink" Target="http://weibo.com/u/2854735801" TargetMode="External"/><Relationship Id="rId3" Type="http://schemas.openxmlformats.org/officeDocument/2006/relationships/hyperlink" Target="http://weibo.com/travellingscope?source=webim" TargetMode="External"/><Relationship Id="rId7" Type="http://schemas.openxmlformats.org/officeDocument/2006/relationships/hyperlink" Target="http://weibo.com/hechuang" TargetMode="External"/><Relationship Id="rId12" Type="http://schemas.openxmlformats.org/officeDocument/2006/relationships/hyperlink" Target="http://weibo.com/602717200?topnav=1&amp;amp;wvr=6&amp;amp;topsug=1" TargetMode="External"/><Relationship Id="rId17" Type="http://schemas.openxmlformats.org/officeDocument/2006/relationships/hyperlink" Target="http://weibo.com/u/2456015507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://weibo.com/u/1628951200" TargetMode="External"/><Relationship Id="rId20" Type="http://schemas.openxmlformats.org/officeDocument/2006/relationships/hyperlink" Target="http://weibo.com/u/15303493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ibo.com/qiseditu" TargetMode="External"/><Relationship Id="rId11" Type="http://schemas.openxmlformats.org/officeDocument/2006/relationships/hyperlink" Target="http://weibo.com/273022240#_rnd1441524174549" TargetMode="External"/><Relationship Id="rId5" Type="http://schemas.openxmlformats.org/officeDocument/2006/relationships/hyperlink" Target="http://weibo.com/u/2025994775" TargetMode="External"/><Relationship Id="rId15" Type="http://schemas.openxmlformats.org/officeDocument/2006/relationships/hyperlink" Target="http://weibo.com/oomoo" TargetMode="External"/><Relationship Id="rId10" Type="http://schemas.openxmlformats.org/officeDocument/2006/relationships/hyperlink" Target="http://weibo.com/u/1961381224" TargetMode="External"/><Relationship Id="rId19" Type="http://schemas.openxmlformats.org/officeDocument/2006/relationships/hyperlink" Target="http://weibo.com/yoyolove" TargetMode="External"/><Relationship Id="rId4" Type="http://schemas.openxmlformats.org/officeDocument/2006/relationships/hyperlink" Target="http://weibo.com/xz40" TargetMode="External"/><Relationship Id="rId9" Type="http://schemas.openxmlformats.org/officeDocument/2006/relationships/hyperlink" Target="http://weibo.com/u/1670879140" TargetMode="External"/><Relationship Id="rId14" Type="http://schemas.openxmlformats.org/officeDocument/2006/relationships/hyperlink" Target="http://weibo.com/jingcaiyulu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8580" y="2556517"/>
            <a:ext cx="8408670" cy="15881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6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雀</a:t>
            </a:r>
            <a:r>
              <a:rPr sz="36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巢</a:t>
            </a:r>
            <a:r>
              <a:rPr sz="3600" b="1" spc="-8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DOLCE</a:t>
            </a:r>
            <a:r>
              <a:rPr sz="3600" b="1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600" b="1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GUSTO </a:t>
            </a:r>
            <a:r>
              <a:rPr sz="36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胶囊</a:t>
            </a:r>
            <a:r>
              <a:rPr sz="36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</a:t>
            </a:r>
            <a:r>
              <a:rPr sz="36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啡</a:t>
            </a:r>
            <a:r>
              <a:rPr sz="36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机</a:t>
            </a:r>
            <a:endParaRPr sz="3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5400" b="1" spc="-5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展会推广活</a:t>
            </a:r>
            <a:r>
              <a:rPr sz="54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5400" b="1" spc="-5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策划方案</a:t>
            </a:r>
            <a:endParaRPr sz="5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0015" y="3570732"/>
            <a:ext cx="7123176" cy="264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5187" y="3478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呈现构想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3191" y="2653283"/>
            <a:ext cx="1292352" cy="35585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3267" y="2653283"/>
            <a:ext cx="1281683" cy="35585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1820" y="2653283"/>
            <a:ext cx="1312163" cy="3558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8616" y="1144524"/>
            <a:ext cx="9954895" cy="775970"/>
          </a:xfrm>
          <a:custGeom>
            <a:avLst/>
            <a:gdLst/>
            <a:ahLst/>
            <a:cxnLst/>
            <a:rect l="l" t="t" r="r" b="b"/>
            <a:pathLst>
              <a:path w="9954895" h="775969">
                <a:moveTo>
                  <a:pt x="9566910" y="0"/>
                </a:moveTo>
                <a:lnTo>
                  <a:pt x="387858" y="0"/>
                </a:lnTo>
                <a:lnTo>
                  <a:pt x="339197" y="3021"/>
                </a:lnTo>
                <a:lnTo>
                  <a:pt x="292343" y="11843"/>
                </a:lnTo>
                <a:lnTo>
                  <a:pt x="247658" y="26102"/>
                </a:lnTo>
                <a:lnTo>
                  <a:pt x="205505" y="45435"/>
                </a:lnTo>
                <a:lnTo>
                  <a:pt x="166248" y="69480"/>
                </a:lnTo>
                <a:lnTo>
                  <a:pt x="130249" y="97872"/>
                </a:lnTo>
                <a:lnTo>
                  <a:pt x="97872" y="130249"/>
                </a:lnTo>
                <a:lnTo>
                  <a:pt x="69480" y="166248"/>
                </a:lnTo>
                <a:lnTo>
                  <a:pt x="45435" y="205505"/>
                </a:lnTo>
                <a:lnTo>
                  <a:pt x="26102" y="247658"/>
                </a:lnTo>
                <a:lnTo>
                  <a:pt x="11843" y="292343"/>
                </a:lnTo>
                <a:lnTo>
                  <a:pt x="3021" y="339197"/>
                </a:lnTo>
                <a:lnTo>
                  <a:pt x="0" y="387858"/>
                </a:lnTo>
                <a:lnTo>
                  <a:pt x="3021" y="436518"/>
                </a:lnTo>
                <a:lnTo>
                  <a:pt x="11843" y="483372"/>
                </a:lnTo>
                <a:lnTo>
                  <a:pt x="26102" y="528057"/>
                </a:lnTo>
                <a:lnTo>
                  <a:pt x="45435" y="570210"/>
                </a:lnTo>
                <a:lnTo>
                  <a:pt x="69480" y="609467"/>
                </a:lnTo>
                <a:lnTo>
                  <a:pt x="97872" y="645466"/>
                </a:lnTo>
                <a:lnTo>
                  <a:pt x="130249" y="677843"/>
                </a:lnTo>
                <a:lnTo>
                  <a:pt x="166248" y="706235"/>
                </a:lnTo>
                <a:lnTo>
                  <a:pt x="205505" y="730280"/>
                </a:lnTo>
                <a:lnTo>
                  <a:pt x="247658" y="749613"/>
                </a:lnTo>
                <a:lnTo>
                  <a:pt x="292343" y="763872"/>
                </a:lnTo>
                <a:lnTo>
                  <a:pt x="339197" y="772694"/>
                </a:lnTo>
                <a:lnTo>
                  <a:pt x="387858" y="775715"/>
                </a:lnTo>
                <a:lnTo>
                  <a:pt x="9566910" y="775715"/>
                </a:lnTo>
                <a:lnTo>
                  <a:pt x="9615570" y="772694"/>
                </a:lnTo>
                <a:lnTo>
                  <a:pt x="9662424" y="763872"/>
                </a:lnTo>
                <a:lnTo>
                  <a:pt x="9707109" y="749613"/>
                </a:lnTo>
                <a:lnTo>
                  <a:pt x="9749262" y="730280"/>
                </a:lnTo>
                <a:lnTo>
                  <a:pt x="9788519" y="706235"/>
                </a:lnTo>
                <a:lnTo>
                  <a:pt x="9824518" y="677843"/>
                </a:lnTo>
                <a:lnTo>
                  <a:pt x="9856895" y="645466"/>
                </a:lnTo>
                <a:lnTo>
                  <a:pt x="9885287" y="609467"/>
                </a:lnTo>
                <a:lnTo>
                  <a:pt x="9909332" y="570210"/>
                </a:lnTo>
                <a:lnTo>
                  <a:pt x="9928665" y="528057"/>
                </a:lnTo>
                <a:lnTo>
                  <a:pt x="9942924" y="483372"/>
                </a:lnTo>
                <a:lnTo>
                  <a:pt x="9951746" y="436518"/>
                </a:lnTo>
                <a:lnTo>
                  <a:pt x="9954767" y="387858"/>
                </a:lnTo>
                <a:lnTo>
                  <a:pt x="9951746" y="339197"/>
                </a:lnTo>
                <a:lnTo>
                  <a:pt x="9942924" y="292343"/>
                </a:lnTo>
                <a:lnTo>
                  <a:pt x="9928665" y="247658"/>
                </a:lnTo>
                <a:lnTo>
                  <a:pt x="9909332" y="205505"/>
                </a:lnTo>
                <a:lnTo>
                  <a:pt x="9885287" y="166248"/>
                </a:lnTo>
                <a:lnTo>
                  <a:pt x="9856895" y="130249"/>
                </a:lnTo>
                <a:lnTo>
                  <a:pt x="9824518" y="97872"/>
                </a:lnTo>
                <a:lnTo>
                  <a:pt x="9788519" y="69480"/>
                </a:lnTo>
                <a:lnTo>
                  <a:pt x="9749262" y="45435"/>
                </a:lnTo>
                <a:lnTo>
                  <a:pt x="9707109" y="26102"/>
                </a:lnTo>
                <a:lnTo>
                  <a:pt x="9662424" y="11843"/>
                </a:lnTo>
                <a:lnTo>
                  <a:pt x="9615570" y="3021"/>
                </a:lnTo>
                <a:lnTo>
                  <a:pt x="9566910" y="0"/>
                </a:lnTo>
                <a:close/>
              </a:path>
            </a:pathLst>
          </a:custGeom>
          <a:solidFill>
            <a:srgbClr val="572500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28674" y="661794"/>
            <a:ext cx="9474835" cy="114935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735965" marR="5080" indent="-723900">
              <a:lnSpc>
                <a:spcPct val="71000"/>
              </a:lnSpc>
              <a:spcBef>
                <a:spcPts val="5"/>
              </a:spcBef>
            </a:pPr>
            <a:r>
              <a:rPr sz="9450" i="1" spc="-532" baseline="-1900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9450" b="0" i="1" spc="-532" baseline="-1900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9450" b="0" i="1" spc="-877" baseline="-1900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800" spc="0" dirty="0">
                <a:solidFill>
                  <a:srgbClr val="FFFFFF"/>
                </a:solidFill>
              </a:rPr>
              <a:t>通过感官</a:t>
            </a:r>
            <a:r>
              <a:rPr sz="1800" dirty="0">
                <a:solidFill>
                  <a:srgbClr val="FFFFFF"/>
                </a:solidFill>
              </a:rPr>
              <a:t>营销</a:t>
            </a:r>
            <a:r>
              <a:rPr sz="1800" spc="0" dirty="0">
                <a:solidFill>
                  <a:srgbClr val="FFFFFF"/>
                </a:solidFill>
              </a:rPr>
              <a:t>（视觉</a:t>
            </a:r>
            <a:r>
              <a:rPr sz="1800" dirty="0">
                <a:solidFill>
                  <a:srgbClr val="FFFFFF"/>
                </a:solidFill>
              </a:rPr>
              <a:t>、</a:t>
            </a:r>
            <a:r>
              <a:rPr sz="1800" spc="0" dirty="0">
                <a:solidFill>
                  <a:srgbClr val="FFFFFF"/>
                </a:solidFill>
              </a:rPr>
              <a:t>听</a:t>
            </a:r>
            <a:r>
              <a:rPr sz="1800" dirty="0">
                <a:solidFill>
                  <a:srgbClr val="FFFFFF"/>
                </a:solidFill>
              </a:rPr>
              <a:t>觉</a:t>
            </a:r>
            <a:r>
              <a:rPr sz="1800" spc="0" dirty="0">
                <a:solidFill>
                  <a:srgbClr val="FFFFFF"/>
                </a:solidFill>
              </a:rPr>
              <a:t>、触</a:t>
            </a:r>
            <a:r>
              <a:rPr sz="1800" spc="5" dirty="0">
                <a:solidFill>
                  <a:srgbClr val="FFFFFF"/>
                </a:solidFill>
              </a:rPr>
              <a:t>觉</a:t>
            </a:r>
            <a:r>
              <a:rPr sz="1800" dirty="0">
                <a:solidFill>
                  <a:srgbClr val="FFFFFF"/>
                </a:solidFill>
              </a:rPr>
              <a:t>、</a:t>
            </a:r>
            <a:r>
              <a:rPr sz="1800" spc="0" dirty="0">
                <a:solidFill>
                  <a:srgbClr val="FFFFFF"/>
                </a:solidFill>
              </a:rPr>
              <a:t>嗅</a:t>
            </a:r>
            <a:r>
              <a:rPr sz="1800" dirty="0">
                <a:solidFill>
                  <a:srgbClr val="FFFFFF"/>
                </a:solidFill>
              </a:rPr>
              <a:t>觉</a:t>
            </a:r>
            <a:r>
              <a:rPr sz="1800" spc="0" dirty="0">
                <a:solidFill>
                  <a:srgbClr val="FFFFFF"/>
                </a:solidFill>
              </a:rPr>
              <a:t>和味</a:t>
            </a:r>
            <a:r>
              <a:rPr sz="1800" spc="5" dirty="0">
                <a:solidFill>
                  <a:srgbClr val="FFFFFF"/>
                </a:solidFill>
              </a:rPr>
              <a:t>觉</a:t>
            </a:r>
            <a:r>
              <a:rPr sz="1800" dirty="0">
                <a:solidFill>
                  <a:srgbClr val="FFFFFF"/>
                </a:solidFill>
              </a:rPr>
              <a:t>）</a:t>
            </a:r>
            <a:r>
              <a:rPr sz="1800" spc="0" dirty="0">
                <a:solidFill>
                  <a:srgbClr val="FFFFFF"/>
                </a:solidFill>
              </a:rPr>
              <a:t>向</a:t>
            </a:r>
            <a:r>
              <a:rPr sz="1800" dirty="0">
                <a:solidFill>
                  <a:srgbClr val="FFFFFF"/>
                </a:solidFill>
              </a:rPr>
              <a:t>受</a:t>
            </a:r>
            <a:r>
              <a:rPr sz="1800" spc="0" dirty="0">
                <a:solidFill>
                  <a:srgbClr val="FFFFFF"/>
                </a:solidFill>
              </a:rPr>
              <a:t>众传递</a:t>
            </a:r>
            <a:r>
              <a:rPr sz="1800" dirty="0">
                <a:solidFill>
                  <a:srgbClr val="FFFFFF"/>
                </a:solidFill>
              </a:rPr>
              <a:t>统</a:t>
            </a:r>
            <a:r>
              <a:rPr sz="1800" spc="0" dirty="0">
                <a:solidFill>
                  <a:srgbClr val="FFFFFF"/>
                </a:solidFill>
              </a:rPr>
              <a:t>一</a:t>
            </a:r>
            <a:r>
              <a:rPr sz="1800" dirty="0">
                <a:solidFill>
                  <a:srgbClr val="FFFFFF"/>
                </a:solidFill>
              </a:rPr>
              <a:t>信</a:t>
            </a:r>
            <a:r>
              <a:rPr sz="1800" spc="10" dirty="0">
                <a:solidFill>
                  <a:srgbClr val="FFFFFF"/>
                </a:solidFill>
              </a:rPr>
              <a:t>息</a:t>
            </a:r>
            <a:r>
              <a:rPr sz="1800" spc="0" dirty="0">
                <a:solidFill>
                  <a:srgbClr val="FFFFFF"/>
                </a:solidFill>
              </a:rPr>
              <a:t>，以</a:t>
            </a:r>
            <a:r>
              <a:rPr sz="1800" dirty="0">
                <a:solidFill>
                  <a:srgbClr val="FFFFFF"/>
                </a:solidFill>
              </a:rPr>
              <a:t>更</a:t>
            </a:r>
            <a:r>
              <a:rPr sz="1800" spc="0" dirty="0">
                <a:solidFill>
                  <a:srgbClr val="FFFFFF"/>
                </a:solidFill>
              </a:rPr>
              <a:t>亲</a:t>
            </a:r>
            <a:r>
              <a:rPr sz="1800" dirty="0">
                <a:solidFill>
                  <a:srgbClr val="FFFFFF"/>
                </a:solidFill>
              </a:rPr>
              <a:t>密</a:t>
            </a:r>
            <a:r>
              <a:rPr sz="1800" spc="0" dirty="0">
                <a:solidFill>
                  <a:srgbClr val="FFFFFF"/>
                </a:solidFill>
              </a:rPr>
              <a:t>和</a:t>
            </a:r>
            <a:r>
              <a:rPr sz="1800" dirty="0">
                <a:solidFill>
                  <a:srgbClr val="FFFFFF"/>
                </a:solidFill>
              </a:rPr>
              <a:t>个 性化的方式展现产品个性，以此吸引&amp;影响受众</a:t>
            </a:r>
            <a:r>
              <a:rPr sz="1800" spc="-10" dirty="0">
                <a:solidFill>
                  <a:srgbClr val="FFFFFF"/>
                </a:solidFill>
              </a:rPr>
              <a:t>……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13832" y="2019300"/>
            <a:ext cx="1164336" cy="355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20792" y="2609469"/>
            <a:ext cx="68840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最直接、最无法拒</a:t>
            </a:r>
            <a:r>
              <a:rPr sz="3600" b="1" spc="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绝</a:t>
            </a: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的感官体验贯穿全场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61584" y="4034409"/>
            <a:ext cx="6409055" cy="2122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2655" indent="-286385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922655" algn="l"/>
                <a:tab pos="923290" algn="l"/>
              </a:tabLst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极富创意的展位设计，带来一目了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然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的视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觉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记忆&amp;冲击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172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咖啡香有效调动最敏感的嗅觉，让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闻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者不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知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不觉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间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产生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对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渴望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617855" lvl="1" indent="-287020">
              <a:lnSpc>
                <a:spcPct val="100000"/>
              </a:lnSpc>
              <a:spcBef>
                <a:spcPts val="1730"/>
              </a:spcBef>
              <a:buFont typeface="Arial" panose="020B0604020202020204"/>
              <a:buChar char="•"/>
              <a:tabLst>
                <a:tab pos="617855" algn="l"/>
                <a:tab pos="618490" algn="l"/>
              </a:tabLst>
            </a:pP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借由因声识物，构建极具咖啡馆休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闲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氛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围&amp;感染力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交流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氛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围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908685" lvl="2" indent="-286385">
              <a:lnSpc>
                <a:spcPct val="100000"/>
              </a:lnSpc>
              <a:spcBef>
                <a:spcPts val="1730"/>
              </a:spcBef>
              <a:buFont typeface="Arial" panose="020B0604020202020204"/>
              <a:buChar char="•"/>
              <a:tabLst>
                <a:tab pos="908685" algn="l"/>
                <a:tab pos="908685" algn="l"/>
              </a:tabLst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真实触摸产品外观及质地，留下舒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适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或兴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奋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的触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觉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感受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113155" lvl="3" indent="-286385">
              <a:lnSpc>
                <a:spcPct val="100000"/>
              </a:lnSpc>
              <a:spcBef>
                <a:spcPts val="1730"/>
              </a:spcBef>
              <a:buFont typeface="Arial" panose="020B0604020202020204"/>
              <a:buChar char="•"/>
              <a:tabLst>
                <a:tab pos="1113155" algn="l"/>
                <a:tab pos="1113790" algn="l"/>
              </a:tabLst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多元化的咖啡口味，唤起受众认同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最终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形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成消费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19971" y="3575303"/>
            <a:ext cx="2903855" cy="0"/>
          </a:xfrm>
          <a:custGeom>
            <a:avLst/>
            <a:gdLst/>
            <a:ahLst/>
            <a:cxnLst/>
            <a:rect l="l" t="t" r="r" b="b"/>
            <a:pathLst>
              <a:path w="2903854">
                <a:moveTo>
                  <a:pt x="0" y="0"/>
                </a:moveTo>
                <a:lnTo>
                  <a:pt x="2903601" y="0"/>
                </a:lnTo>
              </a:path>
            </a:pathLst>
          </a:custGeom>
          <a:ln w="6096">
            <a:solidFill>
              <a:srgbClr val="5725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25740" y="3209544"/>
            <a:ext cx="894588" cy="7315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00015" y="3575303"/>
            <a:ext cx="2860040" cy="0"/>
          </a:xfrm>
          <a:custGeom>
            <a:avLst/>
            <a:gdLst/>
            <a:ahLst/>
            <a:cxnLst/>
            <a:rect l="l" t="t" r="r" b="b"/>
            <a:pathLst>
              <a:path w="2860040">
                <a:moveTo>
                  <a:pt x="0" y="0"/>
                </a:moveTo>
                <a:lnTo>
                  <a:pt x="2859532" y="0"/>
                </a:lnTo>
              </a:path>
            </a:pathLst>
          </a:custGeom>
          <a:ln w="6096">
            <a:solidFill>
              <a:srgbClr val="5725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3672" y="2653283"/>
            <a:ext cx="4020820" cy="3558540"/>
          </a:xfrm>
          <a:custGeom>
            <a:avLst/>
            <a:gdLst/>
            <a:ahLst/>
            <a:cxnLst/>
            <a:rect l="l" t="t" r="r" b="b"/>
            <a:pathLst>
              <a:path w="4020820" h="3558540">
                <a:moveTo>
                  <a:pt x="0" y="3558540"/>
                </a:moveTo>
                <a:lnTo>
                  <a:pt x="4020312" y="3558540"/>
                </a:lnTo>
                <a:lnTo>
                  <a:pt x="4020312" y="0"/>
                </a:lnTo>
                <a:lnTo>
                  <a:pt x="0" y="0"/>
                </a:lnTo>
                <a:lnTo>
                  <a:pt x="0" y="3558540"/>
                </a:lnTo>
                <a:close/>
              </a:path>
            </a:pathLst>
          </a:custGeom>
          <a:ln w="64007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70393" y="5067680"/>
            <a:ext cx="35553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每个人的生活就像一个</a:t>
            </a:r>
            <a:r>
              <a:rPr sz="4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乐章</a:t>
            </a: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70393" y="5964123"/>
            <a:ext cx="459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起承转合间，</a:t>
            </a:r>
            <a:r>
              <a:rPr sz="3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忙碌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占用了大多数的时间。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46364" y="1022603"/>
            <a:ext cx="2726690" cy="2727960"/>
          </a:xfrm>
          <a:custGeom>
            <a:avLst/>
            <a:gdLst/>
            <a:ahLst/>
            <a:cxnLst/>
            <a:rect l="l" t="t" r="r" b="b"/>
            <a:pathLst>
              <a:path w="2726690" h="2727960">
                <a:moveTo>
                  <a:pt x="0" y="2727960"/>
                </a:moveTo>
                <a:lnTo>
                  <a:pt x="2726435" y="2727960"/>
                </a:lnTo>
                <a:lnTo>
                  <a:pt x="2726435" y="0"/>
                </a:lnTo>
                <a:lnTo>
                  <a:pt x="0" y="0"/>
                </a:lnTo>
                <a:lnTo>
                  <a:pt x="0" y="27279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3888" y="1702307"/>
            <a:ext cx="2403475" cy="2405380"/>
          </a:xfrm>
          <a:custGeom>
            <a:avLst/>
            <a:gdLst/>
            <a:ahLst/>
            <a:cxnLst/>
            <a:rect l="l" t="t" r="r" b="b"/>
            <a:pathLst>
              <a:path w="2403475" h="2405379">
                <a:moveTo>
                  <a:pt x="0" y="2404872"/>
                </a:moveTo>
                <a:lnTo>
                  <a:pt x="2403348" y="2404872"/>
                </a:lnTo>
                <a:lnTo>
                  <a:pt x="2403348" y="0"/>
                </a:lnTo>
                <a:lnTo>
                  <a:pt x="0" y="0"/>
                </a:lnTo>
                <a:lnTo>
                  <a:pt x="0" y="240487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875" y="2072639"/>
            <a:ext cx="2403475" cy="2403475"/>
          </a:xfrm>
          <a:custGeom>
            <a:avLst/>
            <a:gdLst/>
            <a:ahLst/>
            <a:cxnLst/>
            <a:rect l="l" t="t" r="r" b="b"/>
            <a:pathLst>
              <a:path w="2403475" h="2403475">
                <a:moveTo>
                  <a:pt x="0" y="2403348"/>
                </a:moveTo>
                <a:lnTo>
                  <a:pt x="2403348" y="2403348"/>
                </a:lnTo>
                <a:lnTo>
                  <a:pt x="2403348" y="0"/>
                </a:lnTo>
                <a:lnTo>
                  <a:pt x="0" y="0"/>
                </a:lnTo>
                <a:lnTo>
                  <a:pt x="0" y="240334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4252" y="3855720"/>
            <a:ext cx="662940" cy="628015"/>
          </a:xfrm>
          <a:custGeom>
            <a:avLst/>
            <a:gdLst/>
            <a:ahLst/>
            <a:cxnLst/>
            <a:rect l="l" t="t" r="r" b="b"/>
            <a:pathLst>
              <a:path w="662939" h="628014">
                <a:moveTo>
                  <a:pt x="0" y="627887"/>
                </a:moveTo>
                <a:lnTo>
                  <a:pt x="662939" y="627887"/>
                </a:lnTo>
                <a:lnTo>
                  <a:pt x="662939" y="0"/>
                </a:lnTo>
                <a:lnTo>
                  <a:pt x="0" y="0"/>
                </a:lnTo>
                <a:lnTo>
                  <a:pt x="0" y="62788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5187" y="3478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设计理念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7529" y="5393435"/>
            <a:ext cx="4170045" cy="1464945"/>
          </a:xfrm>
          <a:custGeom>
            <a:avLst/>
            <a:gdLst/>
            <a:ahLst/>
            <a:cxnLst/>
            <a:rect l="l" t="t" r="r" b="b"/>
            <a:pathLst>
              <a:path w="4170045" h="1464945">
                <a:moveTo>
                  <a:pt x="4169706" y="0"/>
                </a:moveTo>
                <a:lnTo>
                  <a:pt x="2050330" y="528878"/>
                </a:lnTo>
                <a:lnTo>
                  <a:pt x="0" y="1464560"/>
                </a:lnTo>
                <a:lnTo>
                  <a:pt x="3393498" y="1464560"/>
                </a:lnTo>
                <a:lnTo>
                  <a:pt x="4169706" y="0"/>
                </a:lnTo>
                <a:close/>
              </a:path>
            </a:pathLst>
          </a:custGeom>
          <a:solidFill>
            <a:srgbClr val="36ADC8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291" y="5317235"/>
            <a:ext cx="1807210" cy="1541145"/>
          </a:xfrm>
          <a:custGeom>
            <a:avLst/>
            <a:gdLst/>
            <a:ahLst/>
            <a:cxnLst/>
            <a:rect l="l" t="t" r="r" b="b"/>
            <a:pathLst>
              <a:path w="1807209" h="1541145">
                <a:moveTo>
                  <a:pt x="483235" y="0"/>
                </a:moveTo>
                <a:lnTo>
                  <a:pt x="0" y="1536547"/>
                </a:lnTo>
                <a:lnTo>
                  <a:pt x="571490" y="1540760"/>
                </a:lnTo>
                <a:lnTo>
                  <a:pt x="1806899" y="1540760"/>
                </a:lnTo>
                <a:lnTo>
                  <a:pt x="949198" y="13334"/>
                </a:lnTo>
                <a:lnTo>
                  <a:pt x="483235" y="0"/>
                </a:lnTo>
                <a:close/>
              </a:path>
            </a:pathLst>
          </a:custGeom>
          <a:solidFill>
            <a:srgbClr val="E8444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0" y="4986528"/>
            <a:ext cx="4375785" cy="1871980"/>
          </a:xfrm>
          <a:custGeom>
            <a:avLst/>
            <a:gdLst/>
            <a:ahLst/>
            <a:cxnLst/>
            <a:rect l="l" t="t" r="r" b="b"/>
            <a:pathLst>
              <a:path w="4375784" h="1871979">
                <a:moveTo>
                  <a:pt x="1255522" y="0"/>
                </a:moveTo>
                <a:lnTo>
                  <a:pt x="0" y="327787"/>
                </a:lnTo>
                <a:lnTo>
                  <a:pt x="740870" y="1871470"/>
                </a:lnTo>
                <a:lnTo>
                  <a:pt x="4375499" y="1871470"/>
                </a:lnTo>
                <a:lnTo>
                  <a:pt x="1255522" y="0"/>
                </a:lnTo>
                <a:close/>
              </a:path>
            </a:pathLst>
          </a:custGeom>
          <a:solidFill>
            <a:srgbClr val="971385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5176" y="4562855"/>
            <a:ext cx="4307205" cy="2295525"/>
          </a:xfrm>
          <a:custGeom>
            <a:avLst/>
            <a:gdLst/>
            <a:ahLst/>
            <a:cxnLst/>
            <a:rect l="l" t="t" r="r" b="b"/>
            <a:pathLst>
              <a:path w="4307205" h="2295525">
                <a:moveTo>
                  <a:pt x="362330" y="0"/>
                </a:moveTo>
                <a:lnTo>
                  <a:pt x="0" y="357759"/>
                </a:lnTo>
                <a:lnTo>
                  <a:pt x="3493671" y="2295140"/>
                </a:lnTo>
                <a:lnTo>
                  <a:pt x="4306823" y="2295140"/>
                </a:lnTo>
                <a:lnTo>
                  <a:pt x="4306823" y="1389289"/>
                </a:lnTo>
                <a:lnTo>
                  <a:pt x="362330" y="0"/>
                </a:lnTo>
                <a:close/>
              </a:path>
            </a:pathLst>
          </a:custGeom>
          <a:solidFill>
            <a:srgbClr val="C6D408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680203"/>
            <a:ext cx="3316604" cy="1640205"/>
          </a:xfrm>
          <a:custGeom>
            <a:avLst/>
            <a:gdLst/>
            <a:ahLst/>
            <a:cxnLst/>
            <a:rect l="l" t="t" r="r" b="b"/>
            <a:pathLst>
              <a:path w="3316604" h="1640204">
                <a:moveTo>
                  <a:pt x="3282315" y="0"/>
                </a:moveTo>
                <a:lnTo>
                  <a:pt x="3163824" y="49149"/>
                </a:lnTo>
                <a:lnTo>
                  <a:pt x="0" y="809769"/>
                </a:lnTo>
                <a:lnTo>
                  <a:pt x="0" y="1639575"/>
                </a:lnTo>
                <a:lnTo>
                  <a:pt x="3265424" y="392811"/>
                </a:lnTo>
                <a:lnTo>
                  <a:pt x="3316224" y="360045"/>
                </a:lnTo>
                <a:lnTo>
                  <a:pt x="3282315" y="0"/>
                </a:lnTo>
                <a:close/>
              </a:path>
            </a:pathLst>
          </a:custGeom>
          <a:solidFill>
            <a:srgbClr val="E79C04">
              <a:alpha val="4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46364" y="1022603"/>
            <a:ext cx="2726690" cy="2727960"/>
          </a:xfrm>
          <a:custGeom>
            <a:avLst/>
            <a:gdLst/>
            <a:ahLst/>
            <a:cxnLst/>
            <a:rect l="l" t="t" r="r" b="b"/>
            <a:pathLst>
              <a:path w="2726690" h="2727960">
                <a:moveTo>
                  <a:pt x="0" y="2727960"/>
                </a:moveTo>
                <a:lnTo>
                  <a:pt x="2726435" y="2727960"/>
                </a:lnTo>
                <a:lnTo>
                  <a:pt x="2726435" y="0"/>
                </a:lnTo>
                <a:lnTo>
                  <a:pt x="0" y="0"/>
                </a:lnTo>
                <a:lnTo>
                  <a:pt x="0" y="27279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3888" y="1702307"/>
            <a:ext cx="2403475" cy="2405380"/>
          </a:xfrm>
          <a:custGeom>
            <a:avLst/>
            <a:gdLst/>
            <a:ahLst/>
            <a:cxnLst/>
            <a:rect l="l" t="t" r="r" b="b"/>
            <a:pathLst>
              <a:path w="2403475" h="2405379">
                <a:moveTo>
                  <a:pt x="0" y="2404872"/>
                </a:moveTo>
                <a:lnTo>
                  <a:pt x="2403348" y="2404872"/>
                </a:lnTo>
                <a:lnTo>
                  <a:pt x="2403348" y="0"/>
                </a:lnTo>
                <a:lnTo>
                  <a:pt x="0" y="0"/>
                </a:lnTo>
                <a:lnTo>
                  <a:pt x="0" y="240487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2875" y="2072639"/>
            <a:ext cx="2403475" cy="2403475"/>
          </a:xfrm>
          <a:custGeom>
            <a:avLst/>
            <a:gdLst/>
            <a:ahLst/>
            <a:cxnLst/>
            <a:rect l="l" t="t" r="r" b="b"/>
            <a:pathLst>
              <a:path w="2403475" h="2403475">
                <a:moveTo>
                  <a:pt x="0" y="2403348"/>
                </a:moveTo>
                <a:lnTo>
                  <a:pt x="2403348" y="2403348"/>
                </a:lnTo>
                <a:lnTo>
                  <a:pt x="2403348" y="0"/>
                </a:lnTo>
                <a:lnTo>
                  <a:pt x="0" y="0"/>
                </a:lnTo>
                <a:lnTo>
                  <a:pt x="0" y="240334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0735" y="3273552"/>
            <a:ext cx="664845" cy="629920"/>
          </a:xfrm>
          <a:custGeom>
            <a:avLst/>
            <a:gdLst/>
            <a:ahLst/>
            <a:cxnLst/>
            <a:rect l="l" t="t" r="r" b="b"/>
            <a:pathLst>
              <a:path w="664845" h="629920">
                <a:moveTo>
                  <a:pt x="0" y="629412"/>
                </a:moveTo>
                <a:lnTo>
                  <a:pt x="664464" y="629412"/>
                </a:lnTo>
                <a:lnTo>
                  <a:pt x="664464" y="0"/>
                </a:lnTo>
                <a:lnTo>
                  <a:pt x="0" y="0"/>
                </a:lnTo>
                <a:lnTo>
                  <a:pt x="0" y="62941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4252" y="3855720"/>
            <a:ext cx="662940" cy="628015"/>
          </a:xfrm>
          <a:custGeom>
            <a:avLst/>
            <a:gdLst/>
            <a:ahLst/>
            <a:cxnLst/>
            <a:rect l="l" t="t" r="r" b="b"/>
            <a:pathLst>
              <a:path w="662939" h="628014">
                <a:moveTo>
                  <a:pt x="0" y="627887"/>
                </a:moveTo>
                <a:lnTo>
                  <a:pt x="662939" y="627887"/>
                </a:lnTo>
                <a:lnTo>
                  <a:pt x="662939" y="0"/>
                </a:lnTo>
                <a:lnTo>
                  <a:pt x="0" y="0"/>
                </a:lnTo>
                <a:lnTo>
                  <a:pt x="0" y="62788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2793" y="124134"/>
            <a:ext cx="434657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</a:rPr>
              <a:t>我们用</a:t>
            </a:r>
            <a:r>
              <a:rPr sz="3200" spc="0" dirty="0">
                <a:solidFill>
                  <a:srgbClr val="FFFFFF"/>
                </a:solidFill>
              </a:rPr>
              <a:t>明亮的色</a:t>
            </a:r>
            <a:r>
              <a:rPr sz="3200" spc="-5" dirty="0">
                <a:solidFill>
                  <a:srgbClr val="FFFFFF"/>
                </a:solidFill>
              </a:rPr>
              <a:t>彩</a:t>
            </a:r>
            <a:r>
              <a:rPr sz="1800" dirty="0">
                <a:solidFill>
                  <a:srgbClr val="FFFFFF"/>
                </a:solidFill>
              </a:rPr>
              <a:t>点亮你的生活， 我们用</a:t>
            </a:r>
            <a:r>
              <a:rPr sz="3200" dirty="0">
                <a:solidFill>
                  <a:srgbClr val="FFFFFF"/>
                </a:solidFill>
              </a:rPr>
              <a:t>多滋的口</a:t>
            </a:r>
            <a:r>
              <a:rPr sz="3200" spc="-10" dirty="0">
                <a:solidFill>
                  <a:srgbClr val="FFFFFF"/>
                </a:solidFill>
              </a:rPr>
              <a:t>味</a:t>
            </a:r>
            <a:r>
              <a:rPr sz="1800" dirty="0">
                <a:solidFill>
                  <a:srgbClr val="FFFFFF"/>
                </a:solidFill>
              </a:rPr>
              <a:t>丰富你的未来。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43955" y="4774691"/>
            <a:ext cx="2211324" cy="1018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0326" y="4924678"/>
            <a:ext cx="1802765" cy="6235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75219" y="4081271"/>
            <a:ext cx="2715768" cy="1385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39126" y="4298822"/>
            <a:ext cx="2093595" cy="818515"/>
          </a:xfrm>
          <a:custGeom>
            <a:avLst/>
            <a:gdLst/>
            <a:ahLst/>
            <a:cxnLst/>
            <a:rect l="l" t="t" r="r" b="b"/>
            <a:pathLst>
              <a:path w="2093595" h="818514">
                <a:moveTo>
                  <a:pt x="109666" y="545972"/>
                </a:moveTo>
                <a:lnTo>
                  <a:pt x="99314" y="545972"/>
                </a:lnTo>
                <a:lnTo>
                  <a:pt x="69342" y="575309"/>
                </a:lnTo>
                <a:lnTo>
                  <a:pt x="81133" y="583761"/>
                </a:lnTo>
                <a:lnTo>
                  <a:pt x="92138" y="591772"/>
                </a:lnTo>
                <a:lnTo>
                  <a:pt x="111887" y="606425"/>
                </a:lnTo>
                <a:lnTo>
                  <a:pt x="47117" y="622172"/>
                </a:lnTo>
                <a:lnTo>
                  <a:pt x="58039" y="667003"/>
                </a:lnTo>
                <a:lnTo>
                  <a:pt x="62537" y="697843"/>
                </a:lnTo>
                <a:lnTo>
                  <a:pt x="62880" y="729027"/>
                </a:lnTo>
                <a:lnTo>
                  <a:pt x="59056" y="760569"/>
                </a:lnTo>
                <a:lnTo>
                  <a:pt x="51053" y="792479"/>
                </a:lnTo>
                <a:lnTo>
                  <a:pt x="64460" y="799816"/>
                </a:lnTo>
                <a:lnTo>
                  <a:pt x="76295" y="806592"/>
                </a:lnTo>
                <a:lnTo>
                  <a:pt x="86558" y="812821"/>
                </a:lnTo>
                <a:lnTo>
                  <a:pt x="95250" y="818514"/>
                </a:lnTo>
                <a:lnTo>
                  <a:pt x="105796" y="777938"/>
                </a:lnTo>
                <a:lnTo>
                  <a:pt x="110759" y="738314"/>
                </a:lnTo>
                <a:lnTo>
                  <a:pt x="110126" y="699643"/>
                </a:lnTo>
                <a:lnTo>
                  <a:pt x="103885" y="661924"/>
                </a:lnTo>
                <a:lnTo>
                  <a:pt x="101980" y="653795"/>
                </a:lnTo>
                <a:lnTo>
                  <a:pt x="331293" y="598043"/>
                </a:lnTo>
                <a:lnTo>
                  <a:pt x="146557" y="598043"/>
                </a:lnTo>
                <a:lnTo>
                  <a:pt x="160908" y="583438"/>
                </a:lnTo>
                <a:lnTo>
                  <a:pt x="109666" y="545972"/>
                </a:lnTo>
                <a:close/>
              </a:path>
              <a:path w="2093595" h="818514">
                <a:moveTo>
                  <a:pt x="240898" y="514476"/>
                </a:moveTo>
                <a:lnTo>
                  <a:pt x="228980" y="514476"/>
                </a:lnTo>
                <a:lnTo>
                  <a:pt x="222408" y="533070"/>
                </a:lnTo>
                <a:lnTo>
                  <a:pt x="215836" y="550926"/>
                </a:lnTo>
                <a:lnTo>
                  <a:pt x="209264" y="568019"/>
                </a:lnTo>
                <a:lnTo>
                  <a:pt x="202692" y="584326"/>
                </a:lnTo>
                <a:lnTo>
                  <a:pt x="146557" y="598043"/>
                </a:lnTo>
                <a:lnTo>
                  <a:pt x="331293" y="598043"/>
                </a:lnTo>
                <a:lnTo>
                  <a:pt x="346964" y="594232"/>
                </a:lnTo>
                <a:lnTo>
                  <a:pt x="341258" y="570991"/>
                </a:lnTo>
                <a:lnTo>
                  <a:pt x="257555" y="570991"/>
                </a:lnTo>
                <a:lnTo>
                  <a:pt x="282575" y="523494"/>
                </a:lnTo>
                <a:lnTo>
                  <a:pt x="240898" y="514476"/>
                </a:lnTo>
                <a:close/>
              </a:path>
              <a:path w="2093595" h="818514">
                <a:moveTo>
                  <a:pt x="336550" y="551814"/>
                </a:moveTo>
                <a:lnTo>
                  <a:pt x="257555" y="570991"/>
                </a:lnTo>
                <a:lnTo>
                  <a:pt x="341258" y="570991"/>
                </a:lnTo>
                <a:lnTo>
                  <a:pt x="336550" y="551814"/>
                </a:lnTo>
                <a:close/>
              </a:path>
              <a:path w="2093595" h="818514">
                <a:moveTo>
                  <a:pt x="167385" y="444500"/>
                </a:moveTo>
                <a:lnTo>
                  <a:pt x="116077" y="465454"/>
                </a:lnTo>
                <a:lnTo>
                  <a:pt x="120723" y="472072"/>
                </a:lnTo>
                <a:lnTo>
                  <a:pt x="125333" y="478774"/>
                </a:lnTo>
                <a:lnTo>
                  <a:pt x="129919" y="485546"/>
                </a:lnTo>
                <a:lnTo>
                  <a:pt x="134493" y="492378"/>
                </a:lnTo>
                <a:lnTo>
                  <a:pt x="0" y="525144"/>
                </a:lnTo>
                <a:lnTo>
                  <a:pt x="10287" y="567563"/>
                </a:lnTo>
                <a:lnTo>
                  <a:pt x="99314" y="545972"/>
                </a:lnTo>
                <a:lnTo>
                  <a:pt x="109666" y="545972"/>
                </a:lnTo>
                <a:lnTo>
                  <a:pt x="107060" y="544068"/>
                </a:lnTo>
                <a:lnTo>
                  <a:pt x="228980" y="514476"/>
                </a:lnTo>
                <a:lnTo>
                  <a:pt x="240898" y="514476"/>
                </a:lnTo>
                <a:lnTo>
                  <a:pt x="234442" y="513079"/>
                </a:lnTo>
                <a:lnTo>
                  <a:pt x="327787" y="490474"/>
                </a:lnTo>
                <a:lnTo>
                  <a:pt x="325175" y="479806"/>
                </a:lnTo>
                <a:lnTo>
                  <a:pt x="186181" y="479806"/>
                </a:lnTo>
                <a:lnTo>
                  <a:pt x="167385" y="444500"/>
                </a:lnTo>
                <a:close/>
              </a:path>
              <a:path w="2093595" h="818514">
                <a:moveTo>
                  <a:pt x="317373" y="447928"/>
                </a:moveTo>
                <a:lnTo>
                  <a:pt x="186181" y="479806"/>
                </a:lnTo>
                <a:lnTo>
                  <a:pt x="325175" y="479806"/>
                </a:lnTo>
                <a:lnTo>
                  <a:pt x="317373" y="447928"/>
                </a:lnTo>
                <a:close/>
              </a:path>
              <a:path w="2093595" h="818514">
                <a:moveTo>
                  <a:pt x="520826" y="539114"/>
                </a:moveTo>
                <a:lnTo>
                  <a:pt x="380746" y="573151"/>
                </a:lnTo>
                <a:lnTo>
                  <a:pt x="419100" y="731265"/>
                </a:lnTo>
                <a:lnTo>
                  <a:pt x="465581" y="719963"/>
                </a:lnTo>
                <a:lnTo>
                  <a:pt x="461772" y="704088"/>
                </a:lnTo>
                <a:lnTo>
                  <a:pt x="508889" y="692657"/>
                </a:lnTo>
                <a:lnTo>
                  <a:pt x="558225" y="692657"/>
                </a:lnTo>
                <a:lnTo>
                  <a:pt x="550986" y="662939"/>
                </a:lnTo>
                <a:lnTo>
                  <a:pt x="451739" y="662939"/>
                </a:lnTo>
                <a:lnTo>
                  <a:pt x="437133" y="602995"/>
                </a:lnTo>
                <a:lnTo>
                  <a:pt x="484377" y="591565"/>
                </a:lnTo>
                <a:lnTo>
                  <a:pt x="533602" y="591565"/>
                </a:lnTo>
                <a:lnTo>
                  <a:pt x="520826" y="539114"/>
                </a:lnTo>
                <a:close/>
              </a:path>
              <a:path w="2093595" h="818514">
                <a:moveTo>
                  <a:pt x="558225" y="692657"/>
                </a:moveTo>
                <a:lnTo>
                  <a:pt x="508889" y="692657"/>
                </a:lnTo>
                <a:lnTo>
                  <a:pt x="512825" y="708406"/>
                </a:lnTo>
                <a:lnTo>
                  <a:pt x="559307" y="697102"/>
                </a:lnTo>
                <a:lnTo>
                  <a:pt x="558225" y="692657"/>
                </a:lnTo>
                <a:close/>
              </a:path>
              <a:path w="2093595" h="818514">
                <a:moveTo>
                  <a:pt x="686307" y="498856"/>
                </a:moveTo>
                <a:lnTo>
                  <a:pt x="545846" y="533019"/>
                </a:lnTo>
                <a:lnTo>
                  <a:pt x="584200" y="691133"/>
                </a:lnTo>
                <a:lnTo>
                  <a:pt x="630681" y="679831"/>
                </a:lnTo>
                <a:lnTo>
                  <a:pt x="626872" y="663956"/>
                </a:lnTo>
                <a:lnTo>
                  <a:pt x="674370" y="652399"/>
                </a:lnTo>
                <a:lnTo>
                  <a:pt x="723676" y="652399"/>
                </a:lnTo>
                <a:lnTo>
                  <a:pt x="716474" y="622807"/>
                </a:lnTo>
                <a:lnTo>
                  <a:pt x="616839" y="622807"/>
                </a:lnTo>
                <a:lnTo>
                  <a:pt x="602233" y="562863"/>
                </a:lnTo>
                <a:lnTo>
                  <a:pt x="649858" y="551307"/>
                </a:lnTo>
                <a:lnTo>
                  <a:pt x="699073" y="551307"/>
                </a:lnTo>
                <a:lnTo>
                  <a:pt x="686307" y="498856"/>
                </a:lnTo>
                <a:close/>
              </a:path>
              <a:path w="2093595" h="818514">
                <a:moveTo>
                  <a:pt x="723676" y="652399"/>
                </a:moveTo>
                <a:lnTo>
                  <a:pt x="674370" y="652399"/>
                </a:lnTo>
                <a:lnTo>
                  <a:pt x="678179" y="668274"/>
                </a:lnTo>
                <a:lnTo>
                  <a:pt x="724789" y="656970"/>
                </a:lnTo>
                <a:lnTo>
                  <a:pt x="723676" y="652399"/>
                </a:lnTo>
                <a:close/>
              </a:path>
              <a:path w="2093595" h="818514">
                <a:moveTo>
                  <a:pt x="533602" y="591565"/>
                </a:moveTo>
                <a:lnTo>
                  <a:pt x="484377" y="591565"/>
                </a:lnTo>
                <a:lnTo>
                  <a:pt x="498982" y="651509"/>
                </a:lnTo>
                <a:lnTo>
                  <a:pt x="451739" y="662939"/>
                </a:lnTo>
                <a:lnTo>
                  <a:pt x="550986" y="662939"/>
                </a:lnTo>
                <a:lnTo>
                  <a:pt x="533602" y="591565"/>
                </a:lnTo>
                <a:close/>
              </a:path>
              <a:path w="2093595" h="818514">
                <a:moveTo>
                  <a:pt x="699073" y="551307"/>
                </a:moveTo>
                <a:lnTo>
                  <a:pt x="649858" y="551307"/>
                </a:lnTo>
                <a:lnTo>
                  <a:pt x="664337" y="611251"/>
                </a:lnTo>
                <a:lnTo>
                  <a:pt x="616839" y="622807"/>
                </a:lnTo>
                <a:lnTo>
                  <a:pt x="716474" y="622807"/>
                </a:lnTo>
                <a:lnTo>
                  <a:pt x="699073" y="551307"/>
                </a:lnTo>
                <a:close/>
              </a:path>
              <a:path w="2093595" h="818514">
                <a:moveTo>
                  <a:pt x="617347" y="351535"/>
                </a:moveTo>
                <a:lnTo>
                  <a:pt x="374650" y="410463"/>
                </a:lnTo>
                <a:lnTo>
                  <a:pt x="406019" y="539241"/>
                </a:lnTo>
                <a:lnTo>
                  <a:pt x="630331" y="484631"/>
                </a:lnTo>
                <a:lnTo>
                  <a:pt x="445516" y="484631"/>
                </a:lnTo>
                <a:lnTo>
                  <a:pt x="434848" y="440816"/>
                </a:lnTo>
                <a:lnTo>
                  <a:pt x="577723" y="406145"/>
                </a:lnTo>
                <a:lnTo>
                  <a:pt x="630608" y="406145"/>
                </a:lnTo>
                <a:lnTo>
                  <a:pt x="617347" y="351535"/>
                </a:lnTo>
                <a:close/>
              </a:path>
              <a:path w="2093595" h="818514">
                <a:moveTo>
                  <a:pt x="630608" y="406145"/>
                </a:moveTo>
                <a:lnTo>
                  <a:pt x="577723" y="406145"/>
                </a:lnTo>
                <a:lnTo>
                  <a:pt x="588391" y="449960"/>
                </a:lnTo>
                <a:lnTo>
                  <a:pt x="445516" y="484631"/>
                </a:lnTo>
                <a:lnTo>
                  <a:pt x="630331" y="484631"/>
                </a:lnTo>
                <a:lnTo>
                  <a:pt x="648589" y="480187"/>
                </a:lnTo>
                <a:lnTo>
                  <a:pt x="630608" y="406145"/>
                </a:lnTo>
                <a:close/>
              </a:path>
              <a:path w="2093595" h="818514">
                <a:moveTo>
                  <a:pt x="854582" y="283209"/>
                </a:moveTo>
                <a:lnTo>
                  <a:pt x="799973" y="295909"/>
                </a:lnTo>
                <a:lnTo>
                  <a:pt x="864489" y="561339"/>
                </a:lnTo>
                <a:lnTo>
                  <a:pt x="739394" y="591819"/>
                </a:lnTo>
                <a:lnTo>
                  <a:pt x="750951" y="638809"/>
                </a:lnTo>
                <a:lnTo>
                  <a:pt x="1077214" y="560069"/>
                </a:lnTo>
                <a:lnTo>
                  <a:pt x="1074402" y="548639"/>
                </a:lnTo>
                <a:lnTo>
                  <a:pt x="919099" y="548639"/>
                </a:lnTo>
                <a:lnTo>
                  <a:pt x="889000" y="424179"/>
                </a:lnTo>
                <a:lnTo>
                  <a:pt x="1013714" y="394969"/>
                </a:lnTo>
                <a:lnTo>
                  <a:pt x="1009051" y="375919"/>
                </a:lnTo>
                <a:lnTo>
                  <a:pt x="877316" y="375919"/>
                </a:lnTo>
                <a:lnTo>
                  <a:pt x="854582" y="283209"/>
                </a:lnTo>
                <a:close/>
              </a:path>
              <a:path w="2093595" h="818514">
                <a:moveTo>
                  <a:pt x="1129410" y="223519"/>
                </a:moveTo>
                <a:lnTo>
                  <a:pt x="1077341" y="227329"/>
                </a:lnTo>
                <a:lnTo>
                  <a:pt x="1077681" y="237489"/>
                </a:lnTo>
                <a:lnTo>
                  <a:pt x="1077623" y="257809"/>
                </a:lnTo>
                <a:lnTo>
                  <a:pt x="1077394" y="267969"/>
                </a:lnTo>
                <a:lnTo>
                  <a:pt x="1076705" y="284479"/>
                </a:lnTo>
                <a:lnTo>
                  <a:pt x="1041146" y="293369"/>
                </a:lnTo>
                <a:lnTo>
                  <a:pt x="1107694" y="566419"/>
                </a:lnTo>
                <a:lnTo>
                  <a:pt x="1154556" y="556259"/>
                </a:lnTo>
                <a:lnTo>
                  <a:pt x="1148206" y="529589"/>
                </a:lnTo>
                <a:lnTo>
                  <a:pt x="1196085" y="518159"/>
                </a:lnTo>
                <a:lnTo>
                  <a:pt x="1245704" y="518159"/>
                </a:lnTo>
                <a:lnTo>
                  <a:pt x="1237679" y="485139"/>
                </a:lnTo>
                <a:lnTo>
                  <a:pt x="1137412" y="485139"/>
                </a:lnTo>
                <a:lnTo>
                  <a:pt x="1123442" y="427989"/>
                </a:lnTo>
                <a:lnTo>
                  <a:pt x="1171321" y="416559"/>
                </a:lnTo>
                <a:lnTo>
                  <a:pt x="1221011" y="416559"/>
                </a:lnTo>
                <a:lnTo>
                  <a:pt x="1212986" y="383539"/>
                </a:lnTo>
                <a:lnTo>
                  <a:pt x="1112774" y="383539"/>
                </a:lnTo>
                <a:lnTo>
                  <a:pt x="1098677" y="326389"/>
                </a:lnTo>
                <a:lnTo>
                  <a:pt x="1146555" y="313689"/>
                </a:lnTo>
                <a:lnTo>
                  <a:pt x="1196135" y="313689"/>
                </a:lnTo>
                <a:lnTo>
                  <a:pt x="1186175" y="273049"/>
                </a:lnTo>
                <a:lnTo>
                  <a:pt x="1125347" y="273049"/>
                </a:lnTo>
                <a:lnTo>
                  <a:pt x="1129410" y="223519"/>
                </a:lnTo>
                <a:close/>
              </a:path>
              <a:path w="2093595" h="818514">
                <a:moveTo>
                  <a:pt x="1065656" y="513079"/>
                </a:moveTo>
                <a:lnTo>
                  <a:pt x="919099" y="548639"/>
                </a:lnTo>
                <a:lnTo>
                  <a:pt x="1074402" y="548639"/>
                </a:lnTo>
                <a:lnTo>
                  <a:pt x="1065656" y="513079"/>
                </a:lnTo>
                <a:close/>
              </a:path>
              <a:path w="2093595" h="818514">
                <a:moveTo>
                  <a:pt x="1245704" y="518159"/>
                </a:moveTo>
                <a:lnTo>
                  <a:pt x="1196085" y="518159"/>
                </a:lnTo>
                <a:lnTo>
                  <a:pt x="1201927" y="542289"/>
                </a:lnTo>
                <a:lnTo>
                  <a:pt x="1248791" y="530859"/>
                </a:lnTo>
                <a:lnTo>
                  <a:pt x="1245704" y="518159"/>
                </a:lnTo>
                <a:close/>
              </a:path>
              <a:path w="2093595" h="818514">
                <a:moveTo>
                  <a:pt x="1365004" y="275589"/>
                </a:moveTo>
                <a:lnTo>
                  <a:pt x="1315847" y="275589"/>
                </a:lnTo>
                <a:lnTo>
                  <a:pt x="1318446" y="285749"/>
                </a:lnTo>
                <a:lnTo>
                  <a:pt x="1327912" y="327659"/>
                </a:lnTo>
                <a:lnTo>
                  <a:pt x="1343152" y="397509"/>
                </a:lnTo>
                <a:lnTo>
                  <a:pt x="1346650" y="412749"/>
                </a:lnTo>
                <a:lnTo>
                  <a:pt x="1349136" y="425449"/>
                </a:lnTo>
                <a:lnTo>
                  <a:pt x="1350599" y="434339"/>
                </a:lnTo>
                <a:lnTo>
                  <a:pt x="1351026" y="439419"/>
                </a:lnTo>
                <a:lnTo>
                  <a:pt x="1350899" y="441959"/>
                </a:lnTo>
                <a:lnTo>
                  <a:pt x="1349882" y="445769"/>
                </a:lnTo>
                <a:lnTo>
                  <a:pt x="1346073" y="452119"/>
                </a:lnTo>
                <a:lnTo>
                  <a:pt x="1343278" y="454659"/>
                </a:lnTo>
                <a:lnTo>
                  <a:pt x="1339596" y="455929"/>
                </a:lnTo>
                <a:lnTo>
                  <a:pt x="1336040" y="458469"/>
                </a:lnTo>
                <a:lnTo>
                  <a:pt x="1331468" y="461009"/>
                </a:lnTo>
                <a:lnTo>
                  <a:pt x="1326133" y="462279"/>
                </a:lnTo>
                <a:lnTo>
                  <a:pt x="1272540" y="472439"/>
                </a:lnTo>
                <a:lnTo>
                  <a:pt x="1278969" y="482599"/>
                </a:lnTo>
                <a:lnTo>
                  <a:pt x="1285303" y="494029"/>
                </a:lnTo>
                <a:lnTo>
                  <a:pt x="1291542" y="506729"/>
                </a:lnTo>
                <a:lnTo>
                  <a:pt x="1297685" y="520699"/>
                </a:lnTo>
                <a:lnTo>
                  <a:pt x="1323095" y="514349"/>
                </a:lnTo>
                <a:lnTo>
                  <a:pt x="1343517" y="507999"/>
                </a:lnTo>
                <a:lnTo>
                  <a:pt x="1358961" y="504189"/>
                </a:lnTo>
                <a:lnTo>
                  <a:pt x="1369441" y="500379"/>
                </a:lnTo>
                <a:lnTo>
                  <a:pt x="1400428" y="468629"/>
                </a:lnTo>
                <a:lnTo>
                  <a:pt x="1401464" y="450849"/>
                </a:lnTo>
                <a:lnTo>
                  <a:pt x="1400587" y="440689"/>
                </a:lnTo>
                <a:lnTo>
                  <a:pt x="1398710" y="429259"/>
                </a:lnTo>
                <a:lnTo>
                  <a:pt x="1395856" y="414019"/>
                </a:lnTo>
                <a:lnTo>
                  <a:pt x="1365004" y="275589"/>
                </a:lnTo>
                <a:close/>
              </a:path>
              <a:path w="2093595" h="818514">
                <a:moveTo>
                  <a:pt x="1221011" y="416559"/>
                </a:moveTo>
                <a:lnTo>
                  <a:pt x="1171321" y="416559"/>
                </a:lnTo>
                <a:lnTo>
                  <a:pt x="1185291" y="473709"/>
                </a:lnTo>
                <a:lnTo>
                  <a:pt x="1137412" y="485139"/>
                </a:lnTo>
                <a:lnTo>
                  <a:pt x="1237679" y="485139"/>
                </a:lnTo>
                <a:lnTo>
                  <a:pt x="1221011" y="416559"/>
                </a:lnTo>
                <a:close/>
              </a:path>
              <a:path w="2093595" h="818514">
                <a:moveTo>
                  <a:pt x="1623173" y="407669"/>
                </a:moveTo>
                <a:lnTo>
                  <a:pt x="1573276" y="407669"/>
                </a:lnTo>
                <a:lnTo>
                  <a:pt x="1584705" y="454659"/>
                </a:lnTo>
                <a:lnTo>
                  <a:pt x="1631823" y="443229"/>
                </a:lnTo>
                <a:lnTo>
                  <a:pt x="1623173" y="407669"/>
                </a:lnTo>
                <a:close/>
              </a:path>
              <a:path w="2093595" h="818514">
                <a:moveTo>
                  <a:pt x="1608988" y="349249"/>
                </a:moveTo>
                <a:lnTo>
                  <a:pt x="1558925" y="349249"/>
                </a:lnTo>
                <a:lnTo>
                  <a:pt x="1563751" y="368299"/>
                </a:lnTo>
                <a:lnTo>
                  <a:pt x="1420495" y="403859"/>
                </a:lnTo>
                <a:lnTo>
                  <a:pt x="1430020" y="441959"/>
                </a:lnTo>
                <a:lnTo>
                  <a:pt x="1573276" y="407669"/>
                </a:lnTo>
                <a:lnTo>
                  <a:pt x="1623173" y="407669"/>
                </a:lnTo>
                <a:lnTo>
                  <a:pt x="1620393" y="396239"/>
                </a:lnTo>
                <a:lnTo>
                  <a:pt x="1762887" y="360679"/>
                </a:lnTo>
                <a:lnTo>
                  <a:pt x="1761947" y="356869"/>
                </a:lnTo>
                <a:lnTo>
                  <a:pt x="1610868" y="356869"/>
                </a:lnTo>
                <a:lnTo>
                  <a:pt x="1608988" y="349249"/>
                </a:lnTo>
                <a:close/>
              </a:path>
              <a:path w="2093595" h="818514">
                <a:moveTo>
                  <a:pt x="1256665" y="332739"/>
                </a:moveTo>
                <a:lnTo>
                  <a:pt x="1224152" y="368299"/>
                </a:lnTo>
                <a:lnTo>
                  <a:pt x="1239672" y="380999"/>
                </a:lnTo>
                <a:lnTo>
                  <a:pt x="1255918" y="396239"/>
                </a:lnTo>
                <a:lnTo>
                  <a:pt x="1272855" y="411479"/>
                </a:lnTo>
                <a:lnTo>
                  <a:pt x="1290447" y="429259"/>
                </a:lnTo>
                <a:lnTo>
                  <a:pt x="1326006" y="389889"/>
                </a:lnTo>
                <a:lnTo>
                  <a:pt x="1307385" y="373379"/>
                </a:lnTo>
                <a:lnTo>
                  <a:pt x="1289621" y="358139"/>
                </a:lnTo>
                <a:lnTo>
                  <a:pt x="1272714" y="344169"/>
                </a:lnTo>
                <a:lnTo>
                  <a:pt x="1256665" y="332739"/>
                </a:lnTo>
                <a:close/>
              </a:path>
              <a:path w="2093595" h="818514">
                <a:moveTo>
                  <a:pt x="1890822" y="353059"/>
                </a:moveTo>
                <a:lnTo>
                  <a:pt x="1813941" y="353059"/>
                </a:lnTo>
                <a:lnTo>
                  <a:pt x="1818584" y="360679"/>
                </a:lnTo>
                <a:lnTo>
                  <a:pt x="1822799" y="369569"/>
                </a:lnTo>
                <a:lnTo>
                  <a:pt x="1826585" y="379729"/>
                </a:lnTo>
                <a:lnTo>
                  <a:pt x="1829943" y="388619"/>
                </a:lnTo>
                <a:lnTo>
                  <a:pt x="1844657" y="384809"/>
                </a:lnTo>
                <a:lnTo>
                  <a:pt x="1856787" y="382269"/>
                </a:lnTo>
                <a:lnTo>
                  <a:pt x="1866322" y="378459"/>
                </a:lnTo>
                <a:lnTo>
                  <a:pt x="1873250" y="375919"/>
                </a:lnTo>
                <a:lnTo>
                  <a:pt x="1880743" y="372109"/>
                </a:lnTo>
                <a:lnTo>
                  <a:pt x="1886077" y="367029"/>
                </a:lnTo>
                <a:lnTo>
                  <a:pt x="1888998" y="359409"/>
                </a:lnTo>
                <a:lnTo>
                  <a:pt x="1890686" y="354329"/>
                </a:lnTo>
                <a:lnTo>
                  <a:pt x="1890822" y="353059"/>
                </a:lnTo>
                <a:close/>
              </a:path>
              <a:path w="2093595" h="818514">
                <a:moveTo>
                  <a:pt x="1196135" y="313689"/>
                </a:moveTo>
                <a:lnTo>
                  <a:pt x="1146555" y="313689"/>
                </a:lnTo>
                <a:lnTo>
                  <a:pt x="1160526" y="372109"/>
                </a:lnTo>
                <a:lnTo>
                  <a:pt x="1112774" y="383539"/>
                </a:lnTo>
                <a:lnTo>
                  <a:pt x="1212986" y="383539"/>
                </a:lnTo>
                <a:lnTo>
                  <a:pt x="1200023" y="330199"/>
                </a:lnTo>
                <a:lnTo>
                  <a:pt x="1247581" y="330199"/>
                </a:lnTo>
                <a:lnTo>
                  <a:pt x="1248263" y="327659"/>
                </a:lnTo>
                <a:lnTo>
                  <a:pt x="1249221" y="323849"/>
                </a:lnTo>
                <a:lnTo>
                  <a:pt x="1198626" y="323849"/>
                </a:lnTo>
                <a:lnTo>
                  <a:pt x="1196135" y="313689"/>
                </a:lnTo>
                <a:close/>
              </a:path>
              <a:path w="2093595" h="818514">
                <a:moveTo>
                  <a:pt x="1001902" y="346709"/>
                </a:moveTo>
                <a:lnTo>
                  <a:pt x="877316" y="375919"/>
                </a:lnTo>
                <a:lnTo>
                  <a:pt x="1009051" y="375919"/>
                </a:lnTo>
                <a:lnTo>
                  <a:pt x="1001902" y="346709"/>
                </a:lnTo>
                <a:close/>
              </a:path>
              <a:path w="2093595" h="818514">
                <a:moveTo>
                  <a:pt x="1582242" y="238759"/>
                </a:moveTo>
                <a:lnTo>
                  <a:pt x="1532254" y="238759"/>
                </a:lnTo>
                <a:lnTo>
                  <a:pt x="1536827" y="257809"/>
                </a:lnTo>
                <a:lnTo>
                  <a:pt x="1425702" y="284479"/>
                </a:lnTo>
                <a:lnTo>
                  <a:pt x="1447800" y="375919"/>
                </a:lnTo>
                <a:lnTo>
                  <a:pt x="1558925" y="349249"/>
                </a:lnTo>
                <a:lnTo>
                  <a:pt x="1608988" y="349249"/>
                </a:lnTo>
                <a:lnTo>
                  <a:pt x="1606169" y="337819"/>
                </a:lnTo>
                <a:lnTo>
                  <a:pt x="1631424" y="331469"/>
                </a:lnTo>
                <a:lnTo>
                  <a:pt x="1484249" y="331469"/>
                </a:lnTo>
                <a:lnTo>
                  <a:pt x="1478152" y="307339"/>
                </a:lnTo>
                <a:lnTo>
                  <a:pt x="1544827" y="290829"/>
                </a:lnTo>
                <a:lnTo>
                  <a:pt x="1594815" y="290829"/>
                </a:lnTo>
                <a:lnTo>
                  <a:pt x="1592072" y="279399"/>
                </a:lnTo>
                <a:lnTo>
                  <a:pt x="1658747" y="262889"/>
                </a:lnTo>
                <a:lnTo>
                  <a:pt x="1705778" y="262889"/>
                </a:lnTo>
                <a:lnTo>
                  <a:pt x="1701732" y="246379"/>
                </a:lnTo>
                <a:lnTo>
                  <a:pt x="1584071" y="246379"/>
                </a:lnTo>
                <a:lnTo>
                  <a:pt x="1582242" y="238759"/>
                </a:lnTo>
                <a:close/>
              </a:path>
              <a:path w="2093595" h="818514">
                <a:moveTo>
                  <a:pt x="1781682" y="280669"/>
                </a:moveTo>
                <a:lnTo>
                  <a:pt x="1780184" y="302259"/>
                </a:lnTo>
                <a:lnTo>
                  <a:pt x="1777793" y="322579"/>
                </a:lnTo>
                <a:lnTo>
                  <a:pt x="1774521" y="342899"/>
                </a:lnTo>
                <a:lnTo>
                  <a:pt x="1770379" y="360679"/>
                </a:lnTo>
                <a:lnTo>
                  <a:pt x="1782312" y="363219"/>
                </a:lnTo>
                <a:lnTo>
                  <a:pt x="1792970" y="364489"/>
                </a:lnTo>
                <a:lnTo>
                  <a:pt x="1802366" y="367029"/>
                </a:lnTo>
                <a:lnTo>
                  <a:pt x="1810512" y="369569"/>
                </a:lnTo>
                <a:lnTo>
                  <a:pt x="1813941" y="353059"/>
                </a:lnTo>
                <a:lnTo>
                  <a:pt x="1890822" y="353059"/>
                </a:lnTo>
                <a:lnTo>
                  <a:pt x="1891363" y="347979"/>
                </a:lnTo>
                <a:lnTo>
                  <a:pt x="1891305" y="346709"/>
                </a:lnTo>
                <a:lnTo>
                  <a:pt x="1814956" y="346709"/>
                </a:lnTo>
                <a:lnTo>
                  <a:pt x="1817552" y="330199"/>
                </a:lnTo>
                <a:lnTo>
                  <a:pt x="1819624" y="314959"/>
                </a:lnTo>
                <a:lnTo>
                  <a:pt x="1821172" y="298449"/>
                </a:lnTo>
                <a:lnTo>
                  <a:pt x="1822196" y="281939"/>
                </a:lnTo>
                <a:lnTo>
                  <a:pt x="1781682" y="280669"/>
                </a:lnTo>
                <a:close/>
              </a:path>
              <a:path w="2093595" h="818514">
                <a:moveTo>
                  <a:pt x="2020951" y="0"/>
                </a:moveTo>
                <a:lnTo>
                  <a:pt x="1996944" y="13969"/>
                </a:lnTo>
                <a:lnTo>
                  <a:pt x="1969103" y="27939"/>
                </a:lnTo>
                <a:lnTo>
                  <a:pt x="1937404" y="41909"/>
                </a:lnTo>
                <a:lnTo>
                  <a:pt x="1901825" y="54609"/>
                </a:lnTo>
                <a:lnTo>
                  <a:pt x="1938781" y="207009"/>
                </a:lnTo>
                <a:lnTo>
                  <a:pt x="1943330" y="229869"/>
                </a:lnTo>
                <a:lnTo>
                  <a:pt x="1945735" y="250189"/>
                </a:lnTo>
                <a:lnTo>
                  <a:pt x="1945997" y="270509"/>
                </a:lnTo>
                <a:lnTo>
                  <a:pt x="1944116" y="289559"/>
                </a:lnTo>
                <a:lnTo>
                  <a:pt x="1941038" y="303529"/>
                </a:lnTo>
                <a:lnTo>
                  <a:pt x="1936765" y="316229"/>
                </a:lnTo>
                <a:lnTo>
                  <a:pt x="1931183" y="328929"/>
                </a:lnTo>
                <a:lnTo>
                  <a:pt x="1924303" y="339089"/>
                </a:lnTo>
                <a:lnTo>
                  <a:pt x="1936043" y="344169"/>
                </a:lnTo>
                <a:lnTo>
                  <a:pt x="1948402" y="350519"/>
                </a:lnTo>
                <a:lnTo>
                  <a:pt x="1961380" y="355599"/>
                </a:lnTo>
                <a:lnTo>
                  <a:pt x="1974977" y="363219"/>
                </a:lnTo>
                <a:lnTo>
                  <a:pt x="1987599" y="326389"/>
                </a:lnTo>
                <a:lnTo>
                  <a:pt x="1992899" y="285749"/>
                </a:lnTo>
                <a:lnTo>
                  <a:pt x="1990889" y="240029"/>
                </a:lnTo>
                <a:lnTo>
                  <a:pt x="1981580" y="189229"/>
                </a:lnTo>
                <a:lnTo>
                  <a:pt x="1976881" y="170179"/>
                </a:lnTo>
                <a:lnTo>
                  <a:pt x="2006600" y="162559"/>
                </a:lnTo>
                <a:lnTo>
                  <a:pt x="2053804" y="162559"/>
                </a:lnTo>
                <a:lnTo>
                  <a:pt x="2051050" y="151129"/>
                </a:lnTo>
                <a:lnTo>
                  <a:pt x="2076577" y="146050"/>
                </a:lnTo>
                <a:lnTo>
                  <a:pt x="2071700" y="125729"/>
                </a:lnTo>
                <a:lnTo>
                  <a:pt x="1966214" y="125729"/>
                </a:lnTo>
                <a:lnTo>
                  <a:pt x="1955292" y="81279"/>
                </a:lnTo>
                <a:lnTo>
                  <a:pt x="1981126" y="71119"/>
                </a:lnTo>
                <a:lnTo>
                  <a:pt x="2005663" y="60959"/>
                </a:lnTo>
                <a:lnTo>
                  <a:pt x="2028890" y="50800"/>
                </a:lnTo>
                <a:lnTo>
                  <a:pt x="2050796" y="39369"/>
                </a:lnTo>
                <a:lnTo>
                  <a:pt x="2020951" y="0"/>
                </a:lnTo>
                <a:close/>
              </a:path>
              <a:path w="2093595" h="818514">
                <a:moveTo>
                  <a:pt x="1753489" y="322579"/>
                </a:moveTo>
                <a:lnTo>
                  <a:pt x="1610868" y="356869"/>
                </a:lnTo>
                <a:lnTo>
                  <a:pt x="1761947" y="356869"/>
                </a:lnTo>
                <a:lnTo>
                  <a:pt x="1753489" y="322579"/>
                </a:lnTo>
                <a:close/>
              </a:path>
              <a:path w="2093595" h="818514">
                <a:moveTo>
                  <a:pt x="1872297" y="262889"/>
                </a:moveTo>
                <a:lnTo>
                  <a:pt x="1826132" y="262889"/>
                </a:lnTo>
                <a:lnTo>
                  <a:pt x="1841119" y="325119"/>
                </a:lnTo>
                <a:lnTo>
                  <a:pt x="1843404" y="335279"/>
                </a:lnTo>
                <a:lnTo>
                  <a:pt x="1840229" y="341629"/>
                </a:lnTo>
                <a:lnTo>
                  <a:pt x="1831721" y="342899"/>
                </a:lnTo>
                <a:lnTo>
                  <a:pt x="1820672" y="345439"/>
                </a:lnTo>
                <a:lnTo>
                  <a:pt x="1814956" y="346709"/>
                </a:lnTo>
                <a:lnTo>
                  <a:pt x="1891305" y="346709"/>
                </a:lnTo>
                <a:lnTo>
                  <a:pt x="1891016" y="340359"/>
                </a:lnTo>
                <a:lnTo>
                  <a:pt x="1889632" y="334009"/>
                </a:lnTo>
                <a:lnTo>
                  <a:pt x="1872297" y="262889"/>
                </a:lnTo>
                <a:close/>
              </a:path>
              <a:path w="2093595" h="818514">
                <a:moveTo>
                  <a:pt x="1247581" y="330199"/>
                </a:moveTo>
                <a:lnTo>
                  <a:pt x="1200023" y="330199"/>
                </a:lnTo>
                <a:lnTo>
                  <a:pt x="1212671" y="332739"/>
                </a:lnTo>
                <a:lnTo>
                  <a:pt x="1224343" y="335279"/>
                </a:lnTo>
                <a:lnTo>
                  <a:pt x="1235063" y="337819"/>
                </a:lnTo>
                <a:lnTo>
                  <a:pt x="1244853" y="340359"/>
                </a:lnTo>
                <a:lnTo>
                  <a:pt x="1247581" y="330199"/>
                </a:lnTo>
                <a:close/>
              </a:path>
              <a:path w="2093595" h="818514">
                <a:moveTo>
                  <a:pt x="2053804" y="162559"/>
                </a:moveTo>
                <a:lnTo>
                  <a:pt x="2006600" y="162559"/>
                </a:lnTo>
                <a:lnTo>
                  <a:pt x="2049145" y="337819"/>
                </a:lnTo>
                <a:lnTo>
                  <a:pt x="2093595" y="327659"/>
                </a:lnTo>
                <a:lnTo>
                  <a:pt x="2053804" y="162559"/>
                </a:lnTo>
                <a:close/>
              </a:path>
              <a:path w="2093595" h="818514">
                <a:moveTo>
                  <a:pt x="1594815" y="290829"/>
                </a:moveTo>
                <a:lnTo>
                  <a:pt x="1544827" y="290829"/>
                </a:lnTo>
                <a:lnTo>
                  <a:pt x="1550924" y="316229"/>
                </a:lnTo>
                <a:lnTo>
                  <a:pt x="1484249" y="331469"/>
                </a:lnTo>
                <a:lnTo>
                  <a:pt x="1631424" y="331469"/>
                </a:lnTo>
                <a:lnTo>
                  <a:pt x="1717294" y="309879"/>
                </a:lnTo>
                <a:lnTo>
                  <a:pt x="1716049" y="304799"/>
                </a:lnTo>
                <a:lnTo>
                  <a:pt x="1598168" y="304799"/>
                </a:lnTo>
                <a:lnTo>
                  <a:pt x="1594815" y="290829"/>
                </a:lnTo>
                <a:close/>
              </a:path>
              <a:path w="2093595" h="818514">
                <a:moveTo>
                  <a:pt x="1221358" y="191769"/>
                </a:moveTo>
                <a:lnTo>
                  <a:pt x="1217449" y="229869"/>
                </a:lnTo>
                <a:lnTo>
                  <a:pt x="1212373" y="265429"/>
                </a:lnTo>
                <a:lnTo>
                  <a:pt x="1206107" y="295909"/>
                </a:lnTo>
                <a:lnTo>
                  <a:pt x="1198626" y="323849"/>
                </a:lnTo>
                <a:lnTo>
                  <a:pt x="1249221" y="323849"/>
                </a:lnTo>
                <a:lnTo>
                  <a:pt x="1251458" y="314959"/>
                </a:lnTo>
                <a:lnTo>
                  <a:pt x="1254462" y="302259"/>
                </a:lnTo>
                <a:lnTo>
                  <a:pt x="1257300" y="289559"/>
                </a:lnTo>
                <a:lnTo>
                  <a:pt x="1315847" y="275589"/>
                </a:lnTo>
                <a:lnTo>
                  <a:pt x="1365004" y="275589"/>
                </a:lnTo>
                <a:lnTo>
                  <a:pt x="1357078" y="240029"/>
                </a:lnTo>
                <a:lnTo>
                  <a:pt x="1265681" y="240029"/>
                </a:lnTo>
                <a:lnTo>
                  <a:pt x="1267209" y="228600"/>
                </a:lnTo>
                <a:lnTo>
                  <a:pt x="1268571" y="217169"/>
                </a:lnTo>
                <a:lnTo>
                  <a:pt x="1270889" y="193039"/>
                </a:lnTo>
                <a:lnTo>
                  <a:pt x="1221358" y="191769"/>
                </a:lnTo>
                <a:close/>
              </a:path>
              <a:path w="2093595" h="818514">
                <a:moveTo>
                  <a:pt x="1905000" y="250189"/>
                </a:moveTo>
                <a:lnTo>
                  <a:pt x="1876678" y="274319"/>
                </a:lnTo>
                <a:lnTo>
                  <a:pt x="1886323" y="284479"/>
                </a:lnTo>
                <a:lnTo>
                  <a:pt x="1895824" y="294639"/>
                </a:lnTo>
                <a:lnTo>
                  <a:pt x="1905182" y="306069"/>
                </a:lnTo>
                <a:lnTo>
                  <a:pt x="1914398" y="317499"/>
                </a:lnTo>
                <a:lnTo>
                  <a:pt x="1943989" y="289559"/>
                </a:lnTo>
                <a:lnTo>
                  <a:pt x="1932967" y="276859"/>
                </a:lnTo>
                <a:lnTo>
                  <a:pt x="1922748" y="266699"/>
                </a:lnTo>
                <a:lnTo>
                  <a:pt x="1913433" y="257809"/>
                </a:lnTo>
                <a:lnTo>
                  <a:pt x="1905000" y="250189"/>
                </a:lnTo>
                <a:close/>
              </a:path>
              <a:path w="2093595" h="818514">
                <a:moveTo>
                  <a:pt x="1705778" y="262889"/>
                </a:moveTo>
                <a:lnTo>
                  <a:pt x="1658747" y="262889"/>
                </a:lnTo>
                <a:lnTo>
                  <a:pt x="1664843" y="288289"/>
                </a:lnTo>
                <a:lnTo>
                  <a:pt x="1598168" y="304799"/>
                </a:lnTo>
                <a:lnTo>
                  <a:pt x="1716049" y="304799"/>
                </a:lnTo>
                <a:lnTo>
                  <a:pt x="1705778" y="262889"/>
                </a:lnTo>
                <a:close/>
              </a:path>
              <a:path w="2093595" h="818514">
                <a:moveTo>
                  <a:pt x="1857853" y="203200"/>
                </a:moveTo>
                <a:lnTo>
                  <a:pt x="1811527" y="203200"/>
                </a:lnTo>
                <a:lnTo>
                  <a:pt x="1816862" y="224789"/>
                </a:lnTo>
                <a:lnTo>
                  <a:pt x="1753489" y="240029"/>
                </a:lnTo>
                <a:lnTo>
                  <a:pt x="1762759" y="278129"/>
                </a:lnTo>
                <a:lnTo>
                  <a:pt x="1826132" y="262889"/>
                </a:lnTo>
                <a:lnTo>
                  <a:pt x="1872297" y="262889"/>
                </a:lnTo>
                <a:lnTo>
                  <a:pt x="1869821" y="252729"/>
                </a:lnTo>
                <a:lnTo>
                  <a:pt x="1929129" y="237489"/>
                </a:lnTo>
                <a:lnTo>
                  <a:pt x="1923454" y="214629"/>
                </a:lnTo>
                <a:lnTo>
                  <a:pt x="1860677" y="214629"/>
                </a:lnTo>
                <a:lnTo>
                  <a:pt x="1857853" y="203200"/>
                </a:lnTo>
                <a:close/>
              </a:path>
              <a:path w="2093595" h="818514">
                <a:moveTo>
                  <a:pt x="1182751" y="259079"/>
                </a:moveTo>
                <a:lnTo>
                  <a:pt x="1125347" y="273049"/>
                </a:lnTo>
                <a:lnTo>
                  <a:pt x="1186175" y="273049"/>
                </a:lnTo>
                <a:lnTo>
                  <a:pt x="1182751" y="259079"/>
                </a:lnTo>
                <a:close/>
              </a:path>
              <a:path w="2093595" h="818514">
                <a:moveTo>
                  <a:pt x="1495454" y="203200"/>
                </a:moveTo>
                <a:lnTo>
                  <a:pt x="1449070" y="203200"/>
                </a:lnTo>
                <a:lnTo>
                  <a:pt x="1461897" y="256539"/>
                </a:lnTo>
                <a:lnTo>
                  <a:pt x="1532254" y="238759"/>
                </a:lnTo>
                <a:lnTo>
                  <a:pt x="1582242" y="238759"/>
                </a:lnTo>
                <a:lnTo>
                  <a:pt x="1579499" y="227329"/>
                </a:lnTo>
                <a:lnTo>
                  <a:pt x="1633913" y="214629"/>
                </a:lnTo>
                <a:lnTo>
                  <a:pt x="1498346" y="214629"/>
                </a:lnTo>
                <a:lnTo>
                  <a:pt x="1495454" y="203200"/>
                </a:lnTo>
                <a:close/>
              </a:path>
              <a:path w="2093595" h="818514">
                <a:moveTo>
                  <a:pt x="1695196" y="219709"/>
                </a:moveTo>
                <a:lnTo>
                  <a:pt x="1584071" y="246379"/>
                </a:lnTo>
                <a:lnTo>
                  <a:pt x="1701732" y="246379"/>
                </a:lnTo>
                <a:lnTo>
                  <a:pt x="1695196" y="219709"/>
                </a:lnTo>
                <a:close/>
              </a:path>
              <a:path w="2093595" h="818514">
                <a:moveTo>
                  <a:pt x="1352550" y="219709"/>
                </a:moveTo>
                <a:lnTo>
                  <a:pt x="1265681" y="240029"/>
                </a:lnTo>
                <a:lnTo>
                  <a:pt x="1357078" y="240029"/>
                </a:lnTo>
                <a:lnTo>
                  <a:pt x="1352550" y="219709"/>
                </a:lnTo>
                <a:close/>
              </a:path>
              <a:path w="2093595" h="818514">
                <a:moveTo>
                  <a:pt x="1477645" y="130809"/>
                </a:moveTo>
                <a:lnTo>
                  <a:pt x="1433829" y="140969"/>
                </a:lnTo>
                <a:lnTo>
                  <a:pt x="1439545" y="163829"/>
                </a:lnTo>
                <a:lnTo>
                  <a:pt x="1368425" y="181609"/>
                </a:lnTo>
                <a:lnTo>
                  <a:pt x="1377950" y="220979"/>
                </a:lnTo>
                <a:lnTo>
                  <a:pt x="1449070" y="203200"/>
                </a:lnTo>
                <a:lnTo>
                  <a:pt x="1495454" y="203200"/>
                </a:lnTo>
                <a:lnTo>
                  <a:pt x="1492884" y="193039"/>
                </a:lnTo>
                <a:lnTo>
                  <a:pt x="1593596" y="168909"/>
                </a:lnTo>
                <a:lnTo>
                  <a:pt x="1640159" y="168909"/>
                </a:lnTo>
                <a:lnTo>
                  <a:pt x="1637410" y="157479"/>
                </a:lnTo>
                <a:lnTo>
                  <a:pt x="1653588" y="153669"/>
                </a:lnTo>
                <a:lnTo>
                  <a:pt x="1483359" y="153669"/>
                </a:lnTo>
                <a:lnTo>
                  <a:pt x="1477645" y="130809"/>
                </a:lnTo>
                <a:close/>
              </a:path>
              <a:path w="2093595" h="818514">
                <a:moveTo>
                  <a:pt x="1781937" y="127000"/>
                </a:moveTo>
                <a:lnTo>
                  <a:pt x="1748790" y="151129"/>
                </a:lnTo>
                <a:lnTo>
                  <a:pt x="1759378" y="161289"/>
                </a:lnTo>
                <a:lnTo>
                  <a:pt x="1769872" y="173989"/>
                </a:lnTo>
                <a:lnTo>
                  <a:pt x="1733677" y="181609"/>
                </a:lnTo>
                <a:lnTo>
                  <a:pt x="1742821" y="219709"/>
                </a:lnTo>
                <a:lnTo>
                  <a:pt x="1811527" y="203200"/>
                </a:lnTo>
                <a:lnTo>
                  <a:pt x="1857853" y="203200"/>
                </a:lnTo>
                <a:lnTo>
                  <a:pt x="1855343" y="193039"/>
                </a:lnTo>
                <a:lnTo>
                  <a:pt x="1920748" y="176529"/>
                </a:lnTo>
                <a:lnTo>
                  <a:pt x="1917395" y="162559"/>
                </a:lnTo>
                <a:lnTo>
                  <a:pt x="1814576" y="162559"/>
                </a:lnTo>
                <a:lnTo>
                  <a:pt x="1807404" y="153669"/>
                </a:lnTo>
                <a:lnTo>
                  <a:pt x="1799590" y="144779"/>
                </a:lnTo>
                <a:lnTo>
                  <a:pt x="1791108" y="135889"/>
                </a:lnTo>
                <a:lnTo>
                  <a:pt x="1781937" y="127000"/>
                </a:lnTo>
                <a:close/>
              </a:path>
              <a:path w="2093595" h="818514">
                <a:moveTo>
                  <a:pt x="1640159" y="168909"/>
                </a:moveTo>
                <a:lnTo>
                  <a:pt x="1593596" y="168909"/>
                </a:lnTo>
                <a:lnTo>
                  <a:pt x="1599056" y="190500"/>
                </a:lnTo>
                <a:lnTo>
                  <a:pt x="1498346" y="214629"/>
                </a:lnTo>
                <a:lnTo>
                  <a:pt x="1633913" y="214629"/>
                </a:lnTo>
                <a:lnTo>
                  <a:pt x="1650238" y="210819"/>
                </a:lnTo>
                <a:lnTo>
                  <a:pt x="1640159" y="168909"/>
                </a:lnTo>
                <a:close/>
              </a:path>
              <a:path w="2093595" h="818514">
                <a:moveTo>
                  <a:pt x="1919985" y="200659"/>
                </a:moveTo>
                <a:lnTo>
                  <a:pt x="1860677" y="214629"/>
                </a:lnTo>
                <a:lnTo>
                  <a:pt x="1923454" y="214629"/>
                </a:lnTo>
                <a:lnTo>
                  <a:pt x="1919985" y="200659"/>
                </a:lnTo>
                <a:close/>
              </a:path>
              <a:path w="2093595" h="818514">
                <a:moveTo>
                  <a:pt x="1854205" y="111759"/>
                </a:moveTo>
                <a:lnTo>
                  <a:pt x="1842134" y="111759"/>
                </a:lnTo>
                <a:lnTo>
                  <a:pt x="1840255" y="120650"/>
                </a:lnTo>
                <a:lnTo>
                  <a:pt x="1837483" y="130809"/>
                </a:lnTo>
                <a:lnTo>
                  <a:pt x="1833830" y="143509"/>
                </a:lnTo>
                <a:lnTo>
                  <a:pt x="1829307" y="158750"/>
                </a:lnTo>
                <a:lnTo>
                  <a:pt x="1814576" y="162559"/>
                </a:lnTo>
                <a:lnTo>
                  <a:pt x="1917395" y="162559"/>
                </a:lnTo>
                <a:lnTo>
                  <a:pt x="1913737" y="147319"/>
                </a:lnTo>
                <a:lnTo>
                  <a:pt x="1876932" y="147319"/>
                </a:lnTo>
                <a:lnTo>
                  <a:pt x="1885755" y="123189"/>
                </a:lnTo>
                <a:lnTo>
                  <a:pt x="1887727" y="116839"/>
                </a:lnTo>
                <a:lnTo>
                  <a:pt x="1854205" y="111759"/>
                </a:lnTo>
                <a:close/>
              </a:path>
              <a:path w="2093595" h="818514">
                <a:moveTo>
                  <a:pt x="1622171" y="95250"/>
                </a:moveTo>
                <a:lnTo>
                  <a:pt x="1578355" y="105409"/>
                </a:lnTo>
                <a:lnTo>
                  <a:pt x="1584071" y="129539"/>
                </a:lnTo>
                <a:lnTo>
                  <a:pt x="1483359" y="153669"/>
                </a:lnTo>
                <a:lnTo>
                  <a:pt x="1653588" y="153669"/>
                </a:lnTo>
                <a:lnTo>
                  <a:pt x="1707515" y="140969"/>
                </a:lnTo>
                <a:lnTo>
                  <a:pt x="1701984" y="118109"/>
                </a:lnTo>
                <a:lnTo>
                  <a:pt x="1627885" y="118109"/>
                </a:lnTo>
                <a:lnTo>
                  <a:pt x="1622171" y="95250"/>
                </a:lnTo>
                <a:close/>
              </a:path>
              <a:path w="2093595" h="818514">
                <a:moveTo>
                  <a:pt x="1911603" y="138429"/>
                </a:moveTo>
                <a:lnTo>
                  <a:pt x="1876932" y="147319"/>
                </a:lnTo>
                <a:lnTo>
                  <a:pt x="1913737" y="147319"/>
                </a:lnTo>
                <a:lnTo>
                  <a:pt x="1911603" y="138429"/>
                </a:lnTo>
                <a:close/>
              </a:path>
              <a:path w="2093595" h="818514">
                <a:moveTo>
                  <a:pt x="1810639" y="46989"/>
                </a:moveTo>
                <a:lnTo>
                  <a:pt x="1766189" y="66039"/>
                </a:lnTo>
                <a:lnTo>
                  <a:pt x="1770633" y="72389"/>
                </a:lnTo>
                <a:lnTo>
                  <a:pt x="1775332" y="78739"/>
                </a:lnTo>
                <a:lnTo>
                  <a:pt x="1780413" y="86359"/>
                </a:lnTo>
                <a:lnTo>
                  <a:pt x="1720342" y="101600"/>
                </a:lnTo>
                <a:lnTo>
                  <a:pt x="1729613" y="138429"/>
                </a:lnTo>
                <a:lnTo>
                  <a:pt x="1842134" y="111759"/>
                </a:lnTo>
                <a:lnTo>
                  <a:pt x="1854205" y="111759"/>
                </a:lnTo>
                <a:lnTo>
                  <a:pt x="1847850" y="110489"/>
                </a:lnTo>
                <a:lnTo>
                  <a:pt x="1893951" y="99059"/>
                </a:lnTo>
                <a:lnTo>
                  <a:pt x="1888159" y="74929"/>
                </a:lnTo>
                <a:lnTo>
                  <a:pt x="1828165" y="74929"/>
                </a:lnTo>
                <a:lnTo>
                  <a:pt x="1823569" y="67309"/>
                </a:lnTo>
                <a:lnTo>
                  <a:pt x="1819116" y="59689"/>
                </a:lnTo>
                <a:lnTo>
                  <a:pt x="1814806" y="53339"/>
                </a:lnTo>
                <a:lnTo>
                  <a:pt x="1810639" y="46989"/>
                </a:lnTo>
                <a:close/>
              </a:path>
              <a:path w="2093595" h="818514">
                <a:moveTo>
                  <a:pt x="2065908" y="101600"/>
                </a:moveTo>
                <a:lnTo>
                  <a:pt x="1966214" y="125729"/>
                </a:lnTo>
                <a:lnTo>
                  <a:pt x="2071700" y="125729"/>
                </a:lnTo>
                <a:lnTo>
                  <a:pt x="2065908" y="101600"/>
                </a:lnTo>
                <a:close/>
              </a:path>
              <a:path w="2093595" h="818514">
                <a:moveTo>
                  <a:pt x="1697990" y="101600"/>
                </a:moveTo>
                <a:lnTo>
                  <a:pt x="1627885" y="118109"/>
                </a:lnTo>
                <a:lnTo>
                  <a:pt x="1701984" y="118109"/>
                </a:lnTo>
                <a:lnTo>
                  <a:pt x="1697990" y="101600"/>
                </a:lnTo>
                <a:close/>
              </a:path>
              <a:path w="2093595" h="818514">
                <a:moveTo>
                  <a:pt x="1884806" y="60959"/>
                </a:moveTo>
                <a:lnTo>
                  <a:pt x="1828165" y="74929"/>
                </a:lnTo>
                <a:lnTo>
                  <a:pt x="1888159" y="74929"/>
                </a:lnTo>
                <a:lnTo>
                  <a:pt x="1884806" y="60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57588" y="4201667"/>
            <a:ext cx="656844" cy="640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43592" y="4516501"/>
            <a:ext cx="31115" cy="69850"/>
          </a:xfrm>
          <a:custGeom>
            <a:avLst/>
            <a:gdLst/>
            <a:ahLst/>
            <a:cxnLst/>
            <a:rect l="l" t="t" r="r" b="b"/>
            <a:pathLst>
              <a:path w="31115" h="69850">
                <a:moveTo>
                  <a:pt x="30606" y="0"/>
                </a:moveTo>
                <a:lnTo>
                  <a:pt x="0" y="7493"/>
                </a:lnTo>
                <a:lnTo>
                  <a:pt x="1777" y="69342"/>
                </a:lnTo>
                <a:lnTo>
                  <a:pt x="27431" y="63118"/>
                </a:lnTo>
                <a:lnTo>
                  <a:pt x="30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94832" y="5612891"/>
            <a:ext cx="1322832" cy="801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55740" y="5759881"/>
            <a:ext cx="916305" cy="414020"/>
          </a:xfrm>
          <a:custGeom>
            <a:avLst/>
            <a:gdLst/>
            <a:ahLst/>
            <a:cxnLst/>
            <a:rect l="l" t="t" r="r" b="b"/>
            <a:pathLst>
              <a:path w="916304" h="414020">
                <a:moveTo>
                  <a:pt x="85939" y="335280"/>
                </a:moveTo>
                <a:lnTo>
                  <a:pt x="76835" y="335280"/>
                </a:lnTo>
                <a:lnTo>
                  <a:pt x="63500" y="350520"/>
                </a:lnTo>
                <a:lnTo>
                  <a:pt x="71068" y="354330"/>
                </a:lnTo>
                <a:lnTo>
                  <a:pt x="79089" y="359410"/>
                </a:lnTo>
                <a:lnTo>
                  <a:pt x="87538" y="363220"/>
                </a:lnTo>
                <a:lnTo>
                  <a:pt x="96393" y="367030"/>
                </a:lnTo>
                <a:lnTo>
                  <a:pt x="85580" y="372110"/>
                </a:lnTo>
                <a:lnTo>
                  <a:pt x="72374" y="378460"/>
                </a:lnTo>
                <a:lnTo>
                  <a:pt x="56763" y="384810"/>
                </a:lnTo>
                <a:lnTo>
                  <a:pt x="38735" y="391160"/>
                </a:lnTo>
                <a:lnTo>
                  <a:pt x="46970" y="397510"/>
                </a:lnTo>
                <a:lnTo>
                  <a:pt x="54324" y="403860"/>
                </a:lnTo>
                <a:lnTo>
                  <a:pt x="60773" y="408940"/>
                </a:lnTo>
                <a:lnTo>
                  <a:pt x="66294" y="414020"/>
                </a:lnTo>
                <a:lnTo>
                  <a:pt x="87298" y="405130"/>
                </a:lnTo>
                <a:lnTo>
                  <a:pt x="105171" y="394970"/>
                </a:lnTo>
                <a:lnTo>
                  <a:pt x="119925" y="386080"/>
                </a:lnTo>
                <a:lnTo>
                  <a:pt x="131572" y="377190"/>
                </a:lnTo>
                <a:lnTo>
                  <a:pt x="179673" y="377190"/>
                </a:lnTo>
                <a:lnTo>
                  <a:pt x="209510" y="373380"/>
                </a:lnTo>
                <a:lnTo>
                  <a:pt x="243205" y="368300"/>
                </a:lnTo>
                <a:lnTo>
                  <a:pt x="248496" y="349250"/>
                </a:lnTo>
                <a:lnTo>
                  <a:pt x="150113" y="349250"/>
                </a:lnTo>
                <a:lnTo>
                  <a:pt x="150827" y="345440"/>
                </a:lnTo>
                <a:lnTo>
                  <a:pt x="117983" y="345440"/>
                </a:lnTo>
                <a:lnTo>
                  <a:pt x="108529" y="344170"/>
                </a:lnTo>
                <a:lnTo>
                  <a:pt x="99599" y="341630"/>
                </a:lnTo>
                <a:lnTo>
                  <a:pt x="91193" y="337820"/>
                </a:lnTo>
                <a:lnTo>
                  <a:pt x="85939" y="335280"/>
                </a:lnTo>
                <a:close/>
              </a:path>
              <a:path w="916304" h="414020">
                <a:moveTo>
                  <a:pt x="179673" y="377190"/>
                </a:moveTo>
                <a:lnTo>
                  <a:pt x="131572" y="377190"/>
                </a:lnTo>
                <a:lnTo>
                  <a:pt x="153693" y="378460"/>
                </a:lnTo>
                <a:lnTo>
                  <a:pt x="179673" y="377190"/>
                </a:lnTo>
                <a:close/>
              </a:path>
              <a:path w="916304" h="414020">
                <a:moveTo>
                  <a:pt x="286004" y="274320"/>
                </a:moveTo>
                <a:lnTo>
                  <a:pt x="285496" y="274320"/>
                </a:lnTo>
                <a:lnTo>
                  <a:pt x="283069" y="295910"/>
                </a:lnTo>
                <a:lnTo>
                  <a:pt x="278653" y="314960"/>
                </a:lnTo>
                <a:lnTo>
                  <a:pt x="272262" y="332740"/>
                </a:lnTo>
                <a:lnTo>
                  <a:pt x="263906" y="347980"/>
                </a:lnTo>
                <a:lnTo>
                  <a:pt x="271647" y="350520"/>
                </a:lnTo>
                <a:lnTo>
                  <a:pt x="279066" y="353060"/>
                </a:lnTo>
                <a:lnTo>
                  <a:pt x="286176" y="356870"/>
                </a:lnTo>
                <a:lnTo>
                  <a:pt x="292988" y="359410"/>
                </a:lnTo>
                <a:lnTo>
                  <a:pt x="297437" y="351790"/>
                </a:lnTo>
                <a:lnTo>
                  <a:pt x="301434" y="342900"/>
                </a:lnTo>
                <a:lnTo>
                  <a:pt x="304954" y="334010"/>
                </a:lnTo>
                <a:lnTo>
                  <a:pt x="307975" y="323850"/>
                </a:lnTo>
                <a:lnTo>
                  <a:pt x="412665" y="323850"/>
                </a:lnTo>
                <a:lnTo>
                  <a:pt x="417957" y="322580"/>
                </a:lnTo>
                <a:lnTo>
                  <a:pt x="436364" y="318770"/>
                </a:lnTo>
                <a:lnTo>
                  <a:pt x="451770" y="314960"/>
                </a:lnTo>
                <a:lnTo>
                  <a:pt x="464177" y="311150"/>
                </a:lnTo>
                <a:lnTo>
                  <a:pt x="473583" y="309880"/>
                </a:lnTo>
                <a:lnTo>
                  <a:pt x="473625" y="308610"/>
                </a:lnTo>
                <a:lnTo>
                  <a:pt x="343566" y="308610"/>
                </a:lnTo>
                <a:lnTo>
                  <a:pt x="332803" y="306070"/>
                </a:lnTo>
                <a:lnTo>
                  <a:pt x="322802" y="302260"/>
                </a:lnTo>
                <a:lnTo>
                  <a:pt x="313563" y="297180"/>
                </a:lnTo>
                <a:lnTo>
                  <a:pt x="314579" y="290830"/>
                </a:lnTo>
                <a:lnTo>
                  <a:pt x="315341" y="284480"/>
                </a:lnTo>
                <a:lnTo>
                  <a:pt x="315849" y="278130"/>
                </a:lnTo>
                <a:lnTo>
                  <a:pt x="286004" y="274320"/>
                </a:lnTo>
                <a:close/>
              </a:path>
              <a:path w="916304" h="414020">
                <a:moveTo>
                  <a:pt x="252730" y="334010"/>
                </a:moveTo>
                <a:lnTo>
                  <a:pt x="223176" y="340360"/>
                </a:lnTo>
                <a:lnTo>
                  <a:pt x="196230" y="345440"/>
                </a:lnTo>
                <a:lnTo>
                  <a:pt x="171880" y="347980"/>
                </a:lnTo>
                <a:lnTo>
                  <a:pt x="150113" y="349250"/>
                </a:lnTo>
                <a:lnTo>
                  <a:pt x="248496" y="349250"/>
                </a:lnTo>
                <a:lnTo>
                  <a:pt x="252730" y="334010"/>
                </a:lnTo>
                <a:close/>
              </a:path>
              <a:path w="916304" h="414020">
                <a:moveTo>
                  <a:pt x="151927" y="325120"/>
                </a:moveTo>
                <a:lnTo>
                  <a:pt x="120776" y="325120"/>
                </a:lnTo>
                <a:lnTo>
                  <a:pt x="121666" y="332740"/>
                </a:lnTo>
                <a:lnTo>
                  <a:pt x="120650" y="340360"/>
                </a:lnTo>
                <a:lnTo>
                  <a:pt x="117983" y="345440"/>
                </a:lnTo>
                <a:lnTo>
                  <a:pt x="150827" y="345440"/>
                </a:lnTo>
                <a:lnTo>
                  <a:pt x="151540" y="341630"/>
                </a:lnTo>
                <a:lnTo>
                  <a:pt x="152084" y="335280"/>
                </a:lnTo>
                <a:lnTo>
                  <a:pt x="152060" y="326390"/>
                </a:lnTo>
                <a:lnTo>
                  <a:pt x="151927" y="325120"/>
                </a:lnTo>
                <a:close/>
              </a:path>
              <a:path w="916304" h="414020">
                <a:moveTo>
                  <a:pt x="127000" y="215900"/>
                </a:moveTo>
                <a:lnTo>
                  <a:pt x="95123" y="215900"/>
                </a:lnTo>
                <a:lnTo>
                  <a:pt x="98298" y="228600"/>
                </a:lnTo>
                <a:lnTo>
                  <a:pt x="25781" y="246380"/>
                </a:lnTo>
                <a:lnTo>
                  <a:pt x="49149" y="341630"/>
                </a:lnTo>
                <a:lnTo>
                  <a:pt x="76835" y="335280"/>
                </a:lnTo>
                <a:lnTo>
                  <a:pt x="85939" y="335280"/>
                </a:lnTo>
                <a:lnTo>
                  <a:pt x="83312" y="334010"/>
                </a:lnTo>
                <a:lnTo>
                  <a:pt x="120776" y="325120"/>
                </a:lnTo>
                <a:lnTo>
                  <a:pt x="151927" y="325120"/>
                </a:lnTo>
                <a:lnTo>
                  <a:pt x="151130" y="317500"/>
                </a:lnTo>
                <a:lnTo>
                  <a:pt x="170603" y="312420"/>
                </a:lnTo>
                <a:lnTo>
                  <a:pt x="72517" y="312420"/>
                </a:lnTo>
                <a:lnTo>
                  <a:pt x="69087" y="297180"/>
                </a:lnTo>
                <a:lnTo>
                  <a:pt x="112522" y="287020"/>
                </a:lnTo>
                <a:lnTo>
                  <a:pt x="144364" y="287020"/>
                </a:lnTo>
                <a:lnTo>
                  <a:pt x="142494" y="279400"/>
                </a:lnTo>
                <a:lnTo>
                  <a:pt x="153320" y="276860"/>
                </a:lnTo>
                <a:lnTo>
                  <a:pt x="64008" y="276860"/>
                </a:lnTo>
                <a:lnTo>
                  <a:pt x="60579" y="262890"/>
                </a:lnTo>
                <a:lnTo>
                  <a:pt x="103886" y="251460"/>
                </a:lnTo>
                <a:lnTo>
                  <a:pt x="135416" y="251460"/>
                </a:lnTo>
                <a:lnTo>
                  <a:pt x="133858" y="245110"/>
                </a:lnTo>
                <a:lnTo>
                  <a:pt x="177292" y="233680"/>
                </a:lnTo>
                <a:lnTo>
                  <a:pt x="208082" y="233680"/>
                </a:lnTo>
                <a:lnTo>
                  <a:pt x="204989" y="220980"/>
                </a:lnTo>
                <a:lnTo>
                  <a:pt x="128270" y="220980"/>
                </a:lnTo>
                <a:lnTo>
                  <a:pt x="127000" y="215900"/>
                </a:lnTo>
                <a:close/>
              </a:path>
              <a:path w="916304" h="414020">
                <a:moveTo>
                  <a:pt x="412665" y="323850"/>
                </a:moveTo>
                <a:lnTo>
                  <a:pt x="307975" y="323850"/>
                </a:lnTo>
                <a:lnTo>
                  <a:pt x="323502" y="331470"/>
                </a:lnTo>
                <a:lnTo>
                  <a:pt x="341709" y="334010"/>
                </a:lnTo>
                <a:lnTo>
                  <a:pt x="362606" y="334010"/>
                </a:lnTo>
                <a:lnTo>
                  <a:pt x="386207" y="330200"/>
                </a:lnTo>
                <a:lnTo>
                  <a:pt x="412665" y="323850"/>
                </a:lnTo>
                <a:close/>
              </a:path>
              <a:path w="916304" h="414020">
                <a:moveTo>
                  <a:pt x="225711" y="306070"/>
                </a:moveTo>
                <a:lnTo>
                  <a:pt x="194945" y="306070"/>
                </a:lnTo>
                <a:lnTo>
                  <a:pt x="197866" y="318770"/>
                </a:lnTo>
                <a:lnTo>
                  <a:pt x="226949" y="311150"/>
                </a:lnTo>
                <a:lnTo>
                  <a:pt x="225711" y="306070"/>
                </a:lnTo>
                <a:close/>
              </a:path>
              <a:path w="916304" h="414020">
                <a:moveTo>
                  <a:pt x="144364" y="287020"/>
                </a:moveTo>
                <a:lnTo>
                  <a:pt x="112522" y="287020"/>
                </a:lnTo>
                <a:lnTo>
                  <a:pt x="115950" y="300990"/>
                </a:lnTo>
                <a:lnTo>
                  <a:pt x="72517" y="312420"/>
                </a:lnTo>
                <a:lnTo>
                  <a:pt x="170603" y="312420"/>
                </a:lnTo>
                <a:lnTo>
                  <a:pt x="194945" y="306070"/>
                </a:lnTo>
                <a:lnTo>
                  <a:pt x="225711" y="306070"/>
                </a:lnTo>
                <a:lnTo>
                  <a:pt x="222619" y="293370"/>
                </a:lnTo>
                <a:lnTo>
                  <a:pt x="145923" y="293370"/>
                </a:lnTo>
                <a:lnTo>
                  <a:pt x="144364" y="287020"/>
                </a:lnTo>
                <a:close/>
              </a:path>
              <a:path w="916304" h="414020">
                <a:moveTo>
                  <a:pt x="374349" y="260350"/>
                </a:moveTo>
                <a:lnTo>
                  <a:pt x="343281" y="260350"/>
                </a:lnTo>
                <a:lnTo>
                  <a:pt x="355092" y="308610"/>
                </a:lnTo>
                <a:lnTo>
                  <a:pt x="473625" y="308610"/>
                </a:lnTo>
                <a:lnTo>
                  <a:pt x="473795" y="303530"/>
                </a:lnTo>
                <a:lnTo>
                  <a:pt x="384937" y="303530"/>
                </a:lnTo>
                <a:lnTo>
                  <a:pt x="381508" y="289560"/>
                </a:lnTo>
                <a:lnTo>
                  <a:pt x="455294" y="271780"/>
                </a:lnTo>
                <a:lnTo>
                  <a:pt x="454024" y="266700"/>
                </a:lnTo>
                <a:lnTo>
                  <a:pt x="375793" y="266700"/>
                </a:lnTo>
                <a:lnTo>
                  <a:pt x="374349" y="260350"/>
                </a:lnTo>
                <a:close/>
              </a:path>
              <a:path w="916304" h="414020">
                <a:moveTo>
                  <a:pt x="475741" y="281940"/>
                </a:moveTo>
                <a:lnTo>
                  <a:pt x="460170" y="285750"/>
                </a:lnTo>
                <a:lnTo>
                  <a:pt x="445658" y="289560"/>
                </a:lnTo>
                <a:lnTo>
                  <a:pt x="432218" y="292100"/>
                </a:lnTo>
                <a:lnTo>
                  <a:pt x="419862" y="295910"/>
                </a:lnTo>
                <a:lnTo>
                  <a:pt x="409957" y="298450"/>
                </a:lnTo>
                <a:lnTo>
                  <a:pt x="400827" y="299720"/>
                </a:lnTo>
                <a:lnTo>
                  <a:pt x="392483" y="302260"/>
                </a:lnTo>
                <a:lnTo>
                  <a:pt x="384937" y="303530"/>
                </a:lnTo>
                <a:lnTo>
                  <a:pt x="473795" y="303530"/>
                </a:lnTo>
                <a:lnTo>
                  <a:pt x="474233" y="295910"/>
                </a:lnTo>
                <a:lnTo>
                  <a:pt x="474886" y="289560"/>
                </a:lnTo>
                <a:lnTo>
                  <a:pt x="475741" y="281940"/>
                </a:lnTo>
                <a:close/>
              </a:path>
              <a:path w="916304" h="414020">
                <a:moveTo>
                  <a:pt x="606188" y="210820"/>
                </a:moveTo>
                <a:lnTo>
                  <a:pt x="571500" y="210820"/>
                </a:lnTo>
                <a:lnTo>
                  <a:pt x="580389" y="247650"/>
                </a:lnTo>
                <a:lnTo>
                  <a:pt x="489077" y="269240"/>
                </a:lnTo>
                <a:lnTo>
                  <a:pt x="496442" y="299720"/>
                </a:lnTo>
                <a:lnTo>
                  <a:pt x="700151" y="250190"/>
                </a:lnTo>
                <a:lnTo>
                  <a:pt x="697388" y="238760"/>
                </a:lnTo>
                <a:lnTo>
                  <a:pt x="613029" y="238760"/>
                </a:lnTo>
                <a:lnTo>
                  <a:pt x="606188" y="210820"/>
                </a:lnTo>
                <a:close/>
              </a:path>
              <a:path w="916304" h="414020">
                <a:moveTo>
                  <a:pt x="216742" y="269240"/>
                </a:moveTo>
                <a:lnTo>
                  <a:pt x="185800" y="269240"/>
                </a:lnTo>
                <a:lnTo>
                  <a:pt x="189230" y="283210"/>
                </a:lnTo>
                <a:lnTo>
                  <a:pt x="145923" y="293370"/>
                </a:lnTo>
                <a:lnTo>
                  <a:pt x="222619" y="293370"/>
                </a:lnTo>
                <a:lnTo>
                  <a:pt x="216742" y="269240"/>
                </a:lnTo>
                <a:close/>
              </a:path>
              <a:path w="916304" h="414020">
                <a:moveTo>
                  <a:pt x="456945" y="205740"/>
                </a:moveTo>
                <a:lnTo>
                  <a:pt x="242697" y="257810"/>
                </a:lnTo>
                <a:lnTo>
                  <a:pt x="248666" y="283210"/>
                </a:lnTo>
                <a:lnTo>
                  <a:pt x="285496" y="274320"/>
                </a:lnTo>
                <a:lnTo>
                  <a:pt x="286004" y="274320"/>
                </a:lnTo>
                <a:lnTo>
                  <a:pt x="343281" y="260350"/>
                </a:lnTo>
                <a:lnTo>
                  <a:pt x="374349" y="260350"/>
                </a:lnTo>
                <a:lnTo>
                  <a:pt x="372618" y="252730"/>
                </a:lnTo>
                <a:lnTo>
                  <a:pt x="463041" y="231140"/>
                </a:lnTo>
                <a:lnTo>
                  <a:pt x="456945" y="205740"/>
                </a:lnTo>
                <a:close/>
              </a:path>
              <a:path w="916304" h="414020">
                <a:moveTo>
                  <a:pt x="135416" y="251460"/>
                </a:moveTo>
                <a:lnTo>
                  <a:pt x="103886" y="251460"/>
                </a:lnTo>
                <a:lnTo>
                  <a:pt x="107314" y="265430"/>
                </a:lnTo>
                <a:lnTo>
                  <a:pt x="64008" y="276860"/>
                </a:lnTo>
                <a:lnTo>
                  <a:pt x="153320" y="276860"/>
                </a:lnTo>
                <a:lnTo>
                  <a:pt x="185800" y="269240"/>
                </a:lnTo>
                <a:lnTo>
                  <a:pt x="216742" y="269240"/>
                </a:lnTo>
                <a:lnTo>
                  <a:pt x="214268" y="259080"/>
                </a:lnTo>
                <a:lnTo>
                  <a:pt x="137287" y="259080"/>
                </a:lnTo>
                <a:lnTo>
                  <a:pt x="135416" y="251460"/>
                </a:lnTo>
                <a:close/>
              </a:path>
              <a:path w="916304" h="414020">
                <a:moveTo>
                  <a:pt x="449580" y="248920"/>
                </a:moveTo>
                <a:lnTo>
                  <a:pt x="375793" y="266700"/>
                </a:lnTo>
                <a:lnTo>
                  <a:pt x="454024" y="266700"/>
                </a:lnTo>
                <a:lnTo>
                  <a:pt x="449580" y="248920"/>
                </a:lnTo>
                <a:close/>
              </a:path>
              <a:path w="916304" h="414020">
                <a:moveTo>
                  <a:pt x="208082" y="233680"/>
                </a:moveTo>
                <a:lnTo>
                  <a:pt x="177292" y="233680"/>
                </a:lnTo>
                <a:lnTo>
                  <a:pt x="180721" y="247650"/>
                </a:lnTo>
                <a:lnTo>
                  <a:pt x="137287" y="259080"/>
                </a:lnTo>
                <a:lnTo>
                  <a:pt x="214268" y="259080"/>
                </a:lnTo>
                <a:lnTo>
                  <a:pt x="208082" y="233680"/>
                </a:lnTo>
                <a:close/>
              </a:path>
              <a:path w="916304" h="414020">
                <a:moveTo>
                  <a:pt x="716534" y="156210"/>
                </a:moveTo>
                <a:lnTo>
                  <a:pt x="715549" y="205740"/>
                </a:lnTo>
                <a:lnTo>
                  <a:pt x="712851" y="246380"/>
                </a:lnTo>
                <a:lnTo>
                  <a:pt x="736693" y="246380"/>
                </a:lnTo>
                <a:lnTo>
                  <a:pt x="747241" y="208280"/>
                </a:lnTo>
                <a:lnTo>
                  <a:pt x="747903" y="160020"/>
                </a:lnTo>
                <a:lnTo>
                  <a:pt x="740233" y="158750"/>
                </a:lnTo>
                <a:lnTo>
                  <a:pt x="732456" y="158750"/>
                </a:lnTo>
                <a:lnTo>
                  <a:pt x="716534" y="156210"/>
                </a:lnTo>
                <a:close/>
              </a:path>
              <a:path w="916304" h="414020">
                <a:moveTo>
                  <a:pt x="407288" y="111760"/>
                </a:moveTo>
                <a:lnTo>
                  <a:pt x="243078" y="151130"/>
                </a:lnTo>
                <a:lnTo>
                  <a:pt x="265049" y="241300"/>
                </a:lnTo>
                <a:lnTo>
                  <a:pt x="392180" y="210820"/>
                </a:lnTo>
                <a:lnTo>
                  <a:pt x="289433" y="210820"/>
                </a:lnTo>
                <a:lnTo>
                  <a:pt x="286512" y="198120"/>
                </a:lnTo>
                <a:lnTo>
                  <a:pt x="368527" y="179070"/>
                </a:lnTo>
                <a:lnTo>
                  <a:pt x="281939" y="179070"/>
                </a:lnTo>
                <a:lnTo>
                  <a:pt x="279019" y="167640"/>
                </a:lnTo>
                <a:lnTo>
                  <a:pt x="382905" y="142240"/>
                </a:lnTo>
                <a:lnTo>
                  <a:pt x="414715" y="142240"/>
                </a:lnTo>
                <a:lnTo>
                  <a:pt x="407288" y="111760"/>
                </a:lnTo>
                <a:close/>
              </a:path>
              <a:path w="916304" h="414020">
                <a:moveTo>
                  <a:pt x="834574" y="101600"/>
                </a:moveTo>
                <a:lnTo>
                  <a:pt x="802386" y="101600"/>
                </a:lnTo>
                <a:lnTo>
                  <a:pt x="809116" y="129540"/>
                </a:lnTo>
                <a:lnTo>
                  <a:pt x="756538" y="142240"/>
                </a:lnTo>
                <a:lnTo>
                  <a:pt x="780541" y="240030"/>
                </a:lnTo>
                <a:lnTo>
                  <a:pt x="810006" y="233680"/>
                </a:lnTo>
                <a:lnTo>
                  <a:pt x="807338" y="222250"/>
                </a:lnTo>
                <a:lnTo>
                  <a:pt x="883919" y="203200"/>
                </a:lnTo>
                <a:lnTo>
                  <a:pt x="915120" y="203200"/>
                </a:lnTo>
                <a:lnTo>
                  <a:pt x="913570" y="196850"/>
                </a:lnTo>
                <a:lnTo>
                  <a:pt x="801115" y="196850"/>
                </a:lnTo>
                <a:lnTo>
                  <a:pt x="792226" y="160020"/>
                </a:lnTo>
                <a:lnTo>
                  <a:pt x="868807" y="142240"/>
                </a:lnTo>
                <a:lnTo>
                  <a:pt x="900237" y="142240"/>
                </a:lnTo>
                <a:lnTo>
                  <a:pt x="895275" y="121920"/>
                </a:lnTo>
                <a:lnTo>
                  <a:pt x="839469" y="121920"/>
                </a:lnTo>
                <a:lnTo>
                  <a:pt x="834574" y="101600"/>
                </a:lnTo>
                <a:close/>
              </a:path>
              <a:path w="916304" h="414020">
                <a:moveTo>
                  <a:pt x="692785" y="219710"/>
                </a:moveTo>
                <a:lnTo>
                  <a:pt x="613029" y="238760"/>
                </a:lnTo>
                <a:lnTo>
                  <a:pt x="697388" y="238760"/>
                </a:lnTo>
                <a:lnTo>
                  <a:pt x="692785" y="219710"/>
                </a:lnTo>
                <a:close/>
              </a:path>
              <a:path w="916304" h="414020">
                <a:moveTo>
                  <a:pt x="207010" y="162560"/>
                </a:moveTo>
                <a:lnTo>
                  <a:pt x="0" y="213360"/>
                </a:lnTo>
                <a:lnTo>
                  <a:pt x="5969" y="237490"/>
                </a:lnTo>
                <a:lnTo>
                  <a:pt x="95123" y="215900"/>
                </a:lnTo>
                <a:lnTo>
                  <a:pt x="127000" y="215900"/>
                </a:lnTo>
                <a:lnTo>
                  <a:pt x="125095" y="208280"/>
                </a:lnTo>
                <a:lnTo>
                  <a:pt x="212979" y="186690"/>
                </a:lnTo>
                <a:lnTo>
                  <a:pt x="207010" y="162560"/>
                </a:lnTo>
                <a:close/>
              </a:path>
              <a:path w="916304" h="414020">
                <a:moveTo>
                  <a:pt x="590014" y="144780"/>
                </a:moveTo>
                <a:lnTo>
                  <a:pt x="555625" y="144780"/>
                </a:lnTo>
                <a:lnTo>
                  <a:pt x="564388" y="181610"/>
                </a:lnTo>
                <a:lnTo>
                  <a:pt x="500126" y="196850"/>
                </a:lnTo>
                <a:lnTo>
                  <a:pt x="507238" y="226060"/>
                </a:lnTo>
                <a:lnTo>
                  <a:pt x="571500" y="210820"/>
                </a:lnTo>
                <a:lnTo>
                  <a:pt x="606188" y="210820"/>
                </a:lnTo>
                <a:lnTo>
                  <a:pt x="604012" y="201930"/>
                </a:lnTo>
                <a:lnTo>
                  <a:pt x="667512" y="186690"/>
                </a:lnTo>
                <a:lnTo>
                  <a:pt x="664110" y="172720"/>
                </a:lnTo>
                <a:lnTo>
                  <a:pt x="596900" y="172720"/>
                </a:lnTo>
                <a:lnTo>
                  <a:pt x="590014" y="144780"/>
                </a:lnTo>
                <a:close/>
              </a:path>
              <a:path w="916304" h="414020">
                <a:moveTo>
                  <a:pt x="200660" y="203200"/>
                </a:moveTo>
                <a:lnTo>
                  <a:pt x="128270" y="220980"/>
                </a:lnTo>
                <a:lnTo>
                  <a:pt x="204989" y="220980"/>
                </a:lnTo>
                <a:lnTo>
                  <a:pt x="200660" y="203200"/>
                </a:lnTo>
                <a:close/>
              </a:path>
              <a:path w="916304" h="414020">
                <a:moveTo>
                  <a:pt x="513080" y="95250"/>
                </a:moveTo>
                <a:lnTo>
                  <a:pt x="478789" y="95250"/>
                </a:lnTo>
                <a:lnTo>
                  <a:pt x="476265" y="120650"/>
                </a:lnTo>
                <a:lnTo>
                  <a:pt x="472313" y="144780"/>
                </a:lnTo>
                <a:lnTo>
                  <a:pt x="466931" y="165100"/>
                </a:lnTo>
                <a:lnTo>
                  <a:pt x="460120" y="184150"/>
                </a:lnTo>
                <a:lnTo>
                  <a:pt x="466385" y="193040"/>
                </a:lnTo>
                <a:lnTo>
                  <a:pt x="472424" y="200660"/>
                </a:lnTo>
                <a:lnTo>
                  <a:pt x="478248" y="209550"/>
                </a:lnTo>
                <a:lnTo>
                  <a:pt x="483869" y="217170"/>
                </a:lnTo>
                <a:lnTo>
                  <a:pt x="489509" y="203200"/>
                </a:lnTo>
                <a:lnTo>
                  <a:pt x="494601" y="187960"/>
                </a:lnTo>
                <a:lnTo>
                  <a:pt x="499121" y="172720"/>
                </a:lnTo>
                <a:lnTo>
                  <a:pt x="503047" y="157480"/>
                </a:lnTo>
                <a:lnTo>
                  <a:pt x="555625" y="144780"/>
                </a:lnTo>
                <a:lnTo>
                  <a:pt x="590014" y="144780"/>
                </a:lnTo>
                <a:lnTo>
                  <a:pt x="588137" y="137160"/>
                </a:lnTo>
                <a:lnTo>
                  <a:pt x="634428" y="125730"/>
                </a:lnTo>
                <a:lnTo>
                  <a:pt x="509397" y="125730"/>
                </a:lnTo>
                <a:lnTo>
                  <a:pt x="510490" y="118110"/>
                </a:lnTo>
                <a:lnTo>
                  <a:pt x="511476" y="110490"/>
                </a:lnTo>
                <a:lnTo>
                  <a:pt x="512343" y="102870"/>
                </a:lnTo>
                <a:lnTo>
                  <a:pt x="513080" y="95250"/>
                </a:lnTo>
                <a:close/>
              </a:path>
              <a:path w="916304" h="414020">
                <a:moveTo>
                  <a:pt x="915120" y="203200"/>
                </a:moveTo>
                <a:lnTo>
                  <a:pt x="883919" y="203200"/>
                </a:lnTo>
                <a:lnTo>
                  <a:pt x="886587" y="214630"/>
                </a:lnTo>
                <a:lnTo>
                  <a:pt x="916051" y="207010"/>
                </a:lnTo>
                <a:lnTo>
                  <a:pt x="915120" y="203200"/>
                </a:lnTo>
                <a:close/>
              </a:path>
              <a:path w="916304" h="414020">
                <a:moveTo>
                  <a:pt x="422452" y="173990"/>
                </a:moveTo>
                <a:lnTo>
                  <a:pt x="390398" y="173990"/>
                </a:lnTo>
                <a:lnTo>
                  <a:pt x="393319" y="185420"/>
                </a:lnTo>
                <a:lnTo>
                  <a:pt x="289433" y="210820"/>
                </a:lnTo>
                <a:lnTo>
                  <a:pt x="392180" y="210820"/>
                </a:lnTo>
                <a:lnTo>
                  <a:pt x="429260" y="201930"/>
                </a:lnTo>
                <a:lnTo>
                  <a:pt x="422452" y="173990"/>
                </a:lnTo>
                <a:close/>
              </a:path>
              <a:path w="916304" h="414020">
                <a:moveTo>
                  <a:pt x="900237" y="142240"/>
                </a:moveTo>
                <a:lnTo>
                  <a:pt x="868807" y="142240"/>
                </a:lnTo>
                <a:lnTo>
                  <a:pt x="877697" y="177800"/>
                </a:lnTo>
                <a:lnTo>
                  <a:pt x="801115" y="196850"/>
                </a:lnTo>
                <a:lnTo>
                  <a:pt x="913570" y="196850"/>
                </a:lnTo>
                <a:lnTo>
                  <a:pt x="900237" y="142240"/>
                </a:lnTo>
                <a:close/>
              </a:path>
              <a:path w="916304" h="414020">
                <a:moveTo>
                  <a:pt x="414715" y="142240"/>
                </a:moveTo>
                <a:lnTo>
                  <a:pt x="382905" y="142240"/>
                </a:lnTo>
                <a:lnTo>
                  <a:pt x="385825" y="154940"/>
                </a:lnTo>
                <a:lnTo>
                  <a:pt x="281939" y="179070"/>
                </a:lnTo>
                <a:lnTo>
                  <a:pt x="368527" y="179070"/>
                </a:lnTo>
                <a:lnTo>
                  <a:pt x="390398" y="173990"/>
                </a:lnTo>
                <a:lnTo>
                  <a:pt x="422452" y="173990"/>
                </a:lnTo>
                <a:lnTo>
                  <a:pt x="414715" y="142240"/>
                </a:lnTo>
                <a:close/>
              </a:path>
              <a:path w="916304" h="414020">
                <a:moveTo>
                  <a:pt x="660400" y="157480"/>
                </a:moveTo>
                <a:lnTo>
                  <a:pt x="596900" y="172720"/>
                </a:lnTo>
                <a:lnTo>
                  <a:pt x="664110" y="172720"/>
                </a:lnTo>
                <a:lnTo>
                  <a:pt x="660400" y="157480"/>
                </a:lnTo>
                <a:close/>
              </a:path>
              <a:path w="916304" h="414020">
                <a:moveTo>
                  <a:pt x="691895" y="97790"/>
                </a:moveTo>
                <a:lnTo>
                  <a:pt x="679195" y="123190"/>
                </a:lnTo>
                <a:lnTo>
                  <a:pt x="690058" y="129540"/>
                </a:lnTo>
                <a:lnTo>
                  <a:pt x="701325" y="134620"/>
                </a:lnTo>
                <a:lnTo>
                  <a:pt x="713021" y="140970"/>
                </a:lnTo>
                <a:lnTo>
                  <a:pt x="725169" y="148590"/>
                </a:lnTo>
                <a:lnTo>
                  <a:pt x="740029" y="120650"/>
                </a:lnTo>
                <a:lnTo>
                  <a:pt x="728597" y="115570"/>
                </a:lnTo>
                <a:lnTo>
                  <a:pt x="716772" y="109220"/>
                </a:lnTo>
                <a:lnTo>
                  <a:pt x="704542" y="104140"/>
                </a:lnTo>
                <a:lnTo>
                  <a:pt x="691895" y="97790"/>
                </a:lnTo>
                <a:close/>
              </a:path>
              <a:path w="916304" h="414020">
                <a:moveTo>
                  <a:pt x="570611" y="64770"/>
                </a:moveTo>
                <a:lnTo>
                  <a:pt x="538099" y="72390"/>
                </a:lnTo>
                <a:lnTo>
                  <a:pt x="548513" y="115570"/>
                </a:lnTo>
                <a:lnTo>
                  <a:pt x="509397" y="125730"/>
                </a:lnTo>
                <a:lnTo>
                  <a:pt x="634428" y="125730"/>
                </a:lnTo>
                <a:lnTo>
                  <a:pt x="660145" y="119380"/>
                </a:lnTo>
                <a:lnTo>
                  <a:pt x="657363" y="107950"/>
                </a:lnTo>
                <a:lnTo>
                  <a:pt x="581025" y="107950"/>
                </a:lnTo>
                <a:lnTo>
                  <a:pt x="570611" y="64770"/>
                </a:lnTo>
                <a:close/>
              </a:path>
              <a:path w="916304" h="414020">
                <a:moveTo>
                  <a:pt x="892175" y="109220"/>
                </a:moveTo>
                <a:lnTo>
                  <a:pt x="839469" y="121920"/>
                </a:lnTo>
                <a:lnTo>
                  <a:pt x="895275" y="121920"/>
                </a:lnTo>
                <a:lnTo>
                  <a:pt x="892175" y="109220"/>
                </a:lnTo>
                <a:close/>
              </a:path>
              <a:path w="916304" h="414020">
                <a:moveTo>
                  <a:pt x="822313" y="50800"/>
                </a:moveTo>
                <a:lnTo>
                  <a:pt x="789939" y="50800"/>
                </a:lnTo>
                <a:lnTo>
                  <a:pt x="796036" y="76200"/>
                </a:lnTo>
                <a:lnTo>
                  <a:pt x="735076" y="90170"/>
                </a:lnTo>
                <a:lnTo>
                  <a:pt x="741426" y="116840"/>
                </a:lnTo>
                <a:lnTo>
                  <a:pt x="802386" y="101600"/>
                </a:lnTo>
                <a:lnTo>
                  <a:pt x="834574" y="101600"/>
                </a:lnTo>
                <a:lnTo>
                  <a:pt x="832738" y="93980"/>
                </a:lnTo>
                <a:lnTo>
                  <a:pt x="894207" y="80010"/>
                </a:lnTo>
                <a:lnTo>
                  <a:pt x="891485" y="68580"/>
                </a:lnTo>
                <a:lnTo>
                  <a:pt x="826515" y="68580"/>
                </a:lnTo>
                <a:lnTo>
                  <a:pt x="822313" y="50800"/>
                </a:lnTo>
                <a:close/>
              </a:path>
              <a:path w="916304" h="414020">
                <a:moveTo>
                  <a:pt x="653034" y="90170"/>
                </a:moveTo>
                <a:lnTo>
                  <a:pt x="581025" y="107950"/>
                </a:lnTo>
                <a:lnTo>
                  <a:pt x="657363" y="107950"/>
                </a:lnTo>
                <a:lnTo>
                  <a:pt x="653034" y="90170"/>
                </a:lnTo>
                <a:close/>
              </a:path>
              <a:path w="916304" h="414020">
                <a:moveTo>
                  <a:pt x="686815" y="41910"/>
                </a:moveTo>
                <a:lnTo>
                  <a:pt x="673481" y="66040"/>
                </a:lnTo>
                <a:lnTo>
                  <a:pt x="687008" y="72390"/>
                </a:lnTo>
                <a:lnTo>
                  <a:pt x="698642" y="78740"/>
                </a:lnTo>
                <a:lnTo>
                  <a:pt x="708396" y="83820"/>
                </a:lnTo>
                <a:lnTo>
                  <a:pt x="716280" y="88900"/>
                </a:lnTo>
                <a:lnTo>
                  <a:pt x="731012" y="62230"/>
                </a:lnTo>
                <a:lnTo>
                  <a:pt x="720963" y="57150"/>
                </a:lnTo>
                <a:lnTo>
                  <a:pt x="710247" y="52070"/>
                </a:lnTo>
                <a:lnTo>
                  <a:pt x="698865" y="46990"/>
                </a:lnTo>
                <a:lnTo>
                  <a:pt x="686815" y="41910"/>
                </a:lnTo>
                <a:close/>
              </a:path>
              <a:path w="916304" h="414020">
                <a:moveTo>
                  <a:pt x="887857" y="53340"/>
                </a:moveTo>
                <a:lnTo>
                  <a:pt x="826515" y="68580"/>
                </a:lnTo>
                <a:lnTo>
                  <a:pt x="891485" y="68580"/>
                </a:lnTo>
                <a:lnTo>
                  <a:pt x="887857" y="53340"/>
                </a:lnTo>
                <a:close/>
              </a:path>
              <a:path w="916304" h="414020">
                <a:moveTo>
                  <a:pt x="863218" y="0"/>
                </a:moveTo>
                <a:lnTo>
                  <a:pt x="830401" y="11430"/>
                </a:lnTo>
                <a:lnTo>
                  <a:pt x="796702" y="21590"/>
                </a:lnTo>
                <a:lnTo>
                  <a:pt x="726566" y="41910"/>
                </a:lnTo>
                <a:lnTo>
                  <a:pt x="729474" y="48260"/>
                </a:lnTo>
                <a:lnTo>
                  <a:pt x="732107" y="53340"/>
                </a:lnTo>
                <a:lnTo>
                  <a:pt x="734478" y="59690"/>
                </a:lnTo>
                <a:lnTo>
                  <a:pt x="736600" y="66040"/>
                </a:lnTo>
                <a:lnTo>
                  <a:pt x="789939" y="50800"/>
                </a:lnTo>
                <a:lnTo>
                  <a:pt x="822313" y="50800"/>
                </a:lnTo>
                <a:lnTo>
                  <a:pt x="819912" y="40640"/>
                </a:lnTo>
                <a:lnTo>
                  <a:pt x="860095" y="29210"/>
                </a:lnTo>
                <a:lnTo>
                  <a:pt x="872998" y="24130"/>
                </a:lnTo>
                <a:lnTo>
                  <a:pt x="8632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37604" y="5003291"/>
            <a:ext cx="2371344" cy="1301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00240" y="5231434"/>
            <a:ext cx="1764664" cy="723900"/>
          </a:xfrm>
          <a:custGeom>
            <a:avLst/>
            <a:gdLst/>
            <a:ahLst/>
            <a:cxnLst/>
            <a:rect l="l" t="t" r="r" b="b"/>
            <a:pathLst>
              <a:path w="1764665" h="723900">
                <a:moveTo>
                  <a:pt x="140888" y="468960"/>
                </a:moveTo>
                <a:lnTo>
                  <a:pt x="86740" y="468960"/>
                </a:lnTo>
                <a:lnTo>
                  <a:pt x="92386" y="494744"/>
                </a:lnTo>
                <a:lnTo>
                  <a:pt x="96948" y="517478"/>
                </a:lnTo>
                <a:lnTo>
                  <a:pt x="100439" y="537163"/>
                </a:lnTo>
                <a:lnTo>
                  <a:pt x="102869" y="553796"/>
                </a:lnTo>
                <a:lnTo>
                  <a:pt x="103796" y="569219"/>
                </a:lnTo>
                <a:lnTo>
                  <a:pt x="102758" y="585260"/>
                </a:lnTo>
                <a:lnTo>
                  <a:pt x="87620" y="636677"/>
                </a:lnTo>
                <a:lnTo>
                  <a:pt x="66041" y="670929"/>
                </a:lnTo>
                <a:lnTo>
                  <a:pt x="51561" y="687705"/>
                </a:lnTo>
                <a:lnTo>
                  <a:pt x="67944" y="699511"/>
                </a:lnTo>
                <a:lnTo>
                  <a:pt x="81279" y="709383"/>
                </a:lnTo>
                <a:lnTo>
                  <a:pt x="91566" y="717322"/>
                </a:lnTo>
                <a:lnTo>
                  <a:pt x="98805" y="723328"/>
                </a:lnTo>
                <a:lnTo>
                  <a:pt x="128811" y="682407"/>
                </a:lnTo>
                <a:lnTo>
                  <a:pt x="148351" y="639025"/>
                </a:lnTo>
                <a:lnTo>
                  <a:pt x="157438" y="593187"/>
                </a:lnTo>
                <a:lnTo>
                  <a:pt x="156082" y="544893"/>
                </a:lnTo>
                <a:lnTo>
                  <a:pt x="262508" y="519023"/>
                </a:lnTo>
                <a:lnTo>
                  <a:pt x="316421" y="519023"/>
                </a:lnTo>
                <a:lnTo>
                  <a:pt x="314102" y="507039"/>
                </a:lnTo>
                <a:lnTo>
                  <a:pt x="312680" y="499884"/>
                </a:lnTo>
                <a:lnTo>
                  <a:pt x="147446" y="499884"/>
                </a:lnTo>
                <a:lnTo>
                  <a:pt x="145141" y="488756"/>
                </a:lnTo>
                <a:lnTo>
                  <a:pt x="142811" y="477813"/>
                </a:lnTo>
                <a:lnTo>
                  <a:pt x="140888" y="468960"/>
                </a:lnTo>
                <a:close/>
              </a:path>
              <a:path w="1764665" h="723900">
                <a:moveTo>
                  <a:pt x="316421" y="519023"/>
                </a:moveTo>
                <a:lnTo>
                  <a:pt x="262508" y="519023"/>
                </a:lnTo>
                <a:lnTo>
                  <a:pt x="264150" y="526186"/>
                </a:lnTo>
                <a:lnTo>
                  <a:pt x="266207" y="535882"/>
                </a:lnTo>
                <a:lnTo>
                  <a:pt x="274191" y="577261"/>
                </a:lnTo>
                <a:lnTo>
                  <a:pt x="277494" y="600659"/>
                </a:lnTo>
                <a:lnTo>
                  <a:pt x="277494" y="604469"/>
                </a:lnTo>
                <a:lnTo>
                  <a:pt x="239984" y="628593"/>
                </a:lnTo>
                <a:lnTo>
                  <a:pt x="191388" y="638733"/>
                </a:lnTo>
                <a:lnTo>
                  <a:pt x="197131" y="649180"/>
                </a:lnTo>
                <a:lnTo>
                  <a:pt x="203136" y="660765"/>
                </a:lnTo>
                <a:lnTo>
                  <a:pt x="209426" y="673488"/>
                </a:lnTo>
                <a:lnTo>
                  <a:pt x="216026" y="687349"/>
                </a:lnTo>
                <a:lnTo>
                  <a:pt x="237529" y="682027"/>
                </a:lnTo>
                <a:lnTo>
                  <a:pt x="283463" y="669518"/>
                </a:lnTo>
                <a:lnTo>
                  <a:pt x="320166" y="651586"/>
                </a:lnTo>
                <a:lnTo>
                  <a:pt x="332866" y="621703"/>
                </a:lnTo>
                <a:lnTo>
                  <a:pt x="332612" y="613702"/>
                </a:lnTo>
                <a:lnTo>
                  <a:pt x="327040" y="575606"/>
                </a:lnTo>
                <a:lnTo>
                  <a:pt x="318607" y="530324"/>
                </a:lnTo>
                <a:lnTo>
                  <a:pt x="316421" y="519023"/>
                </a:lnTo>
                <a:close/>
              </a:path>
              <a:path w="1764665" h="723900">
                <a:moveTo>
                  <a:pt x="304926" y="461606"/>
                </a:moveTo>
                <a:lnTo>
                  <a:pt x="147446" y="499884"/>
                </a:lnTo>
                <a:lnTo>
                  <a:pt x="312680" y="499884"/>
                </a:lnTo>
                <a:lnTo>
                  <a:pt x="309550" y="484133"/>
                </a:lnTo>
                <a:lnTo>
                  <a:pt x="304926" y="461606"/>
                </a:lnTo>
                <a:close/>
              </a:path>
              <a:path w="1764665" h="723900">
                <a:moveTo>
                  <a:pt x="168909" y="352628"/>
                </a:moveTo>
                <a:lnTo>
                  <a:pt x="118363" y="378117"/>
                </a:lnTo>
                <a:lnTo>
                  <a:pt x="139953" y="408914"/>
                </a:lnTo>
                <a:lnTo>
                  <a:pt x="0" y="442950"/>
                </a:lnTo>
                <a:lnTo>
                  <a:pt x="10794" y="487426"/>
                </a:lnTo>
                <a:lnTo>
                  <a:pt x="86740" y="468960"/>
                </a:lnTo>
                <a:lnTo>
                  <a:pt x="140888" y="468960"/>
                </a:lnTo>
                <a:lnTo>
                  <a:pt x="138175" y="456476"/>
                </a:lnTo>
                <a:lnTo>
                  <a:pt x="331215" y="409536"/>
                </a:lnTo>
                <a:lnTo>
                  <a:pt x="327695" y="395033"/>
                </a:lnTo>
                <a:lnTo>
                  <a:pt x="197103" y="395033"/>
                </a:lnTo>
                <a:lnTo>
                  <a:pt x="191484" y="385896"/>
                </a:lnTo>
                <a:lnTo>
                  <a:pt x="184911" y="375783"/>
                </a:lnTo>
                <a:lnTo>
                  <a:pt x="177387" y="364693"/>
                </a:lnTo>
                <a:lnTo>
                  <a:pt x="168909" y="352628"/>
                </a:lnTo>
                <a:close/>
              </a:path>
              <a:path w="1764665" h="723900">
                <a:moveTo>
                  <a:pt x="320420" y="365061"/>
                </a:moveTo>
                <a:lnTo>
                  <a:pt x="197103" y="395033"/>
                </a:lnTo>
                <a:lnTo>
                  <a:pt x="327695" y="395033"/>
                </a:lnTo>
                <a:lnTo>
                  <a:pt x="320420" y="365061"/>
                </a:lnTo>
                <a:close/>
              </a:path>
              <a:path w="1764665" h="723900">
                <a:moveTo>
                  <a:pt x="490757" y="482600"/>
                </a:moveTo>
                <a:lnTo>
                  <a:pt x="439800" y="482600"/>
                </a:lnTo>
                <a:lnTo>
                  <a:pt x="457200" y="554990"/>
                </a:lnTo>
                <a:lnTo>
                  <a:pt x="390525" y="579120"/>
                </a:lnTo>
                <a:lnTo>
                  <a:pt x="408431" y="627380"/>
                </a:lnTo>
                <a:lnTo>
                  <a:pt x="579374" y="558800"/>
                </a:lnTo>
                <a:lnTo>
                  <a:pt x="577109" y="549910"/>
                </a:lnTo>
                <a:lnTo>
                  <a:pt x="573907" y="535940"/>
                </a:lnTo>
                <a:lnTo>
                  <a:pt x="503935" y="535940"/>
                </a:lnTo>
                <a:lnTo>
                  <a:pt x="490757" y="482600"/>
                </a:lnTo>
                <a:close/>
              </a:path>
              <a:path w="1764665" h="723900">
                <a:moveTo>
                  <a:pt x="583138" y="374650"/>
                </a:moveTo>
                <a:lnTo>
                  <a:pt x="530225" y="374650"/>
                </a:lnTo>
                <a:lnTo>
                  <a:pt x="548893" y="430530"/>
                </a:lnTo>
                <a:lnTo>
                  <a:pt x="566800" y="477520"/>
                </a:lnTo>
                <a:lnTo>
                  <a:pt x="583945" y="515620"/>
                </a:lnTo>
                <a:lnTo>
                  <a:pt x="617287" y="565150"/>
                </a:lnTo>
                <a:lnTo>
                  <a:pt x="657014" y="584200"/>
                </a:lnTo>
                <a:lnTo>
                  <a:pt x="679830" y="581660"/>
                </a:lnTo>
                <a:lnTo>
                  <a:pt x="715644" y="556260"/>
                </a:lnTo>
                <a:lnTo>
                  <a:pt x="720396" y="530860"/>
                </a:lnTo>
                <a:lnTo>
                  <a:pt x="667003" y="530860"/>
                </a:lnTo>
                <a:lnTo>
                  <a:pt x="660765" y="529590"/>
                </a:lnTo>
                <a:lnTo>
                  <a:pt x="634618" y="501650"/>
                </a:lnTo>
                <a:lnTo>
                  <a:pt x="610330" y="452120"/>
                </a:lnTo>
                <a:lnTo>
                  <a:pt x="595685" y="412750"/>
                </a:lnTo>
                <a:lnTo>
                  <a:pt x="583138" y="374650"/>
                </a:lnTo>
                <a:close/>
              </a:path>
              <a:path w="1764665" h="723900">
                <a:moveTo>
                  <a:pt x="785876" y="212090"/>
                </a:moveTo>
                <a:lnTo>
                  <a:pt x="733805" y="217170"/>
                </a:lnTo>
                <a:lnTo>
                  <a:pt x="734018" y="223520"/>
                </a:lnTo>
                <a:lnTo>
                  <a:pt x="734088" y="246380"/>
                </a:lnTo>
                <a:lnTo>
                  <a:pt x="733859" y="256540"/>
                </a:lnTo>
                <a:lnTo>
                  <a:pt x="733170" y="273050"/>
                </a:lnTo>
                <a:lnTo>
                  <a:pt x="697610" y="281940"/>
                </a:lnTo>
                <a:lnTo>
                  <a:pt x="764285" y="556260"/>
                </a:lnTo>
                <a:lnTo>
                  <a:pt x="811021" y="544830"/>
                </a:lnTo>
                <a:lnTo>
                  <a:pt x="804671" y="518160"/>
                </a:lnTo>
                <a:lnTo>
                  <a:pt x="852551" y="506730"/>
                </a:lnTo>
                <a:lnTo>
                  <a:pt x="902169" y="506730"/>
                </a:lnTo>
                <a:lnTo>
                  <a:pt x="894452" y="474980"/>
                </a:lnTo>
                <a:lnTo>
                  <a:pt x="794003" y="474980"/>
                </a:lnTo>
                <a:lnTo>
                  <a:pt x="779906" y="416560"/>
                </a:lnTo>
                <a:lnTo>
                  <a:pt x="827785" y="405130"/>
                </a:lnTo>
                <a:lnTo>
                  <a:pt x="877476" y="405130"/>
                </a:lnTo>
                <a:lnTo>
                  <a:pt x="869451" y="372110"/>
                </a:lnTo>
                <a:lnTo>
                  <a:pt x="769238" y="372110"/>
                </a:lnTo>
                <a:lnTo>
                  <a:pt x="755268" y="314960"/>
                </a:lnTo>
                <a:lnTo>
                  <a:pt x="803020" y="303530"/>
                </a:lnTo>
                <a:lnTo>
                  <a:pt x="852648" y="303530"/>
                </a:lnTo>
                <a:lnTo>
                  <a:pt x="842574" y="261620"/>
                </a:lnTo>
                <a:lnTo>
                  <a:pt x="781938" y="261620"/>
                </a:lnTo>
                <a:lnTo>
                  <a:pt x="785876" y="212090"/>
                </a:lnTo>
                <a:close/>
              </a:path>
              <a:path w="1764665" h="723900">
                <a:moveTo>
                  <a:pt x="568198" y="510540"/>
                </a:moveTo>
                <a:lnTo>
                  <a:pt x="503935" y="535940"/>
                </a:lnTo>
                <a:lnTo>
                  <a:pt x="573907" y="535940"/>
                </a:lnTo>
                <a:lnTo>
                  <a:pt x="571533" y="525780"/>
                </a:lnTo>
                <a:lnTo>
                  <a:pt x="568198" y="510540"/>
                </a:lnTo>
                <a:close/>
              </a:path>
              <a:path w="1764665" h="723900">
                <a:moveTo>
                  <a:pt x="668781" y="458470"/>
                </a:moveTo>
                <a:lnTo>
                  <a:pt x="672845" y="504190"/>
                </a:lnTo>
                <a:lnTo>
                  <a:pt x="673100" y="518160"/>
                </a:lnTo>
                <a:lnTo>
                  <a:pt x="672845" y="523240"/>
                </a:lnTo>
                <a:lnTo>
                  <a:pt x="670559" y="528320"/>
                </a:lnTo>
                <a:lnTo>
                  <a:pt x="669035" y="529590"/>
                </a:lnTo>
                <a:lnTo>
                  <a:pt x="667003" y="530860"/>
                </a:lnTo>
                <a:lnTo>
                  <a:pt x="720396" y="530860"/>
                </a:lnTo>
                <a:lnTo>
                  <a:pt x="720849" y="525780"/>
                </a:lnTo>
                <a:lnTo>
                  <a:pt x="720734" y="501650"/>
                </a:lnTo>
                <a:lnTo>
                  <a:pt x="718565" y="471170"/>
                </a:lnTo>
                <a:lnTo>
                  <a:pt x="694626" y="466090"/>
                </a:lnTo>
                <a:lnTo>
                  <a:pt x="681954" y="462280"/>
                </a:lnTo>
                <a:lnTo>
                  <a:pt x="668781" y="458470"/>
                </a:lnTo>
                <a:close/>
              </a:path>
              <a:path w="1764665" h="723900">
                <a:moveTo>
                  <a:pt x="902169" y="506730"/>
                </a:moveTo>
                <a:lnTo>
                  <a:pt x="852551" y="506730"/>
                </a:lnTo>
                <a:lnTo>
                  <a:pt x="858392" y="530860"/>
                </a:lnTo>
                <a:lnTo>
                  <a:pt x="905255" y="519430"/>
                </a:lnTo>
                <a:lnTo>
                  <a:pt x="902169" y="506730"/>
                </a:lnTo>
                <a:close/>
              </a:path>
              <a:path w="1764665" h="723900">
                <a:moveTo>
                  <a:pt x="1021469" y="264160"/>
                </a:moveTo>
                <a:lnTo>
                  <a:pt x="972311" y="264160"/>
                </a:lnTo>
                <a:lnTo>
                  <a:pt x="974929" y="275590"/>
                </a:lnTo>
                <a:lnTo>
                  <a:pt x="977820" y="287020"/>
                </a:lnTo>
                <a:lnTo>
                  <a:pt x="980973" y="300990"/>
                </a:lnTo>
                <a:lnTo>
                  <a:pt x="999616" y="386080"/>
                </a:lnTo>
                <a:lnTo>
                  <a:pt x="1007490" y="427990"/>
                </a:lnTo>
                <a:lnTo>
                  <a:pt x="1007363" y="431800"/>
                </a:lnTo>
                <a:lnTo>
                  <a:pt x="1006348" y="434340"/>
                </a:lnTo>
                <a:lnTo>
                  <a:pt x="1002537" y="440690"/>
                </a:lnTo>
                <a:lnTo>
                  <a:pt x="999743" y="443230"/>
                </a:lnTo>
                <a:lnTo>
                  <a:pt x="996060" y="445770"/>
                </a:lnTo>
                <a:lnTo>
                  <a:pt x="992504" y="448310"/>
                </a:lnTo>
                <a:lnTo>
                  <a:pt x="987932" y="449580"/>
                </a:lnTo>
                <a:lnTo>
                  <a:pt x="982599" y="450850"/>
                </a:lnTo>
                <a:lnTo>
                  <a:pt x="968688" y="454660"/>
                </a:lnTo>
                <a:lnTo>
                  <a:pt x="929004" y="462280"/>
                </a:lnTo>
                <a:lnTo>
                  <a:pt x="935434" y="472440"/>
                </a:lnTo>
                <a:lnTo>
                  <a:pt x="941768" y="483870"/>
                </a:lnTo>
                <a:lnTo>
                  <a:pt x="948007" y="496570"/>
                </a:lnTo>
                <a:lnTo>
                  <a:pt x="954151" y="509270"/>
                </a:lnTo>
                <a:lnTo>
                  <a:pt x="999982" y="497840"/>
                </a:lnTo>
                <a:lnTo>
                  <a:pt x="1039621" y="481330"/>
                </a:lnTo>
                <a:lnTo>
                  <a:pt x="1057892" y="443230"/>
                </a:lnTo>
                <a:lnTo>
                  <a:pt x="1057841" y="439420"/>
                </a:lnTo>
                <a:lnTo>
                  <a:pt x="1057100" y="430530"/>
                </a:lnTo>
                <a:lnTo>
                  <a:pt x="1055229" y="417830"/>
                </a:lnTo>
                <a:lnTo>
                  <a:pt x="1052321" y="402590"/>
                </a:lnTo>
                <a:lnTo>
                  <a:pt x="1021469" y="264160"/>
                </a:lnTo>
                <a:close/>
              </a:path>
              <a:path w="1764665" h="723900">
                <a:moveTo>
                  <a:pt x="527811" y="414020"/>
                </a:moveTo>
                <a:lnTo>
                  <a:pt x="375538" y="452120"/>
                </a:lnTo>
                <a:lnTo>
                  <a:pt x="386206" y="495300"/>
                </a:lnTo>
                <a:lnTo>
                  <a:pt x="439800" y="482600"/>
                </a:lnTo>
                <a:lnTo>
                  <a:pt x="490757" y="482600"/>
                </a:lnTo>
                <a:lnTo>
                  <a:pt x="487933" y="471170"/>
                </a:lnTo>
                <a:lnTo>
                  <a:pt x="538479" y="458470"/>
                </a:lnTo>
                <a:lnTo>
                  <a:pt x="527811" y="414020"/>
                </a:lnTo>
                <a:close/>
              </a:path>
              <a:path w="1764665" h="723900">
                <a:moveTo>
                  <a:pt x="1202977" y="335280"/>
                </a:moveTo>
                <a:lnTo>
                  <a:pt x="1132585" y="335280"/>
                </a:lnTo>
                <a:lnTo>
                  <a:pt x="1148324" y="349250"/>
                </a:lnTo>
                <a:lnTo>
                  <a:pt x="1165050" y="360680"/>
                </a:lnTo>
                <a:lnTo>
                  <a:pt x="1182752" y="372110"/>
                </a:lnTo>
                <a:lnTo>
                  <a:pt x="1201419" y="381000"/>
                </a:lnTo>
                <a:lnTo>
                  <a:pt x="1176180" y="396240"/>
                </a:lnTo>
                <a:lnTo>
                  <a:pt x="1148667" y="411480"/>
                </a:lnTo>
                <a:lnTo>
                  <a:pt x="1118891" y="424180"/>
                </a:lnTo>
                <a:lnTo>
                  <a:pt x="1086865" y="436880"/>
                </a:lnTo>
                <a:lnTo>
                  <a:pt x="1096629" y="447040"/>
                </a:lnTo>
                <a:lnTo>
                  <a:pt x="1105725" y="457200"/>
                </a:lnTo>
                <a:lnTo>
                  <a:pt x="1114155" y="466090"/>
                </a:lnTo>
                <a:lnTo>
                  <a:pt x="1121917" y="476250"/>
                </a:lnTo>
                <a:lnTo>
                  <a:pt x="1160180" y="458470"/>
                </a:lnTo>
                <a:lnTo>
                  <a:pt x="1195133" y="439420"/>
                </a:lnTo>
                <a:lnTo>
                  <a:pt x="1226752" y="420370"/>
                </a:lnTo>
                <a:lnTo>
                  <a:pt x="1255013" y="398780"/>
                </a:lnTo>
                <a:lnTo>
                  <a:pt x="1406696" y="398780"/>
                </a:lnTo>
                <a:lnTo>
                  <a:pt x="1410432" y="383540"/>
                </a:lnTo>
                <a:lnTo>
                  <a:pt x="1414160" y="367030"/>
                </a:lnTo>
                <a:lnTo>
                  <a:pt x="1416346" y="358140"/>
                </a:lnTo>
                <a:lnTo>
                  <a:pt x="1298828" y="358140"/>
                </a:lnTo>
                <a:lnTo>
                  <a:pt x="1305154" y="350520"/>
                </a:lnTo>
                <a:lnTo>
                  <a:pt x="1243710" y="350520"/>
                </a:lnTo>
                <a:lnTo>
                  <a:pt x="1226593" y="345440"/>
                </a:lnTo>
                <a:lnTo>
                  <a:pt x="1210500" y="339090"/>
                </a:lnTo>
                <a:lnTo>
                  <a:pt x="1202977" y="335280"/>
                </a:lnTo>
                <a:close/>
              </a:path>
              <a:path w="1764665" h="723900">
                <a:moveTo>
                  <a:pt x="877476" y="405130"/>
                </a:moveTo>
                <a:lnTo>
                  <a:pt x="827785" y="405130"/>
                </a:lnTo>
                <a:lnTo>
                  <a:pt x="841755" y="462280"/>
                </a:lnTo>
                <a:lnTo>
                  <a:pt x="794003" y="474980"/>
                </a:lnTo>
                <a:lnTo>
                  <a:pt x="894452" y="474980"/>
                </a:lnTo>
                <a:lnTo>
                  <a:pt x="877476" y="405130"/>
                </a:lnTo>
                <a:close/>
              </a:path>
              <a:path w="1764665" h="723900">
                <a:moveTo>
                  <a:pt x="548639" y="260350"/>
                </a:moveTo>
                <a:lnTo>
                  <a:pt x="498093" y="273050"/>
                </a:lnTo>
                <a:lnTo>
                  <a:pt x="516127" y="331470"/>
                </a:lnTo>
                <a:lnTo>
                  <a:pt x="340994" y="373380"/>
                </a:lnTo>
                <a:lnTo>
                  <a:pt x="351789" y="417830"/>
                </a:lnTo>
                <a:lnTo>
                  <a:pt x="530225" y="374650"/>
                </a:lnTo>
                <a:lnTo>
                  <a:pt x="583138" y="374650"/>
                </a:lnTo>
                <a:lnTo>
                  <a:pt x="579374" y="363220"/>
                </a:lnTo>
                <a:lnTo>
                  <a:pt x="678941" y="339090"/>
                </a:lnTo>
                <a:lnTo>
                  <a:pt x="674007" y="318770"/>
                </a:lnTo>
                <a:lnTo>
                  <a:pt x="565530" y="318770"/>
                </a:lnTo>
                <a:lnTo>
                  <a:pt x="561123" y="304800"/>
                </a:lnTo>
                <a:lnTo>
                  <a:pt x="556847" y="289560"/>
                </a:lnTo>
                <a:lnTo>
                  <a:pt x="552690" y="275590"/>
                </a:lnTo>
                <a:lnTo>
                  <a:pt x="548639" y="260350"/>
                </a:lnTo>
                <a:close/>
              </a:path>
              <a:path w="1764665" h="723900">
                <a:moveTo>
                  <a:pt x="913129" y="321310"/>
                </a:moveTo>
                <a:lnTo>
                  <a:pt x="880617" y="358140"/>
                </a:lnTo>
                <a:lnTo>
                  <a:pt x="896191" y="370840"/>
                </a:lnTo>
                <a:lnTo>
                  <a:pt x="912431" y="384810"/>
                </a:lnTo>
                <a:lnTo>
                  <a:pt x="929338" y="401320"/>
                </a:lnTo>
                <a:lnTo>
                  <a:pt x="946911" y="417830"/>
                </a:lnTo>
                <a:lnTo>
                  <a:pt x="982471" y="379730"/>
                </a:lnTo>
                <a:lnTo>
                  <a:pt x="963850" y="363220"/>
                </a:lnTo>
                <a:lnTo>
                  <a:pt x="946086" y="347980"/>
                </a:lnTo>
                <a:lnTo>
                  <a:pt x="929179" y="334010"/>
                </a:lnTo>
                <a:lnTo>
                  <a:pt x="913129" y="321310"/>
                </a:lnTo>
                <a:close/>
              </a:path>
              <a:path w="1764665" h="723900">
                <a:moveTo>
                  <a:pt x="1406696" y="398780"/>
                </a:moveTo>
                <a:lnTo>
                  <a:pt x="1255013" y="398780"/>
                </a:lnTo>
                <a:lnTo>
                  <a:pt x="1289302" y="405130"/>
                </a:lnTo>
                <a:lnTo>
                  <a:pt x="1325864" y="407670"/>
                </a:lnTo>
                <a:lnTo>
                  <a:pt x="1364688" y="407670"/>
                </a:lnTo>
                <a:lnTo>
                  <a:pt x="1405762" y="402590"/>
                </a:lnTo>
                <a:lnTo>
                  <a:pt x="1406696" y="398780"/>
                </a:lnTo>
                <a:close/>
              </a:path>
              <a:path w="1764665" h="723900">
                <a:moveTo>
                  <a:pt x="852648" y="303530"/>
                </a:moveTo>
                <a:lnTo>
                  <a:pt x="803020" y="303530"/>
                </a:lnTo>
                <a:lnTo>
                  <a:pt x="817117" y="360680"/>
                </a:lnTo>
                <a:lnTo>
                  <a:pt x="769238" y="372110"/>
                </a:lnTo>
                <a:lnTo>
                  <a:pt x="869451" y="372110"/>
                </a:lnTo>
                <a:lnTo>
                  <a:pt x="856487" y="318770"/>
                </a:lnTo>
                <a:lnTo>
                  <a:pt x="904387" y="318770"/>
                </a:lnTo>
                <a:lnTo>
                  <a:pt x="904728" y="317500"/>
                </a:lnTo>
                <a:lnTo>
                  <a:pt x="905686" y="313690"/>
                </a:lnTo>
                <a:lnTo>
                  <a:pt x="855090" y="313690"/>
                </a:lnTo>
                <a:lnTo>
                  <a:pt x="852648" y="303530"/>
                </a:lnTo>
                <a:close/>
              </a:path>
              <a:path w="1764665" h="723900">
                <a:moveTo>
                  <a:pt x="1624697" y="312420"/>
                </a:moveTo>
                <a:lnTo>
                  <a:pt x="1574800" y="312420"/>
                </a:lnTo>
                <a:lnTo>
                  <a:pt x="1586229" y="359410"/>
                </a:lnTo>
                <a:lnTo>
                  <a:pt x="1633346" y="347980"/>
                </a:lnTo>
                <a:lnTo>
                  <a:pt x="1624697" y="312420"/>
                </a:lnTo>
                <a:close/>
              </a:path>
              <a:path w="1764665" h="723900">
                <a:moveTo>
                  <a:pt x="1418843" y="347980"/>
                </a:moveTo>
                <a:lnTo>
                  <a:pt x="1386268" y="353060"/>
                </a:lnTo>
                <a:lnTo>
                  <a:pt x="1355407" y="356870"/>
                </a:lnTo>
                <a:lnTo>
                  <a:pt x="1326260" y="358140"/>
                </a:lnTo>
                <a:lnTo>
                  <a:pt x="1416346" y="358140"/>
                </a:lnTo>
                <a:lnTo>
                  <a:pt x="1418843" y="347980"/>
                </a:lnTo>
                <a:close/>
              </a:path>
              <a:path w="1764665" h="723900">
                <a:moveTo>
                  <a:pt x="1339523" y="295910"/>
                </a:moveTo>
                <a:lnTo>
                  <a:pt x="1292732" y="295910"/>
                </a:lnTo>
                <a:lnTo>
                  <a:pt x="1282305" y="309880"/>
                </a:lnTo>
                <a:lnTo>
                  <a:pt x="1270650" y="323850"/>
                </a:lnTo>
                <a:lnTo>
                  <a:pt x="1257782" y="337820"/>
                </a:lnTo>
                <a:lnTo>
                  <a:pt x="1243710" y="350520"/>
                </a:lnTo>
                <a:lnTo>
                  <a:pt x="1305154" y="350520"/>
                </a:lnTo>
                <a:lnTo>
                  <a:pt x="1313588" y="340360"/>
                </a:lnTo>
                <a:lnTo>
                  <a:pt x="1326419" y="321310"/>
                </a:lnTo>
                <a:lnTo>
                  <a:pt x="1337298" y="300990"/>
                </a:lnTo>
                <a:lnTo>
                  <a:pt x="1339523" y="295910"/>
                </a:lnTo>
                <a:close/>
              </a:path>
              <a:path w="1764665" h="723900">
                <a:moveTo>
                  <a:pt x="1610512" y="254000"/>
                </a:moveTo>
                <a:lnTo>
                  <a:pt x="1560449" y="254000"/>
                </a:lnTo>
                <a:lnTo>
                  <a:pt x="1565275" y="273050"/>
                </a:lnTo>
                <a:lnTo>
                  <a:pt x="1422018" y="308610"/>
                </a:lnTo>
                <a:lnTo>
                  <a:pt x="1431543" y="347980"/>
                </a:lnTo>
                <a:lnTo>
                  <a:pt x="1574800" y="312420"/>
                </a:lnTo>
                <a:lnTo>
                  <a:pt x="1624697" y="312420"/>
                </a:lnTo>
                <a:lnTo>
                  <a:pt x="1621916" y="300990"/>
                </a:lnTo>
                <a:lnTo>
                  <a:pt x="1764410" y="266700"/>
                </a:lnTo>
                <a:lnTo>
                  <a:pt x="1763198" y="261620"/>
                </a:lnTo>
                <a:lnTo>
                  <a:pt x="1612391" y="261620"/>
                </a:lnTo>
                <a:lnTo>
                  <a:pt x="1610512" y="254000"/>
                </a:lnTo>
                <a:close/>
              </a:path>
              <a:path w="1764665" h="723900">
                <a:moveTo>
                  <a:pt x="1336928" y="242570"/>
                </a:moveTo>
                <a:lnTo>
                  <a:pt x="1099692" y="300990"/>
                </a:lnTo>
                <a:lnTo>
                  <a:pt x="1109344" y="340360"/>
                </a:lnTo>
                <a:lnTo>
                  <a:pt x="1132585" y="335280"/>
                </a:lnTo>
                <a:lnTo>
                  <a:pt x="1202977" y="335280"/>
                </a:lnTo>
                <a:lnTo>
                  <a:pt x="1195454" y="331470"/>
                </a:lnTo>
                <a:lnTo>
                  <a:pt x="1181480" y="322580"/>
                </a:lnTo>
                <a:lnTo>
                  <a:pt x="1292732" y="295910"/>
                </a:lnTo>
                <a:lnTo>
                  <a:pt x="1339523" y="295910"/>
                </a:lnTo>
                <a:lnTo>
                  <a:pt x="1346200" y="280670"/>
                </a:lnTo>
                <a:lnTo>
                  <a:pt x="1336928" y="242570"/>
                </a:lnTo>
                <a:close/>
              </a:path>
              <a:path w="1764665" h="723900">
                <a:moveTo>
                  <a:pt x="904387" y="318770"/>
                </a:moveTo>
                <a:lnTo>
                  <a:pt x="856487" y="318770"/>
                </a:lnTo>
                <a:lnTo>
                  <a:pt x="869136" y="321310"/>
                </a:lnTo>
                <a:lnTo>
                  <a:pt x="880808" y="323850"/>
                </a:lnTo>
                <a:lnTo>
                  <a:pt x="891528" y="327660"/>
                </a:lnTo>
                <a:lnTo>
                  <a:pt x="901318" y="330200"/>
                </a:lnTo>
                <a:lnTo>
                  <a:pt x="904387" y="318770"/>
                </a:lnTo>
                <a:close/>
              </a:path>
              <a:path w="1764665" h="723900">
                <a:moveTo>
                  <a:pt x="599439" y="251460"/>
                </a:moveTo>
                <a:lnTo>
                  <a:pt x="574928" y="280670"/>
                </a:lnTo>
                <a:lnTo>
                  <a:pt x="583953" y="287020"/>
                </a:lnTo>
                <a:lnTo>
                  <a:pt x="593121" y="293370"/>
                </a:lnTo>
                <a:lnTo>
                  <a:pt x="602432" y="300990"/>
                </a:lnTo>
                <a:lnTo>
                  <a:pt x="611885" y="308610"/>
                </a:lnTo>
                <a:lnTo>
                  <a:pt x="565530" y="318770"/>
                </a:lnTo>
                <a:lnTo>
                  <a:pt x="674007" y="318770"/>
                </a:lnTo>
                <a:lnTo>
                  <a:pt x="669997" y="302260"/>
                </a:lnTo>
                <a:lnTo>
                  <a:pt x="633729" y="302260"/>
                </a:lnTo>
                <a:lnTo>
                  <a:pt x="648207" y="284480"/>
                </a:lnTo>
                <a:lnTo>
                  <a:pt x="624109" y="266700"/>
                </a:lnTo>
                <a:lnTo>
                  <a:pt x="599439" y="251460"/>
                </a:lnTo>
                <a:close/>
              </a:path>
              <a:path w="1764665" h="723900">
                <a:moveTo>
                  <a:pt x="877824" y="180340"/>
                </a:moveTo>
                <a:lnTo>
                  <a:pt x="873914" y="219710"/>
                </a:lnTo>
                <a:lnTo>
                  <a:pt x="868838" y="254000"/>
                </a:lnTo>
                <a:lnTo>
                  <a:pt x="862572" y="285750"/>
                </a:lnTo>
                <a:lnTo>
                  <a:pt x="855090" y="313690"/>
                </a:lnTo>
                <a:lnTo>
                  <a:pt x="905686" y="313690"/>
                </a:lnTo>
                <a:lnTo>
                  <a:pt x="907923" y="304800"/>
                </a:lnTo>
                <a:lnTo>
                  <a:pt x="910927" y="292100"/>
                </a:lnTo>
                <a:lnTo>
                  <a:pt x="913764" y="278130"/>
                </a:lnTo>
                <a:lnTo>
                  <a:pt x="972311" y="264160"/>
                </a:lnTo>
                <a:lnTo>
                  <a:pt x="1021469" y="264160"/>
                </a:lnTo>
                <a:lnTo>
                  <a:pt x="1013826" y="229870"/>
                </a:lnTo>
                <a:lnTo>
                  <a:pt x="922146" y="229870"/>
                </a:lnTo>
                <a:lnTo>
                  <a:pt x="925036" y="205740"/>
                </a:lnTo>
                <a:lnTo>
                  <a:pt x="926254" y="194310"/>
                </a:lnTo>
                <a:lnTo>
                  <a:pt x="927353" y="181610"/>
                </a:lnTo>
                <a:lnTo>
                  <a:pt x="877824" y="180340"/>
                </a:lnTo>
                <a:close/>
              </a:path>
              <a:path w="1764665" h="723900">
                <a:moveTo>
                  <a:pt x="1111630" y="212090"/>
                </a:moveTo>
                <a:lnTo>
                  <a:pt x="1097180" y="229870"/>
                </a:lnTo>
                <a:lnTo>
                  <a:pt x="1081849" y="247650"/>
                </a:lnTo>
                <a:lnTo>
                  <a:pt x="1065660" y="264160"/>
                </a:lnTo>
                <a:lnTo>
                  <a:pt x="1048638" y="281940"/>
                </a:lnTo>
                <a:lnTo>
                  <a:pt x="1065244" y="294640"/>
                </a:lnTo>
                <a:lnTo>
                  <a:pt x="1082039" y="309880"/>
                </a:lnTo>
                <a:lnTo>
                  <a:pt x="1099564" y="290830"/>
                </a:lnTo>
                <a:lnTo>
                  <a:pt x="1116314" y="273050"/>
                </a:lnTo>
                <a:lnTo>
                  <a:pt x="1132278" y="254000"/>
                </a:lnTo>
                <a:lnTo>
                  <a:pt x="1147444" y="234950"/>
                </a:lnTo>
                <a:lnTo>
                  <a:pt x="1111630" y="212090"/>
                </a:lnTo>
                <a:close/>
              </a:path>
              <a:path w="1764665" h="723900">
                <a:moveTo>
                  <a:pt x="668146" y="294640"/>
                </a:moveTo>
                <a:lnTo>
                  <a:pt x="633729" y="302260"/>
                </a:lnTo>
                <a:lnTo>
                  <a:pt x="669997" y="302260"/>
                </a:lnTo>
                <a:lnTo>
                  <a:pt x="668146" y="294640"/>
                </a:lnTo>
                <a:close/>
              </a:path>
              <a:path w="1764665" h="723900">
                <a:moveTo>
                  <a:pt x="1583962" y="144780"/>
                </a:moveTo>
                <a:lnTo>
                  <a:pt x="1533778" y="144780"/>
                </a:lnTo>
                <a:lnTo>
                  <a:pt x="1538351" y="162560"/>
                </a:lnTo>
                <a:lnTo>
                  <a:pt x="1427226" y="190500"/>
                </a:lnTo>
                <a:lnTo>
                  <a:pt x="1449324" y="280670"/>
                </a:lnTo>
                <a:lnTo>
                  <a:pt x="1560449" y="254000"/>
                </a:lnTo>
                <a:lnTo>
                  <a:pt x="1610512" y="254000"/>
                </a:lnTo>
                <a:lnTo>
                  <a:pt x="1607692" y="242570"/>
                </a:lnTo>
                <a:lnTo>
                  <a:pt x="1628859" y="237490"/>
                </a:lnTo>
                <a:lnTo>
                  <a:pt x="1485773" y="237490"/>
                </a:lnTo>
                <a:lnTo>
                  <a:pt x="1479677" y="212090"/>
                </a:lnTo>
                <a:lnTo>
                  <a:pt x="1546352" y="195580"/>
                </a:lnTo>
                <a:lnTo>
                  <a:pt x="1596339" y="195580"/>
                </a:lnTo>
                <a:lnTo>
                  <a:pt x="1593595" y="184150"/>
                </a:lnTo>
                <a:lnTo>
                  <a:pt x="1660270" y="168910"/>
                </a:lnTo>
                <a:lnTo>
                  <a:pt x="1707462" y="168910"/>
                </a:lnTo>
                <a:lnTo>
                  <a:pt x="1703165" y="151130"/>
                </a:lnTo>
                <a:lnTo>
                  <a:pt x="1585594" y="151130"/>
                </a:lnTo>
                <a:lnTo>
                  <a:pt x="1583962" y="144780"/>
                </a:lnTo>
                <a:close/>
              </a:path>
              <a:path w="1764665" h="723900">
                <a:moveTo>
                  <a:pt x="1186248" y="199390"/>
                </a:moveTo>
                <a:lnTo>
                  <a:pt x="1140713" y="199390"/>
                </a:lnTo>
                <a:lnTo>
                  <a:pt x="1159636" y="276860"/>
                </a:lnTo>
                <a:lnTo>
                  <a:pt x="1202689" y="266700"/>
                </a:lnTo>
                <a:lnTo>
                  <a:pt x="1186248" y="199390"/>
                </a:lnTo>
                <a:close/>
              </a:path>
              <a:path w="1764665" h="723900">
                <a:moveTo>
                  <a:pt x="839215" y="247650"/>
                </a:moveTo>
                <a:lnTo>
                  <a:pt x="781938" y="261620"/>
                </a:lnTo>
                <a:lnTo>
                  <a:pt x="842574" y="261620"/>
                </a:lnTo>
                <a:lnTo>
                  <a:pt x="839215" y="247650"/>
                </a:lnTo>
                <a:close/>
              </a:path>
              <a:path w="1764665" h="723900">
                <a:moveTo>
                  <a:pt x="1755012" y="227330"/>
                </a:moveTo>
                <a:lnTo>
                  <a:pt x="1612391" y="261620"/>
                </a:lnTo>
                <a:lnTo>
                  <a:pt x="1763198" y="261620"/>
                </a:lnTo>
                <a:lnTo>
                  <a:pt x="1755012" y="227330"/>
                </a:lnTo>
                <a:close/>
              </a:path>
              <a:path w="1764665" h="723900">
                <a:moveTo>
                  <a:pt x="1267147" y="179070"/>
                </a:moveTo>
                <a:lnTo>
                  <a:pt x="1221485" y="179070"/>
                </a:lnTo>
                <a:lnTo>
                  <a:pt x="1240408" y="257810"/>
                </a:lnTo>
                <a:lnTo>
                  <a:pt x="1283588" y="246380"/>
                </a:lnTo>
                <a:lnTo>
                  <a:pt x="1267147" y="179070"/>
                </a:lnTo>
                <a:close/>
              </a:path>
              <a:path w="1764665" h="723900">
                <a:moveTo>
                  <a:pt x="1295273" y="170180"/>
                </a:moveTo>
                <a:lnTo>
                  <a:pt x="1276857" y="205740"/>
                </a:lnTo>
                <a:lnTo>
                  <a:pt x="1299217" y="214630"/>
                </a:lnTo>
                <a:lnTo>
                  <a:pt x="1321149" y="224790"/>
                </a:lnTo>
                <a:lnTo>
                  <a:pt x="1363726" y="242570"/>
                </a:lnTo>
                <a:lnTo>
                  <a:pt x="1384553" y="203200"/>
                </a:lnTo>
                <a:lnTo>
                  <a:pt x="1360745" y="193040"/>
                </a:lnTo>
                <a:lnTo>
                  <a:pt x="1337913" y="184150"/>
                </a:lnTo>
                <a:lnTo>
                  <a:pt x="1316081" y="176530"/>
                </a:lnTo>
                <a:lnTo>
                  <a:pt x="1295273" y="170180"/>
                </a:lnTo>
                <a:close/>
              </a:path>
              <a:path w="1764665" h="723900">
                <a:moveTo>
                  <a:pt x="1596339" y="195580"/>
                </a:moveTo>
                <a:lnTo>
                  <a:pt x="1546352" y="195580"/>
                </a:lnTo>
                <a:lnTo>
                  <a:pt x="1552448" y="220980"/>
                </a:lnTo>
                <a:lnTo>
                  <a:pt x="1485773" y="237490"/>
                </a:lnTo>
                <a:lnTo>
                  <a:pt x="1628859" y="237490"/>
                </a:lnTo>
                <a:lnTo>
                  <a:pt x="1718817" y="215900"/>
                </a:lnTo>
                <a:lnTo>
                  <a:pt x="1717283" y="209550"/>
                </a:lnTo>
                <a:lnTo>
                  <a:pt x="1599691" y="209550"/>
                </a:lnTo>
                <a:lnTo>
                  <a:pt x="1596339" y="195580"/>
                </a:lnTo>
                <a:close/>
              </a:path>
              <a:path w="1764665" h="723900">
                <a:moveTo>
                  <a:pt x="1009014" y="208280"/>
                </a:moveTo>
                <a:lnTo>
                  <a:pt x="922146" y="229870"/>
                </a:lnTo>
                <a:lnTo>
                  <a:pt x="1013826" y="229870"/>
                </a:lnTo>
                <a:lnTo>
                  <a:pt x="1009014" y="208280"/>
                </a:lnTo>
                <a:close/>
              </a:path>
              <a:path w="1764665" h="723900">
                <a:moveTo>
                  <a:pt x="1195451" y="101600"/>
                </a:moveTo>
                <a:lnTo>
                  <a:pt x="1149857" y="125730"/>
                </a:lnTo>
                <a:lnTo>
                  <a:pt x="1167891" y="149860"/>
                </a:lnTo>
                <a:lnTo>
                  <a:pt x="1032890" y="182880"/>
                </a:lnTo>
                <a:lnTo>
                  <a:pt x="1042669" y="223520"/>
                </a:lnTo>
                <a:lnTo>
                  <a:pt x="1140713" y="199390"/>
                </a:lnTo>
                <a:lnTo>
                  <a:pt x="1186248" y="199390"/>
                </a:lnTo>
                <a:lnTo>
                  <a:pt x="1183766" y="189230"/>
                </a:lnTo>
                <a:lnTo>
                  <a:pt x="1221485" y="179070"/>
                </a:lnTo>
                <a:lnTo>
                  <a:pt x="1267147" y="179070"/>
                </a:lnTo>
                <a:lnTo>
                  <a:pt x="1264665" y="168910"/>
                </a:lnTo>
                <a:lnTo>
                  <a:pt x="1363090" y="144780"/>
                </a:lnTo>
                <a:lnTo>
                  <a:pt x="1361222" y="137160"/>
                </a:lnTo>
                <a:lnTo>
                  <a:pt x="1222120" y="137160"/>
                </a:lnTo>
                <a:lnTo>
                  <a:pt x="1195451" y="101600"/>
                </a:lnTo>
                <a:close/>
              </a:path>
              <a:path w="1764665" h="723900">
                <a:moveTo>
                  <a:pt x="1707462" y="168910"/>
                </a:moveTo>
                <a:lnTo>
                  <a:pt x="1660270" y="168910"/>
                </a:lnTo>
                <a:lnTo>
                  <a:pt x="1666366" y="193040"/>
                </a:lnTo>
                <a:lnTo>
                  <a:pt x="1599691" y="209550"/>
                </a:lnTo>
                <a:lnTo>
                  <a:pt x="1717283" y="209550"/>
                </a:lnTo>
                <a:lnTo>
                  <a:pt x="1707462" y="168910"/>
                </a:lnTo>
                <a:close/>
              </a:path>
              <a:path w="1764665" h="723900">
                <a:moveTo>
                  <a:pt x="1497139" y="109220"/>
                </a:moveTo>
                <a:lnTo>
                  <a:pt x="1450593" y="109220"/>
                </a:lnTo>
                <a:lnTo>
                  <a:pt x="1463420" y="161290"/>
                </a:lnTo>
                <a:lnTo>
                  <a:pt x="1533778" y="144780"/>
                </a:lnTo>
                <a:lnTo>
                  <a:pt x="1583962" y="144780"/>
                </a:lnTo>
                <a:lnTo>
                  <a:pt x="1581023" y="133350"/>
                </a:lnTo>
                <a:lnTo>
                  <a:pt x="1631550" y="120650"/>
                </a:lnTo>
                <a:lnTo>
                  <a:pt x="1499869" y="120650"/>
                </a:lnTo>
                <a:lnTo>
                  <a:pt x="1497139" y="109220"/>
                </a:lnTo>
                <a:close/>
              </a:path>
              <a:path w="1764665" h="723900">
                <a:moveTo>
                  <a:pt x="1696719" y="124460"/>
                </a:moveTo>
                <a:lnTo>
                  <a:pt x="1585594" y="151130"/>
                </a:lnTo>
                <a:lnTo>
                  <a:pt x="1703165" y="151130"/>
                </a:lnTo>
                <a:lnTo>
                  <a:pt x="1696719" y="124460"/>
                </a:lnTo>
                <a:close/>
              </a:path>
              <a:path w="1764665" h="723900">
                <a:moveTo>
                  <a:pt x="1353438" y="105410"/>
                </a:moveTo>
                <a:lnTo>
                  <a:pt x="1222120" y="137160"/>
                </a:lnTo>
                <a:lnTo>
                  <a:pt x="1361222" y="137160"/>
                </a:lnTo>
                <a:lnTo>
                  <a:pt x="1353438" y="105410"/>
                </a:lnTo>
                <a:close/>
              </a:path>
              <a:path w="1764665" h="723900">
                <a:moveTo>
                  <a:pt x="1479168" y="35560"/>
                </a:moveTo>
                <a:lnTo>
                  <a:pt x="1435353" y="45720"/>
                </a:lnTo>
                <a:lnTo>
                  <a:pt x="1441068" y="69850"/>
                </a:lnTo>
                <a:lnTo>
                  <a:pt x="1369949" y="87630"/>
                </a:lnTo>
                <a:lnTo>
                  <a:pt x="1379474" y="125730"/>
                </a:lnTo>
                <a:lnTo>
                  <a:pt x="1450593" y="109220"/>
                </a:lnTo>
                <a:lnTo>
                  <a:pt x="1497139" y="109220"/>
                </a:lnTo>
                <a:lnTo>
                  <a:pt x="1494408" y="97790"/>
                </a:lnTo>
                <a:lnTo>
                  <a:pt x="1595119" y="73660"/>
                </a:lnTo>
                <a:lnTo>
                  <a:pt x="1641437" y="73660"/>
                </a:lnTo>
                <a:lnTo>
                  <a:pt x="1638934" y="63500"/>
                </a:lnTo>
                <a:lnTo>
                  <a:pt x="1653957" y="59690"/>
                </a:lnTo>
                <a:lnTo>
                  <a:pt x="1484883" y="59690"/>
                </a:lnTo>
                <a:lnTo>
                  <a:pt x="1479168" y="35560"/>
                </a:lnTo>
                <a:close/>
              </a:path>
              <a:path w="1764665" h="723900">
                <a:moveTo>
                  <a:pt x="1641437" y="73660"/>
                </a:moveTo>
                <a:lnTo>
                  <a:pt x="1595119" y="73660"/>
                </a:lnTo>
                <a:lnTo>
                  <a:pt x="1600580" y="96520"/>
                </a:lnTo>
                <a:lnTo>
                  <a:pt x="1499869" y="120650"/>
                </a:lnTo>
                <a:lnTo>
                  <a:pt x="1631550" y="120650"/>
                </a:lnTo>
                <a:lnTo>
                  <a:pt x="1651761" y="115570"/>
                </a:lnTo>
                <a:lnTo>
                  <a:pt x="1641437" y="73660"/>
                </a:lnTo>
                <a:close/>
              </a:path>
              <a:path w="1764665" h="723900">
                <a:moveTo>
                  <a:pt x="1623694" y="0"/>
                </a:moveTo>
                <a:lnTo>
                  <a:pt x="1579879" y="11430"/>
                </a:lnTo>
                <a:lnTo>
                  <a:pt x="1585594" y="34290"/>
                </a:lnTo>
                <a:lnTo>
                  <a:pt x="1484883" y="59690"/>
                </a:lnTo>
                <a:lnTo>
                  <a:pt x="1653957" y="59690"/>
                </a:lnTo>
                <a:lnTo>
                  <a:pt x="1709038" y="45720"/>
                </a:lnTo>
                <a:lnTo>
                  <a:pt x="1703815" y="24130"/>
                </a:lnTo>
                <a:lnTo>
                  <a:pt x="1629409" y="24130"/>
                </a:lnTo>
                <a:lnTo>
                  <a:pt x="1623694" y="0"/>
                </a:lnTo>
                <a:close/>
              </a:path>
              <a:path w="1764665" h="723900">
                <a:moveTo>
                  <a:pt x="1699513" y="6350"/>
                </a:moveTo>
                <a:lnTo>
                  <a:pt x="1629409" y="24130"/>
                </a:lnTo>
                <a:lnTo>
                  <a:pt x="1703815" y="24130"/>
                </a:lnTo>
                <a:lnTo>
                  <a:pt x="1699513" y="6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75547" y="5123688"/>
            <a:ext cx="656844" cy="640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61170" y="5438266"/>
            <a:ext cx="31115" cy="69850"/>
          </a:xfrm>
          <a:custGeom>
            <a:avLst/>
            <a:gdLst/>
            <a:ahLst/>
            <a:cxnLst/>
            <a:rect l="l" t="t" r="r" b="b"/>
            <a:pathLst>
              <a:path w="31115" h="69850">
                <a:moveTo>
                  <a:pt x="30606" y="0"/>
                </a:moveTo>
                <a:lnTo>
                  <a:pt x="0" y="7493"/>
                </a:lnTo>
                <a:lnTo>
                  <a:pt x="1777" y="69342"/>
                </a:lnTo>
                <a:lnTo>
                  <a:pt x="27431" y="63119"/>
                </a:lnTo>
                <a:lnTo>
                  <a:pt x="30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96528" y="5068823"/>
            <a:ext cx="658368" cy="640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68485" y="5230240"/>
            <a:ext cx="224154" cy="237490"/>
          </a:xfrm>
          <a:custGeom>
            <a:avLst/>
            <a:gdLst/>
            <a:ahLst/>
            <a:cxnLst/>
            <a:rect l="l" t="t" r="r" b="b"/>
            <a:pathLst>
              <a:path w="224154" h="237489">
                <a:moveTo>
                  <a:pt x="113740" y="86359"/>
                </a:moveTo>
                <a:lnTo>
                  <a:pt x="80391" y="86359"/>
                </a:lnTo>
                <a:lnTo>
                  <a:pt x="80443" y="123570"/>
                </a:lnTo>
                <a:lnTo>
                  <a:pt x="72278" y="157686"/>
                </a:lnTo>
                <a:lnTo>
                  <a:pt x="55548" y="190105"/>
                </a:lnTo>
                <a:lnTo>
                  <a:pt x="30353" y="220344"/>
                </a:lnTo>
                <a:lnTo>
                  <a:pt x="37042" y="223698"/>
                </a:lnTo>
                <a:lnTo>
                  <a:pt x="44529" y="227647"/>
                </a:lnTo>
                <a:lnTo>
                  <a:pt x="52802" y="232167"/>
                </a:lnTo>
                <a:lnTo>
                  <a:pt x="61849" y="237235"/>
                </a:lnTo>
                <a:lnTo>
                  <a:pt x="83566" y="210373"/>
                </a:lnTo>
                <a:lnTo>
                  <a:pt x="99568" y="181594"/>
                </a:lnTo>
                <a:lnTo>
                  <a:pt x="109855" y="150885"/>
                </a:lnTo>
                <a:lnTo>
                  <a:pt x="114427" y="118236"/>
                </a:lnTo>
                <a:lnTo>
                  <a:pt x="173712" y="118236"/>
                </a:lnTo>
                <a:lnTo>
                  <a:pt x="174117" y="117601"/>
                </a:lnTo>
                <a:lnTo>
                  <a:pt x="172489" y="116712"/>
                </a:lnTo>
                <a:lnTo>
                  <a:pt x="114554" y="116712"/>
                </a:lnTo>
                <a:lnTo>
                  <a:pt x="114709" y="110745"/>
                </a:lnTo>
                <a:lnTo>
                  <a:pt x="114585" y="97932"/>
                </a:lnTo>
                <a:lnTo>
                  <a:pt x="113946" y="88298"/>
                </a:lnTo>
                <a:lnTo>
                  <a:pt x="113740" y="86359"/>
                </a:lnTo>
                <a:close/>
              </a:path>
              <a:path w="224154" h="237489">
                <a:moveTo>
                  <a:pt x="207063" y="63245"/>
                </a:moveTo>
                <a:lnTo>
                  <a:pt x="175514" y="63245"/>
                </a:lnTo>
                <a:lnTo>
                  <a:pt x="179129" y="82510"/>
                </a:lnTo>
                <a:lnTo>
                  <a:pt x="182340" y="99917"/>
                </a:lnTo>
                <a:lnTo>
                  <a:pt x="189239" y="140561"/>
                </a:lnTo>
                <a:lnTo>
                  <a:pt x="191008" y="159384"/>
                </a:lnTo>
                <a:lnTo>
                  <a:pt x="190500" y="162686"/>
                </a:lnTo>
                <a:lnTo>
                  <a:pt x="151495" y="178117"/>
                </a:lnTo>
                <a:lnTo>
                  <a:pt x="127381" y="182498"/>
                </a:lnTo>
                <a:lnTo>
                  <a:pt x="132451" y="191424"/>
                </a:lnTo>
                <a:lnTo>
                  <a:pt x="136794" y="199516"/>
                </a:lnTo>
                <a:lnTo>
                  <a:pt x="140400" y="206752"/>
                </a:lnTo>
                <a:lnTo>
                  <a:pt x="143256" y="213105"/>
                </a:lnTo>
                <a:lnTo>
                  <a:pt x="149518" y="211724"/>
                </a:lnTo>
                <a:lnTo>
                  <a:pt x="187664" y="201650"/>
                </a:lnTo>
                <a:lnTo>
                  <a:pt x="222504" y="173481"/>
                </a:lnTo>
                <a:lnTo>
                  <a:pt x="223774" y="167893"/>
                </a:lnTo>
                <a:lnTo>
                  <a:pt x="223520" y="162178"/>
                </a:lnTo>
                <a:lnTo>
                  <a:pt x="222941" y="155698"/>
                </a:lnTo>
                <a:lnTo>
                  <a:pt x="221481" y="145287"/>
                </a:lnTo>
                <a:lnTo>
                  <a:pt x="219162" y="131014"/>
                </a:lnTo>
                <a:lnTo>
                  <a:pt x="215900" y="112394"/>
                </a:lnTo>
                <a:lnTo>
                  <a:pt x="207063" y="63245"/>
                </a:lnTo>
                <a:close/>
              </a:path>
              <a:path w="224154" h="237489">
                <a:moveTo>
                  <a:pt x="173712" y="118236"/>
                </a:moveTo>
                <a:lnTo>
                  <a:pt x="114427" y="118236"/>
                </a:lnTo>
                <a:lnTo>
                  <a:pt x="123549" y="123570"/>
                </a:lnTo>
                <a:lnTo>
                  <a:pt x="133588" y="129857"/>
                </a:lnTo>
                <a:lnTo>
                  <a:pt x="144555" y="137096"/>
                </a:lnTo>
                <a:lnTo>
                  <a:pt x="156464" y="145287"/>
                </a:lnTo>
                <a:lnTo>
                  <a:pt x="173712" y="118236"/>
                </a:lnTo>
                <a:close/>
              </a:path>
              <a:path w="224154" h="237489">
                <a:moveTo>
                  <a:pt x="129667" y="93725"/>
                </a:moveTo>
                <a:lnTo>
                  <a:pt x="114554" y="116712"/>
                </a:lnTo>
                <a:lnTo>
                  <a:pt x="172489" y="116712"/>
                </a:lnTo>
                <a:lnTo>
                  <a:pt x="139362" y="98796"/>
                </a:lnTo>
                <a:lnTo>
                  <a:pt x="129667" y="93725"/>
                </a:lnTo>
                <a:close/>
              </a:path>
              <a:path w="224154" h="237489">
                <a:moveTo>
                  <a:pt x="22352" y="19176"/>
                </a:moveTo>
                <a:lnTo>
                  <a:pt x="5588" y="42544"/>
                </a:lnTo>
                <a:lnTo>
                  <a:pt x="14537" y="48450"/>
                </a:lnTo>
                <a:lnTo>
                  <a:pt x="23082" y="54355"/>
                </a:lnTo>
                <a:lnTo>
                  <a:pt x="31198" y="60261"/>
                </a:lnTo>
                <a:lnTo>
                  <a:pt x="38862" y="66166"/>
                </a:lnTo>
                <a:lnTo>
                  <a:pt x="0" y="75564"/>
                </a:lnTo>
                <a:lnTo>
                  <a:pt x="6985" y="104266"/>
                </a:lnTo>
                <a:lnTo>
                  <a:pt x="80391" y="86359"/>
                </a:lnTo>
                <a:lnTo>
                  <a:pt x="113740" y="86359"/>
                </a:lnTo>
                <a:lnTo>
                  <a:pt x="112903" y="78485"/>
                </a:lnTo>
                <a:lnTo>
                  <a:pt x="168731" y="64896"/>
                </a:lnTo>
                <a:lnTo>
                  <a:pt x="44196" y="64896"/>
                </a:lnTo>
                <a:lnTo>
                  <a:pt x="60198" y="41401"/>
                </a:lnTo>
                <a:lnTo>
                  <a:pt x="51409" y="36000"/>
                </a:lnTo>
                <a:lnTo>
                  <a:pt x="42179" y="30479"/>
                </a:lnTo>
                <a:lnTo>
                  <a:pt x="32498" y="24864"/>
                </a:lnTo>
                <a:lnTo>
                  <a:pt x="22352" y="19176"/>
                </a:lnTo>
                <a:close/>
              </a:path>
              <a:path w="224154" h="237489">
                <a:moveTo>
                  <a:pt x="100203" y="0"/>
                </a:moveTo>
                <a:lnTo>
                  <a:pt x="66802" y="8127"/>
                </a:lnTo>
                <a:lnTo>
                  <a:pt x="75565" y="57276"/>
                </a:lnTo>
                <a:lnTo>
                  <a:pt x="44196" y="64896"/>
                </a:lnTo>
                <a:lnTo>
                  <a:pt x="168731" y="64896"/>
                </a:lnTo>
                <a:lnTo>
                  <a:pt x="175514" y="63245"/>
                </a:lnTo>
                <a:lnTo>
                  <a:pt x="207063" y="63245"/>
                </a:lnTo>
                <a:lnTo>
                  <a:pt x="204574" y="49402"/>
                </a:lnTo>
                <a:lnTo>
                  <a:pt x="108077" y="49402"/>
                </a:lnTo>
                <a:lnTo>
                  <a:pt x="100203" y="0"/>
                </a:lnTo>
                <a:close/>
              </a:path>
              <a:path w="224154" h="237489">
                <a:moveTo>
                  <a:pt x="200533" y="26923"/>
                </a:moveTo>
                <a:lnTo>
                  <a:pt x="108077" y="49402"/>
                </a:lnTo>
                <a:lnTo>
                  <a:pt x="204574" y="49402"/>
                </a:lnTo>
                <a:lnTo>
                  <a:pt x="200533" y="26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19031" y="5015484"/>
            <a:ext cx="656844" cy="6400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98102" y="5179314"/>
            <a:ext cx="233045" cy="231140"/>
          </a:xfrm>
          <a:custGeom>
            <a:avLst/>
            <a:gdLst/>
            <a:ahLst/>
            <a:cxnLst/>
            <a:rect l="l" t="t" r="r" b="b"/>
            <a:pathLst>
              <a:path w="233045" h="231139">
                <a:moveTo>
                  <a:pt x="59964" y="135128"/>
                </a:moveTo>
                <a:lnTo>
                  <a:pt x="29082" y="135128"/>
                </a:lnTo>
                <a:lnTo>
                  <a:pt x="52450" y="231013"/>
                </a:lnTo>
                <a:lnTo>
                  <a:pt x="81533" y="223901"/>
                </a:lnTo>
                <a:lnTo>
                  <a:pt x="59964" y="135128"/>
                </a:lnTo>
                <a:close/>
              </a:path>
              <a:path w="233045" h="231139">
                <a:moveTo>
                  <a:pt x="147954" y="54991"/>
                </a:moveTo>
                <a:lnTo>
                  <a:pt x="117855" y="62357"/>
                </a:lnTo>
                <a:lnTo>
                  <a:pt x="143509" y="168021"/>
                </a:lnTo>
                <a:lnTo>
                  <a:pt x="144399" y="171958"/>
                </a:lnTo>
                <a:lnTo>
                  <a:pt x="113665" y="185039"/>
                </a:lnTo>
                <a:lnTo>
                  <a:pt x="117213" y="192063"/>
                </a:lnTo>
                <a:lnTo>
                  <a:pt x="120427" y="198850"/>
                </a:lnTo>
                <a:lnTo>
                  <a:pt x="123309" y="205398"/>
                </a:lnTo>
                <a:lnTo>
                  <a:pt x="125856" y="211709"/>
                </a:lnTo>
                <a:lnTo>
                  <a:pt x="136189" y="209280"/>
                </a:lnTo>
                <a:lnTo>
                  <a:pt x="172847" y="195834"/>
                </a:lnTo>
                <a:lnTo>
                  <a:pt x="177736" y="181401"/>
                </a:lnTo>
                <a:lnTo>
                  <a:pt x="177680" y="177419"/>
                </a:lnTo>
                <a:lnTo>
                  <a:pt x="175768" y="169291"/>
                </a:lnTo>
                <a:lnTo>
                  <a:pt x="147954" y="54991"/>
                </a:lnTo>
                <a:close/>
              </a:path>
              <a:path w="233045" h="231139">
                <a:moveTo>
                  <a:pt x="87122" y="98679"/>
                </a:moveTo>
                <a:lnTo>
                  <a:pt x="85576" y="119965"/>
                </a:lnTo>
                <a:lnTo>
                  <a:pt x="83423" y="140192"/>
                </a:lnTo>
                <a:lnTo>
                  <a:pt x="80674" y="159347"/>
                </a:lnTo>
                <a:lnTo>
                  <a:pt x="77343" y="177419"/>
                </a:lnTo>
                <a:lnTo>
                  <a:pt x="85422" y="178689"/>
                </a:lnTo>
                <a:lnTo>
                  <a:pt x="93122" y="180006"/>
                </a:lnTo>
                <a:lnTo>
                  <a:pt x="100524" y="181401"/>
                </a:lnTo>
                <a:lnTo>
                  <a:pt x="107569" y="182880"/>
                </a:lnTo>
                <a:lnTo>
                  <a:pt x="110926" y="162786"/>
                </a:lnTo>
                <a:lnTo>
                  <a:pt x="113569" y="142144"/>
                </a:lnTo>
                <a:lnTo>
                  <a:pt x="115498" y="120979"/>
                </a:lnTo>
                <a:lnTo>
                  <a:pt x="116713" y="99314"/>
                </a:lnTo>
                <a:lnTo>
                  <a:pt x="87122" y="98679"/>
                </a:lnTo>
                <a:close/>
              </a:path>
              <a:path w="233045" h="231139">
                <a:moveTo>
                  <a:pt x="19176" y="15493"/>
                </a:moveTo>
                <a:lnTo>
                  <a:pt x="16769" y="44690"/>
                </a:lnTo>
                <a:lnTo>
                  <a:pt x="12779" y="72659"/>
                </a:lnTo>
                <a:lnTo>
                  <a:pt x="7168" y="99502"/>
                </a:lnTo>
                <a:lnTo>
                  <a:pt x="0" y="124968"/>
                </a:lnTo>
                <a:lnTo>
                  <a:pt x="19303" y="164592"/>
                </a:lnTo>
                <a:lnTo>
                  <a:pt x="21921" y="157255"/>
                </a:lnTo>
                <a:lnTo>
                  <a:pt x="24431" y="149907"/>
                </a:lnTo>
                <a:lnTo>
                  <a:pt x="26942" y="142144"/>
                </a:lnTo>
                <a:lnTo>
                  <a:pt x="29082" y="135128"/>
                </a:lnTo>
                <a:lnTo>
                  <a:pt x="59964" y="135128"/>
                </a:lnTo>
                <a:lnTo>
                  <a:pt x="44196" y="70231"/>
                </a:lnTo>
                <a:lnTo>
                  <a:pt x="46126" y="57251"/>
                </a:lnTo>
                <a:lnTo>
                  <a:pt x="47736" y="44211"/>
                </a:lnTo>
                <a:lnTo>
                  <a:pt x="49035" y="31101"/>
                </a:lnTo>
                <a:lnTo>
                  <a:pt x="50038" y="17906"/>
                </a:lnTo>
                <a:lnTo>
                  <a:pt x="19176" y="15493"/>
                </a:lnTo>
                <a:close/>
              </a:path>
              <a:path w="233045" h="231139">
                <a:moveTo>
                  <a:pt x="189865" y="76073"/>
                </a:moveTo>
                <a:lnTo>
                  <a:pt x="164846" y="89662"/>
                </a:lnTo>
                <a:lnTo>
                  <a:pt x="174301" y="105185"/>
                </a:lnTo>
                <a:lnTo>
                  <a:pt x="184227" y="122275"/>
                </a:lnTo>
                <a:lnTo>
                  <a:pt x="194546" y="140757"/>
                </a:lnTo>
                <a:lnTo>
                  <a:pt x="205358" y="160782"/>
                </a:lnTo>
                <a:lnTo>
                  <a:pt x="232791" y="144018"/>
                </a:lnTo>
                <a:lnTo>
                  <a:pt x="219639" y="122221"/>
                </a:lnTo>
                <a:lnTo>
                  <a:pt x="208137" y="103711"/>
                </a:lnTo>
                <a:lnTo>
                  <a:pt x="198197" y="88314"/>
                </a:lnTo>
                <a:lnTo>
                  <a:pt x="189865" y="76073"/>
                </a:lnTo>
                <a:close/>
              </a:path>
              <a:path w="233045" h="231139">
                <a:moveTo>
                  <a:pt x="104775" y="0"/>
                </a:moveTo>
                <a:lnTo>
                  <a:pt x="72898" y="3429"/>
                </a:lnTo>
                <a:lnTo>
                  <a:pt x="70784" y="27243"/>
                </a:lnTo>
                <a:lnTo>
                  <a:pt x="67325" y="49545"/>
                </a:lnTo>
                <a:lnTo>
                  <a:pt x="62557" y="70348"/>
                </a:lnTo>
                <a:lnTo>
                  <a:pt x="56515" y="89662"/>
                </a:lnTo>
                <a:lnTo>
                  <a:pt x="64440" y="93164"/>
                </a:lnTo>
                <a:lnTo>
                  <a:pt x="71628" y="96440"/>
                </a:lnTo>
                <a:lnTo>
                  <a:pt x="78053" y="99502"/>
                </a:lnTo>
                <a:lnTo>
                  <a:pt x="83693" y="102362"/>
                </a:lnTo>
                <a:lnTo>
                  <a:pt x="87786" y="91146"/>
                </a:lnTo>
                <a:lnTo>
                  <a:pt x="91487" y="79216"/>
                </a:lnTo>
                <a:lnTo>
                  <a:pt x="94783" y="66571"/>
                </a:lnTo>
                <a:lnTo>
                  <a:pt x="97663" y="53213"/>
                </a:lnTo>
                <a:lnTo>
                  <a:pt x="169291" y="35813"/>
                </a:lnTo>
                <a:lnTo>
                  <a:pt x="199095" y="35813"/>
                </a:lnTo>
                <a:lnTo>
                  <a:pt x="199263" y="26924"/>
                </a:lnTo>
                <a:lnTo>
                  <a:pt x="198493" y="23749"/>
                </a:lnTo>
                <a:lnTo>
                  <a:pt x="102362" y="23749"/>
                </a:lnTo>
                <a:lnTo>
                  <a:pt x="103312" y="15493"/>
                </a:lnTo>
                <a:lnTo>
                  <a:pt x="104013" y="8255"/>
                </a:lnTo>
                <a:lnTo>
                  <a:pt x="104775" y="0"/>
                </a:lnTo>
                <a:close/>
              </a:path>
              <a:path w="233045" h="231139">
                <a:moveTo>
                  <a:pt x="199095" y="35813"/>
                </a:moveTo>
                <a:lnTo>
                  <a:pt x="169291" y="35813"/>
                </a:lnTo>
                <a:lnTo>
                  <a:pt x="168528" y="68580"/>
                </a:lnTo>
                <a:lnTo>
                  <a:pt x="198500" y="67310"/>
                </a:lnTo>
                <a:lnTo>
                  <a:pt x="199095" y="35813"/>
                </a:lnTo>
                <a:close/>
              </a:path>
              <a:path w="233045" h="231139">
                <a:moveTo>
                  <a:pt x="193167" y="1778"/>
                </a:moveTo>
                <a:lnTo>
                  <a:pt x="102362" y="23749"/>
                </a:lnTo>
                <a:lnTo>
                  <a:pt x="198493" y="23749"/>
                </a:lnTo>
                <a:lnTo>
                  <a:pt x="193167" y="1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97340" y="4489703"/>
            <a:ext cx="2026920" cy="1216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57435" y="4717034"/>
            <a:ext cx="1409065" cy="642620"/>
          </a:xfrm>
          <a:custGeom>
            <a:avLst/>
            <a:gdLst/>
            <a:ahLst/>
            <a:cxnLst/>
            <a:rect l="l" t="t" r="r" b="b"/>
            <a:pathLst>
              <a:path w="1409065" h="642620">
                <a:moveTo>
                  <a:pt x="115166" y="518160"/>
                </a:moveTo>
                <a:lnTo>
                  <a:pt x="69088" y="518160"/>
                </a:lnTo>
                <a:lnTo>
                  <a:pt x="84582" y="581660"/>
                </a:lnTo>
                <a:lnTo>
                  <a:pt x="86487" y="589280"/>
                </a:lnTo>
                <a:lnTo>
                  <a:pt x="84455" y="594360"/>
                </a:lnTo>
                <a:lnTo>
                  <a:pt x="78359" y="595630"/>
                </a:lnTo>
                <a:lnTo>
                  <a:pt x="53340" y="601980"/>
                </a:lnTo>
                <a:lnTo>
                  <a:pt x="58816" y="613410"/>
                </a:lnTo>
                <a:lnTo>
                  <a:pt x="63817" y="623570"/>
                </a:lnTo>
                <a:lnTo>
                  <a:pt x="68341" y="633730"/>
                </a:lnTo>
                <a:lnTo>
                  <a:pt x="72390" y="642620"/>
                </a:lnTo>
                <a:lnTo>
                  <a:pt x="92608" y="637540"/>
                </a:lnTo>
                <a:lnTo>
                  <a:pt x="108505" y="632460"/>
                </a:lnTo>
                <a:lnTo>
                  <a:pt x="120092" y="627380"/>
                </a:lnTo>
                <a:lnTo>
                  <a:pt x="127381" y="621030"/>
                </a:lnTo>
                <a:lnTo>
                  <a:pt x="131383" y="614680"/>
                </a:lnTo>
                <a:lnTo>
                  <a:pt x="133302" y="605790"/>
                </a:lnTo>
                <a:lnTo>
                  <a:pt x="133149" y="595630"/>
                </a:lnTo>
                <a:lnTo>
                  <a:pt x="130937" y="582930"/>
                </a:lnTo>
                <a:lnTo>
                  <a:pt x="115166" y="518160"/>
                </a:lnTo>
                <a:close/>
              </a:path>
              <a:path w="1409065" h="642620">
                <a:moveTo>
                  <a:pt x="209550" y="492760"/>
                </a:moveTo>
                <a:lnTo>
                  <a:pt x="168021" y="494030"/>
                </a:lnTo>
                <a:lnTo>
                  <a:pt x="169867" y="521970"/>
                </a:lnTo>
                <a:lnTo>
                  <a:pt x="169856" y="524510"/>
                </a:lnTo>
                <a:lnTo>
                  <a:pt x="167751" y="552450"/>
                </a:lnTo>
                <a:lnTo>
                  <a:pt x="161430" y="577850"/>
                </a:lnTo>
                <a:lnTo>
                  <a:pt x="151003" y="601980"/>
                </a:lnTo>
                <a:lnTo>
                  <a:pt x="193929" y="619760"/>
                </a:lnTo>
                <a:lnTo>
                  <a:pt x="198858" y="607060"/>
                </a:lnTo>
                <a:lnTo>
                  <a:pt x="202977" y="594360"/>
                </a:lnTo>
                <a:lnTo>
                  <a:pt x="206287" y="580390"/>
                </a:lnTo>
                <a:lnTo>
                  <a:pt x="208788" y="566420"/>
                </a:lnTo>
                <a:lnTo>
                  <a:pt x="367499" y="566420"/>
                </a:lnTo>
                <a:lnTo>
                  <a:pt x="389509" y="560070"/>
                </a:lnTo>
                <a:lnTo>
                  <a:pt x="389124" y="548640"/>
                </a:lnTo>
                <a:lnTo>
                  <a:pt x="389075" y="546100"/>
                </a:lnTo>
                <a:lnTo>
                  <a:pt x="254254" y="546100"/>
                </a:lnTo>
                <a:lnTo>
                  <a:pt x="245868" y="543560"/>
                </a:lnTo>
                <a:lnTo>
                  <a:pt x="235934" y="539750"/>
                </a:lnTo>
                <a:lnTo>
                  <a:pt x="224428" y="532130"/>
                </a:lnTo>
                <a:lnTo>
                  <a:pt x="211328" y="521970"/>
                </a:lnTo>
                <a:lnTo>
                  <a:pt x="211139" y="514350"/>
                </a:lnTo>
                <a:lnTo>
                  <a:pt x="210772" y="508000"/>
                </a:lnTo>
                <a:lnTo>
                  <a:pt x="210238" y="500380"/>
                </a:lnTo>
                <a:lnTo>
                  <a:pt x="209550" y="492760"/>
                </a:lnTo>
                <a:close/>
              </a:path>
              <a:path w="1409065" h="642620">
                <a:moveTo>
                  <a:pt x="367499" y="566420"/>
                </a:moveTo>
                <a:lnTo>
                  <a:pt x="208788" y="566420"/>
                </a:lnTo>
                <a:lnTo>
                  <a:pt x="226268" y="577850"/>
                </a:lnTo>
                <a:lnTo>
                  <a:pt x="244617" y="584200"/>
                </a:lnTo>
                <a:lnTo>
                  <a:pt x="263848" y="586740"/>
                </a:lnTo>
                <a:lnTo>
                  <a:pt x="283972" y="585470"/>
                </a:lnTo>
                <a:lnTo>
                  <a:pt x="305927" y="580390"/>
                </a:lnTo>
                <a:lnTo>
                  <a:pt x="330835" y="575310"/>
                </a:lnTo>
                <a:lnTo>
                  <a:pt x="358695" y="568960"/>
                </a:lnTo>
                <a:lnTo>
                  <a:pt x="367499" y="566420"/>
                </a:lnTo>
                <a:close/>
              </a:path>
              <a:path w="1409065" h="642620">
                <a:moveTo>
                  <a:pt x="501639" y="392430"/>
                </a:moveTo>
                <a:lnTo>
                  <a:pt x="450342" y="392430"/>
                </a:lnTo>
                <a:lnTo>
                  <a:pt x="452749" y="430530"/>
                </a:lnTo>
                <a:lnTo>
                  <a:pt x="446071" y="466090"/>
                </a:lnTo>
                <a:lnTo>
                  <a:pt x="430321" y="497840"/>
                </a:lnTo>
                <a:lnTo>
                  <a:pt x="405511" y="527050"/>
                </a:lnTo>
                <a:lnTo>
                  <a:pt x="429815" y="539750"/>
                </a:lnTo>
                <a:lnTo>
                  <a:pt x="442069" y="547370"/>
                </a:lnTo>
                <a:lnTo>
                  <a:pt x="454406" y="556260"/>
                </a:lnTo>
                <a:lnTo>
                  <a:pt x="482361" y="518160"/>
                </a:lnTo>
                <a:lnTo>
                  <a:pt x="499364" y="476250"/>
                </a:lnTo>
                <a:lnTo>
                  <a:pt x="505412" y="430530"/>
                </a:lnTo>
                <a:lnTo>
                  <a:pt x="501639" y="392430"/>
                </a:lnTo>
                <a:close/>
              </a:path>
              <a:path w="1409065" h="642620">
                <a:moveTo>
                  <a:pt x="282186" y="472440"/>
                </a:moveTo>
                <a:lnTo>
                  <a:pt x="236220" y="472440"/>
                </a:lnTo>
                <a:lnTo>
                  <a:pt x="254254" y="546100"/>
                </a:lnTo>
                <a:lnTo>
                  <a:pt x="389075" y="546100"/>
                </a:lnTo>
                <a:lnTo>
                  <a:pt x="388978" y="541020"/>
                </a:lnTo>
                <a:lnTo>
                  <a:pt x="298704" y="541020"/>
                </a:lnTo>
                <a:lnTo>
                  <a:pt x="293243" y="518160"/>
                </a:lnTo>
                <a:lnTo>
                  <a:pt x="370078" y="500380"/>
                </a:lnTo>
                <a:lnTo>
                  <a:pt x="365479" y="481330"/>
                </a:lnTo>
                <a:lnTo>
                  <a:pt x="284353" y="481330"/>
                </a:lnTo>
                <a:lnTo>
                  <a:pt x="282186" y="472440"/>
                </a:lnTo>
                <a:close/>
              </a:path>
              <a:path w="1409065" h="642620">
                <a:moveTo>
                  <a:pt x="388874" y="518160"/>
                </a:moveTo>
                <a:lnTo>
                  <a:pt x="342836" y="530860"/>
                </a:lnTo>
                <a:lnTo>
                  <a:pt x="298704" y="541020"/>
                </a:lnTo>
                <a:lnTo>
                  <a:pt x="388978" y="541020"/>
                </a:lnTo>
                <a:lnTo>
                  <a:pt x="388858" y="530860"/>
                </a:lnTo>
                <a:lnTo>
                  <a:pt x="388874" y="518160"/>
                </a:lnTo>
                <a:close/>
              </a:path>
              <a:path w="1409065" h="642620">
                <a:moveTo>
                  <a:pt x="89127" y="411480"/>
                </a:moveTo>
                <a:lnTo>
                  <a:pt x="43180" y="411480"/>
                </a:lnTo>
                <a:lnTo>
                  <a:pt x="57404" y="469900"/>
                </a:lnTo>
                <a:lnTo>
                  <a:pt x="24511" y="486410"/>
                </a:lnTo>
                <a:lnTo>
                  <a:pt x="40259" y="534670"/>
                </a:lnTo>
                <a:lnTo>
                  <a:pt x="69088" y="518160"/>
                </a:lnTo>
                <a:lnTo>
                  <a:pt x="115166" y="518160"/>
                </a:lnTo>
                <a:lnTo>
                  <a:pt x="109600" y="495300"/>
                </a:lnTo>
                <a:lnTo>
                  <a:pt x="133096" y="482600"/>
                </a:lnTo>
                <a:lnTo>
                  <a:pt x="130472" y="472440"/>
                </a:lnTo>
                <a:lnTo>
                  <a:pt x="127730" y="462280"/>
                </a:lnTo>
                <a:lnTo>
                  <a:pt x="124844" y="449580"/>
                </a:lnTo>
                <a:lnTo>
                  <a:pt x="98552" y="449580"/>
                </a:lnTo>
                <a:lnTo>
                  <a:pt x="89127" y="411480"/>
                </a:lnTo>
                <a:close/>
              </a:path>
              <a:path w="1409065" h="642620">
                <a:moveTo>
                  <a:pt x="644261" y="358140"/>
                </a:moveTo>
                <a:lnTo>
                  <a:pt x="591693" y="358140"/>
                </a:lnTo>
                <a:lnTo>
                  <a:pt x="627761" y="506730"/>
                </a:lnTo>
                <a:lnTo>
                  <a:pt x="677672" y="495300"/>
                </a:lnTo>
                <a:lnTo>
                  <a:pt x="644261" y="358140"/>
                </a:lnTo>
                <a:close/>
              </a:path>
              <a:path w="1409065" h="642620">
                <a:moveTo>
                  <a:pt x="358267" y="401320"/>
                </a:moveTo>
                <a:lnTo>
                  <a:pt x="134493" y="455930"/>
                </a:lnTo>
                <a:lnTo>
                  <a:pt x="143891" y="494030"/>
                </a:lnTo>
                <a:lnTo>
                  <a:pt x="236220" y="472440"/>
                </a:lnTo>
                <a:lnTo>
                  <a:pt x="282186" y="472440"/>
                </a:lnTo>
                <a:lnTo>
                  <a:pt x="279400" y="461010"/>
                </a:lnTo>
                <a:lnTo>
                  <a:pt x="367665" y="439420"/>
                </a:lnTo>
                <a:lnTo>
                  <a:pt x="358267" y="401320"/>
                </a:lnTo>
                <a:close/>
              </a:path>
              <a:path w="1409065" h="642620">
                <a:moveTo>
                  <a:pt x="361188" y="463550"/>
                </a:moveTo>
                <a:lnTo>
                  <a:pt x="284353" y="481330"/>
                </a:lnTo>
                <a:lnTo>
                  <a:pt x="365479" y="481330"/>
                </a:lnTo>
                <a:lnTo>
                  <a:pt x="361188" y="463550"/>
                </a:lnTo>
                <a:close/>
              </a:path>
              <a:path w="1409065" h="642620">
                <a:moveTo>
                  <a:pt x="920755" y="327660"/>
                </a:moveTo>
                <a:lnTo>
                  <a:pt x="869188" y="327660"/>
                </a:lnTo>
                <a:lnTo>
                  <a:pt x="883539" y="386080"/>
                </a:lnTo>
                <a:lnTo>
                  <a:pt x="744347" y="420370"/>
                </a:lnTo>
                <a:lnTo>
                  <a:pt x="754761" y="463550"/>
                </a:lnTo>
                <a:lnTo>
                  <a:pt x="1081659" y="383540"/>
                </a:lnTo>
                <a:lnTo>
                  <a:pt x="1079514" y="374650"/>
                </a:lnTo>
                <a:lnTo>
                  <a:pt x="932053" y="374650"/>
                </a:lnTo>
                <a:lnTo>
                  <a:pt x="920755" y="327660"/>
                </a:lnTo>
                <a:close/>
              </a:path>
              <a:path w="1409065" h="642620">
                <a:moveTo>
                  <a:pt x="121793" y="436880"/>
                </a:moveTo>
                <a:lnTo>
                  <a:pt x="98552" y="449580"/>
                </a:lnTo>
                <a:lnTo>
                  <a:pt x="124844" y="449580"/>
                </a:lnTo>
                <a:lnTo>
                  <a:pt x="121793" y="436880"/>
                </a:lnTo>
                <a:close/>
              </a:path>
              <a:path w="1409065" h="642620">
                <a:moveTo>
                  <a:pt x="297815" y="248920"/>
                </a:moveTo>
                <a:lnTo>
                  <a:pt x="114554" y="294640"/>
                </a:lnTo>
                <a:lnTo>
                  <a:pt x="148717" y="434340"/>
                </a:lnTo>
                <a:lnTo>
                  <a:pt x="332105" y="389890"/>
                </a:lnTo>
                <a:lnTo>
                  <a:pt x="331487" y="387350"/>
                </a:lnTo>
                <a:lnTo>
                  <a:pt x="182753" y="387350"/>
                </a:lnTo>
                <a:lnTo>
                  <a:pt x="178435" y="368300"/>
                </a:lnTo>
                <a:lnTo>
                  <a:pt x="275463" y="345440"/>
                </a:lnTo>
                <a:lnTo>
                  <a:pt x="321292" y="345440"/>
                </a:lnTo>
                <a:lnTo>
                  <a:pt x="319748" y="339090"/>
                </a:lnTo>
                <a:lnTo>
                  <a:pt x="171196" y="339090"/>
                </a:lnTo>
                <a:lnTo>
                  <a:pt x="166750" y="321310"/>
                </a:lnTo>
                <a:lnTo>
                  <a:pt x="263779" y="297180"/>
                </a:lnTo>
                <a:lnTo>
                  <a:pt x="309553" y="297180"/>
                </a:lnTo>
                <a:lnTo>
                  <a:pt x="297815" y="248920"/>
                </a:lnTo>
                <a:close/>
              </a:path>
              <a:path w="1409065" h="642620">
                <a:moveTo>
                  <a:pt x="62103" y="299720"/>
                </a:moveTo>
                <a:lnTo>
                  <a:pt x="18669" y="309880"/>
                </a:lnTo>
                <a:lnTo>
                  <a:pt x="33020" y="369570"/>
                </a:lnTo>
                <a:lnTo>
                  <a:pt x="0" y="378460"/>
                </a:lnTo>
                <a:lnTo>
                  <a:pt x="10160" y="419100"/>
                </a:lnTo>
                <a:lnTo>
                  <a:pt x="43180" y="411480"/>
                </a:lnTo>
                <a:lnTo>
                  <a:pt x="89127" y="411480"/>
                </a:lnTo>
                <a:lnTo>
                  <a:pt x="86614" y="401320"/>
                </a:lnTo>
                <a:lnTo>
                  <a:pt x="113665" y="394970"/>
                </a:lnTo>
                <a:lnTo>
                  <a:pt x="105044" y="359410"/>
                </a:lnTo>
                <a:lnTo>
                  <a:pt x="76454" y="359410"/>
                </a:lnTo>
                <a:lnTo>
                  <a:pt x="62103" y="299720"/>
                </a:lnTo>
                <a:close/>
              </a:path>
              <a:path w="1409065" h="642620">
                <a:moveTo>
                  <a:pt x="476084" y="279400"/>
                </a:moveTo>
                <a:lnTo>
                  <a:pt x="423291" y="279400"/>
                </a:lnTo>
                <a:lnTo>
                  <a:pt x="440055" y="347980"/>
                </a:lnTo>
                <a:lnTo>
                  <a:pt x="363474" y="367030"/>
                </a:lnTo>
                <a:lnTo>
                  <a:pt x="374269" y="411480"/>
                </a:lnTo>
                <a:lnTo>
                  <a:pt x="450342" y="392430"/>
                </a:lnTo>
                <a:lnTo>
                  <a:pt x="501639" y="392430"/>
                </a:lnTo>
                <a:lnTo>
                  <a:pt x="500507" y="381000"/>
                </a:lnTo>
                <a:lnTo>
                  <a:pt x="591693" y="358140"/>
                </a:lnTo>
                <a:lnTo>
                  <a:pt x="644261" y="358140"/>
                </a:lnTo>
                <a:lnTo>
                  <a:pt x="641477" y="346710"/>
                </a:lnTo>
                <a:lnTo>
                  <a:pt x="681960" y="336550"/>
                </a:lnTo>
                <a:lnTo>
                  <a:pt x="489839" y="336550"/>
                </a:lnTo>
                <a:lnTo>
                  <a:pt x="476084" y="279400"/>
                </a:lnTo>
                <a:close/>
              </a:path>
              <a:path w="1409065" h="642620">
                <a:moveTo>
                  <a:pt x="1089660" y="91440"/>
                </a:moveTo>
                <a:lnTo>
                  <a:pt x="1042797" y="102870"/>
                </a:lnTo>
                <a:lnTo>
                  <a:pt x="1112520" y="389890"/>
                </a:lnTo>
                <a:lnTo>
                  <a:pt x="1159383" y="379730"/>
                </a:lnTo>
                <a:lnTo>
                  <a:pt x="1089660" y="91440"/>
                </a:lnTo>
                <a:close/>
              </a:path>
              <a:path w="1409065" h="642620">
                <a:moveTo>
                  <a:pt x="321292" y="345440"/>
                </a:moveTo>
                <a:lnTo>
                  <a:pt x="275463" y="345440"/>
                </a:lnTo>
                <a:lnTo>
                  <a:pt x="279908" y="363220"/>
                </a:lnTo>
                <a:lnTo>
                  <a:pt x="182753" y="387350"/>
                </a:lnTo>
                <a:lnTo>
                  <a:pt x="331487" y="387350"/>
                </a:lnTo>
                <a:lnTo>
                  <a:pt x="321292" y="345440"/>
                </a:lnTo>
                <a:close/>
              </a:path>
              <a:path w="1409065" h="642620">
                <a:moveTo>
                  <a:pt x="1071245" y="340360"/>
                </a:moveTo>
                <a:lnTo>
                  <a:pt x="932053" y="374650"/>
                </a:lnTo>
                <a:lnTo>
                  <a:pt x="1079514" y="374650"/>
                </a:lnTo>
                <a:lnTo>
                  <a:pt x="1071245" y="340360"/>
                </a:lnTo>
                <a:close/>
              </a:path>
              <a:path w="1409065" h="642620">
                <a:moveTo>
                  <a:pt x="103505" y="353060"/>
                </a:moveTo>
                <a:lnTo>
                  <a:pt x="76454" y="359410"/>
                </a:lnTo>
                <a:lnTo>
                  <a:pt x="105044" y="359410"/>
                </a:lnTo>
                <a:lnTo>
                  <a:pt x="103505" y="353060"/>
                </a:lnTo>
                <a:close/>
              </a:path>
              <a:path w="1409065" h="642620">
                <a:moveTo>
                  <a:pt x="922976" y="313690"/>
                </a:moveTo>
                <a:lnTo>
                  <a:pt x="770890" y="313690"/>
                </a:lnTo>
                <a:lnTo>
                  <a:pt x="779526" y="349250"/>
                </a:lnTo>
                <a:lnTo>
                  <a:pt x="869188" y="327660"/>
                </a:lnTo>
                <a:lnTo>
                  <a:pt x="920755" y="327660"/>
                </a:lnTo>
                <a:lnTo>
                  <a:pt x="917702" y="314960"/>
                </a:lnTo>
                <a:lnTo>
                  <a:pt x="922976" y="313690"/>
                </a:lnTo>
                <a:close/>
              </a:path>
              <a:path w="1409065" h="642620">
                <a:moveTo>
                  <a:pt x="1356848" y="53340"/>
                </a:moveTo>
                <a:lnTo>
                  <a:pt x="1307084" y="53340"/>
                </a:lnTo>
                <a:lnTo>
                  <a:pt x="1358011" y="262890"/>
                </a:lnTo>
                <a:lnTo>
                  <a:pt x="1358697" y="271780"/>
                </a:lnTo>
                <a:lnTo>
                  <a:pt x="1324276" y="292100"/>
                </a:lnTo>
                <a:lnTo>
                  <a:pt x="1309751" y="294640"/>
                </a:lnTo>
                <a:lnTo>
                  <a:pt x="1296654" y="297180"/>
                </a:lnTo>
                <a:lnTo>
                  <a:pt x="1284986" y="299720"/>
                </a:lnTo>
                <a:lnTo>
                  <a:pt x="1290941" y="309880"/>
                </a:lnTo>
                <a:lnTo>
                  <a:pt x="1296622" y="321310"/>
                </a:lnTo>
                <a:lnTo>
                  <a:pt x="1302041" y="332740"/>
                </a:lnTo>
                <a:lnTo>
                  <a:pt x="1307211" y="344170"/>
                </a:lnTo>
                <a:lnTo>
                  <a:pt x="1335168" y="336550"/>
                </a:lnTo>
                <a:lnTo>
                  <a:pt x="1374272" y="325120"/>
                </a:lnTo>
                <a:lnTo>
                  <a:pt x="1406779" y="294640"/>
                </a:lnTo>
                <a:lnTo>
                  <a:pt x="1408763" y="275590"/>
                </a:lnTo>
                <a:lnTo>
                  <a:pt x="1407796" y="265430"/>
                </a:lnTo>
                <a:lnTo>
                  <a:pt x="1405509" y="254000"/>
                </a:lnTo>
                <a:lnTo>
                  <a:pt x="1356848" y="53340"/>
                </a:lnTo>
                <a:close/>
              </a:path>
              <a:path w="1409065" h="642620">
                <a:moveTo>
                  <a:pt x="309553" y="297180"/>
                </a:moveTo>
                <a:lnTo>
                  <a:pt x="263779" y="297180"/>
                </a:lnTo>
                <a:lnTo>
                  <a:pt x="268224" y="314960"/>
                </a:lnTo>
                <a:lnTo>
                  <a:pt x="171196" y="339090"/>
                </a:lnTo>
                <a:lnTo>
                  <a:pt x="319748" y="339090"/>
                </a:lnTo>
                <a:lnTo>
                  <a:pt x="309553" y="297180"/>
                </a:lnTo>
                <a:close/>
              </a:path>
              <a:path w="1409065" h="642620">
                <a:moveTo>
                  <a:pt x="598043" y="167640"/>
                </a:moveTo>
                <a:lnTo>
                  <a:pt x="548132" y="180340"/>
                </a:lnTo>
                <a:lnTo>
                  <a:pt x="580898" y="313690"/>
                </a:lnTo>
                <a:lnTo>
                  <a:pt x="489839" y="336550"/>
                </a:lnTo>
                <a:lnTo>
                  <a:pt x="681960" y="336550"/>
                </a:lnTo>
                <a:lnTo>
                  <a:pt x="707263" y="330200"/>
                </a:lnTo>
                <a:lnTo>
                  <a:pt x="700477" y="302260"/>
                </a:lnTo>
                <a:lnTo>
                  <a:pt x="630682" y="302260"/>
                </a:lnTo>
                <a:lnTo>
                  <a:pt x="598043" y="167640"/>
                </a:lnTo>
                <a:close/>
              </a:path>
              <a:path w="1409065" h="642620">
                <a:moveTo>
                  <a:pt x="813435" y="203200"/>
                </a:moveTo>
                <a:lnTo>
                  <a:pt x="792529" y="228600"/>
                </a:lnTo>
                <a:lnTo>
                  <a:pt x="768492" y="254000"/>
                </a:lnTo>
                <a:lnTo>
                  <a:pt x="741336" y="276860"/>
                </a:lnTo>
                <a:lnTo>
                  <a:pt x="711073" y="300990"/>
                </a:lnTo>
                <a:lnTo>
                  <a:pt x="719405" y="308610"/>
                </a:lnTo>
                <a:lnTo>
                  <a:pt x="727821" y="317500"/>
                </a:lnTo>
                <a:lnTo>
                  <a:pt x="744855" y="335280"/>
                </a:lnTo>
                <a:lnTo>
                  <a:pt x="758015" y="325120"/>
                </a:lnTo>
                <a:lnTo>
                  <a:pt x="764482" y="318770"/>
                </a:lnTo>
                <a:lnTo>
                  <a:pt x="770890" y="313690"/>
                </a:lnTo>
                <a:lnTo>
                  <a:pt x="922976" y="313690"/>
                </a:lnTo>
                <a:lnTo>
                  <a:pt x="970444" y="302260"/>
                </a:lnTo>
                <a:lnTo>
                  <a:pt x="783082" y="302260"/>
                </a:lnTo>
                <a:lnTo>
                  <a:pt x="801510" y="284480"/>
                </a:lnTo>
                <a:lnTo>
                  <a:pt x="819261" y="266700"/>
                </a:lnTo>
                <a:lnTo>
                  <a:pt x="836320" y="247650"/>
                </a:lnTo>
                <a:lnTo>
                  <a:pt x="852678" y="228600"/>
                </a:lnTo>
                <a:lnTo>
                  <a:pt x="813435" y="203200"/>
                </a:lnTo>
                <a:close/>
              </a:path>
              <a:path w="1409065" h="642620">
                <a:moveTo>
                  <a:pt x="1281049" y="87630"/>
                </a:moveTo>
                <a:lnTo>
                  <a:pt x="1130427" y="124460"/>
                </a:lnTo>
                <a:lnTo>
                  <a:pt x="1178052" y="321310"/>
                </a:lnTo>
                <a:lnTo>
                  <a:pt x="1220470" y="309880"/>
                </a:lnTo>
                <a:lnTo>
                  <a:pt x="1216025" y="292100"/>
                </a:lnTo>
                <a:lnTo>
                  <a:pt x="1324102" y="265430"/>
                </a:lnTo>
                <a:lnTo>
                  <a:pt x="1321334" y="254000"/>
                </a:lnTo>
                <a:lnTo>
                  <a:pt x="1206881" y="254000"/>
                </a:lnTo>
                <a:lnTo>
                  <a:pt x="1199007" y="222250"/>
                </a:lnTo>
                <a:lnTo>
                  <a:pt x="1264793" y="205740"/>
                </a:lnTo>
                <a:lnTo>
                  <a:pt x="1309648" y="205740"/>
                </a:lnTo>
                <a:lnTo>
                  <a:pt x="1304420" y="184150"/>
                </a:lnTo>
                <a:lnTo>
                  <a:pt x="1189863" y="184150"/>
                </a:lnTo>
                <a:lnTo>
                  <a:pt x="1182116" y="152400"/>
                </a:lnTo>
                <a:lnTo>
                  <a:pt x="1247775" y="135890"/>
                </a:lnTo>
                <a:lnTo>
                  <a:pt x="1292734" y="135890"/>
                </a:lnTo>
                <a:lnTo>
                  <a:pt x="1281049" y="87630"/>
                </a:lnTo>
                <a:close/>
              </a:path>
              <a:path w="1409065" h="642620">
                <a:moveTo>
                  <a:pt x="696468" y="285750"/>
                </a:moveTo>
                <a:lnTo>
                  <a:pt x="630682" y="302260"/>
                </a:lnTo>
                <a:lnTo>
                  <a:pt x="700477" y="302260"/>
                </a:lnTo>
                <a:lnTo>
                  <a:pt x="696468" y="285750"/>
                </a:lnTo>
                <a:close/>
              </a:path>
              <a:path w="1409065" h="642620">
                <a:moveTo>
                  <a:pt x="996736" y="250211"/>
                </a:moveTo>
                <a:lnTo>
                  <a:pt x="783082" y="302260"/>
                </a:lnTo>
                <a:lnTo>
                  <a:pt x="970444" y="302260"/>
                </a:lnTo>
                <a:lnTo>
                  <a:pt x="1007364" y="293370"/>
                </a:lnTo>
                <a:lnTo>
                  <a:pt x="996835" y="250239"/>
                </a:lnTo>
                <a:close/>
              </a:path>
              <a:path w="1409065" h="642620">
                <a:moveTo>
                  <a:pt x="521462" y="194310"/>
                </a:moveTo>
                <a:lnTo>
                  <a:pt x="435276" y="227330"/>
                </a:lnTo>
                <a:lnTo>
                  <a:pt x="368064" y="250239"/>
                </a:lnTo>
                <a:lnTo>
                  <a:pt x="345567" y="257810"/>
                </a:lnTo>
                <a:lnTo>
                  <a:pt x="350775" y="269240"/>
                </a:lnTo>
                <a:lnTo>
                  <a:pt x="355520" y="280670"/>
                </a:lnTo>
                <a:lnTo>
                  <a:pt x="359765" y="290830"/>
                </a:lnTo>
                <a:lnTo>
                  <a:pt x="363474" y="300990"/>
                </a:lnTo>
                <a:lnTo>
                  <a:pt x="423291" y="279400"/>
                </a:lnTo>
                <a:lnTo>
                  <a:pt x="476084" y="279400"/>
                </a:lnTo>
                <a:lnTo>
                  <a:pt x="471805" y="261620"/>
                </a:lnTo>
                <a:lnTo>
                  <a:pt x="490759" y="255270"/>
                </a:lnTo>
                <a:lnTo>
                  <a:pt x="508952" y="247650"/>
                </a:lnTo>
                <a:lnTo>
                  <a:pt x="526383" y="241300"/>
                </a:lnTo>
                <a:lnTo>
                  <a:pt x="543052" y="234950"/>
                </a:lnTo>
                <a:lnTo>
                  <a:pt x="521462" y="194310"/>
                </a:lnTo>
                <a:close/>
              </a:path>
              <a:path w="1409065" h="642620">
                <a:moveTo>
                  <a:pt x="1034449" y="250190"/>
                </a:moveTo>
                <a:lnTo>
                  <a:pt x="996823" y="250190"/>
                </a:lnTo>
                <a:lnTo>
                  <a:pt x="1031621" y="260350"/>
                </a:lnTo>
                <a:lnTo>
                  <a:pt x="1034449" y="250190"/>
                </a:lnTo>
                <a:close/>
              </a:path>
              <a:path w="1409065" h="642620">
                <a:moveTo>
                  <a:pt x="858774" y="100330"/>
                </a:moveTo>
                <a:lnTo>
                  <a:pt x="809371" y="119380"/>
                </a:lnTo>
                <a:lnTo>
                  <a:pt x="813679" y="127000"/>
                </a:lnTo>
                <a:lnTo>
                  <a:pt x="817832" y="133350"/>
                </a:lnTo>
                <a:lnTo>
                  <a:pt x="821818" y="139700"/>
                </a:lnTo>
                <a:lnTo>
                  <a:pt x="825627" y="146050"/>
                </a:lnTo>
                <a:lnTo>
                  <a:pt x="690499" y="179070"/>
                </a:lnTo>
                <a:lnTo>
                  <a:pt x="708787" y="255270"/>
                </a:lnTo>
                <a:lnTo>
                  <a:pt x="756031" y="243840"/>
                </a:lnTo>
                <a:lnTo>
                  <a:pt x="748030" y="210820"/>
                </a:lnTo>
                <a:lnTo>
                  <a:pt x="972693" y="156210"/>
                </a:lnTo>
                <a:lnTo>
                  <a:pt x="1022756" y="156210"/>
                </a:lnTo>
                <a:lnTo>
                  <a:pt x="1017270" y="133350"/>
                </a:lnTo>
                <a:lnTo>
                  <a:pt x="878332" y="133350"/>
                </a:lnTo>
                <a:lnTo>
                  <a:pt x="873740" y="125730"/>
                </a:lnTo>
                <a:lnTo>
                  <a:pt x="868934" y="118110"/>
                </a:lnTo>
                <a:lnTo>
                  <a:pt x="863937" y="109220"/>
                </a:lnTo>
                <a:lnTo>
                  <a:pt x="858774" y="100330"/>
                </a:lnTo>
                <a:close/>
              </a:path>
              <a:path w="1409065" h="642620">
                <a:moveTo>
                  <a:pt x="1309648" y="205740"/>
                </a:moveTo>
                <a:lnTo>
                  <a:pt x="1264793" y="205740"/>
                </a:lnTo>
                <a:lnTo>
                  <a:pt x="1272540" y="238760"/>
                </a:lnTo>
                <a:lnTo>
                  <a:pt x="1206881" y="254000"/>
                </a:lnTo>
                <a:lnTo>
                  <a:pt x="1321334" y="254000"/>
                </a:lnTo>
                <a:lnTo>
                  <a:pt x="1309648" y="205740"/>
                </a:lnTo>
                <a:close/>
              </a:path>
              <a:path w="1409065" h="642620">
                <a:moveTo>
                  <a:pt x="903859" y="180340"/>
                </a:moveTo>
                <a:lnTo>
                  <a:pt x="887222" y="222250"/>
                </a:lnTo>
                <a:lnTo>
                  <a:pt x="960945" y="240030"/>
                </a:lnTo>
                <a:lnTo>
                  <a:pt x="996736" y="250211"/>
                </a:lnTo>
                <a:lnTo>
                  <a:pt x="1034449" y="250190"/>
                </a:lnTo>
                <a:lnTo>
                  <a:pt x="1044702" y="213360"/>
                </a:lnTo>
                <a:lnTo>
                  <a:pt x="1011765" y="204470"/>
                </a:lnTo>
                <a:lnTo>
                  <a:pt x="977328" y="196850"/>
                </a:lnTo>
                <a:lnTo>
                  <a:pt x="941367" y="187960"/>
                </a:lnTo>
                <a:lnTo>
                  <a:pt x="903859" y="180340"/>
                </a:lnTo>
                <a:close/>
              </a:path>
              <a:path w="1409065" h="642620">
                <a:moveTo>
                  <a:pt x="1022756" y="156210"/>
                </a:moveTo>
                <a:lnTo>
                  <a:pt x="972693" y="156210"/>
                </a:lnTo>
                <a:lnTo>
                  <a:pt x="980821" y="189230"/>
                </a:lnTo>
                <a:lnTo>
                  <a:pt x="1027938" y="177800"/>
                </a:lnTo>
                <a:lnTo>
                  <a:pt x="1022756" y="156210"/>
                </a:lnTo>
                <a:close/>
              </a:path>
              <a:path w="1409065" h="642620">
                <a:moveTo>
                  <a:pt x="1292734" y="135890"/>
                </a:moveTo>
                <a:lnTo>
                  <a:pt x="1247775" y="135890"/>
                </a:lnTo>
                <a:lnTo>
                  <a:pt x="1255522" y="168910"/>
                </a:lnTo>
                <a:lnTo>
                  <a:pt x="1189863" y="184150"/>
                </a:lnTo>
                <a:lnTo>
                  <a:pt x="1304420" y="184150"/>
                </a:lnTo>
                <a:lnTo>
                  <a:pt x="1292734" y="135890"/>
                </a:lnTo>
                <a:close/>
              </a:path>
              <a:path w="1409065" h="642620">
                <a:moveTo>
                  <a:pt x="1009650" y="101600"/>
                </a:moveTo>
                <a:lnTo>
                  <a:pt x="878332" y="133350"/>
                </a:lnTo>
                <a:lnTo>
                  <a:pt x="1017270" y="133350"/>
                </a:lnTo>
                <a:lnTo>
                  <a:pt x="1009650" y="101600"/>
                </a:lnTo>
                <a:close/>
              </a:path>
              <a:path w="1409065" h="642620">
                <a:moveTo>
                  <a:pt x="1116203" y="38100"/>
                </a:moveTo>
                <a:lnTo>
                  <a:pt x="1075817" y="64770"/>
                </a:lnTo>
                <a:lnTo>
                  <a:pt x="1086248" y="76200"/>
                </a:lnTo>
                <a:lnTo>
                  <a:pt x="1096978" y="87630"/>
                </a:lnTo>
                <a:lnTo>
                  <a:pt x="1108017" y="100330"/>
                </a:lnTo>
                <a:lnTo>
                  <a:pt x="1119378" y="114300"/>
                </a:lnTo>
                <a:lnTo>
                  <a:pt x="1161796" y="85090"/>
                </a:lnTo>
                <a:lnTo>
                  <a:pt x="1150082" y="72390"/>
                </a:lnTo>
                <a:lnTo>
                  <a:pt x="1138570" y="60960"/>
                </a:lnTo>
                <a:lnTo>
                  <a:pt x="1127273" y="49530"/>
                </a:lnTo>
                <a:lnTo>
                  <a:pt x="1116203" y="38100"/>
                </a:lnTo>
                <a:close/>
              </a:path>
              <a:path w="1409065" h="642620">
                <a:moveTo>
                  <a:pt x="1343914" y="0"/>
                </a:moveTo>
                <a:lnTo>
                  <a:pt x="1163955" y="44450"/>
                </a:lnTo>
                <a:lnTo>
                  <a:pt x="1173988" y="85090"/>
                </a:lnTo>
                <a:lnTo>
                  <a:pt x="1307084" y="53340"/>
                </a:lnTo>
                <a:lnTo>
                  <a:pt x="1356848" y="53340"/>
                </a:lnTo>
                <a:lnTo>
                  <a:pt x="1343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78083" y="4405884"/>
            <a:ext cx="990600" cy="9646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847705" y="4646167"/>
            <a:ext cx="360680" cy="375285"/>
          </a:xfrm>
          <a:custGeom>
            <a:avLst/>
            <a:gdLst/>
            <a:ahLst/>
            <a:cxnLst/>
            <a:rect l="l" t="t" r="r" b="b"/>
            <a:pathLst>
              <a:path w="360679" h="375285">
                <a:moveTo>
                  <a:pt x="88265" y="31241"/>
                </a:moveTo>
                <a:lnTo>
                  <a:pt x="36195" y="35686"/>
                </a:lnTo>
                <a:lnTo>
                  <a:pt x="36577" y="47327"/>
                </a:lnTo>
                <a:lnTo>
                  <a:pt x="36591" y="60705"/>
                </a:lnTo>
                <a:lnTo>
                  <a:pt x="36248" y="75799"/>
                </a:lnTo>
                <a:lnTo>
                  <a:pt x="35560" y="92582"/>
                </a:lnTo>
                <a:lnTo>
                  <a:pt x="0" y="101218"/>
                </a:lnTo>
                <a:lnTo>
                  <a:pt x="66548" y="375284"/>
                </a:lnTo>
                <a:lnTo>
                  <a:pt x="113411" y="363854"/>
                </a:lnTo>
                <a:lnTo>
                  <a:pt x="107061" y="337565"/>
                </a:lnTo>
                <a:lnTo>
                  <a:pt x="154940" y="325881"/>
                </a:lnTo>
                <a:lnTo>
                  <a:pt x="204496" y="325881"/>
                </a:lnTo>
                <a:lnTo>
                  <a:pt x="196595" y="293369"/>
                </a:lnTo>
                <a:lnTo>
                  <a:pt x="96266" y="293369"/>
                </a:lnTo>
                <a:lnTo>
                  <a:pt x="82296" y="235838"/>
                </a:lnTo>
                <a:lnTo>
                  <a:pt x="130175" y="224154"/>
                </a:lnTo>
                <a:lnTo>
                  <a:pt x="179773" y="224154"/>
                </a:lnTo>
                <a:lnTo>
                  <a:pt x="171871" y="191642"/>
                </a:lnTo>
                <a:lnTo>
                  <a:pt x="71627" y="191642"/>
                </a:lnTo>
                <a:lnTo>
                  <a:pt x="57530" y="133984"/>
                </a:lnTo>
                <a:lnTo>
                  <a:pt x="105410" y="122427"/>
                </a:lnTo>
                <a:lnTo>
                  <a:pt x="155023" y="122427"/>
                </a:lnTo>
                <a:lnTo>
                  <a:pt x="144951" y="80771"/>
                </a:lnTo>
                <a:lnTo>
                  <a:pt x="84327" y="80771"/>
                </a:lnTo>
                <a:lnTo>
                  <a:pt x="88265" y="31241"/>
                </a:lnTo>
                <a:close/>
              </a:path>
              <a:path w="360679" h="375285">
                <a:moveTo>
                  <a:pt x="204496" y="325881"/>
                </a:moveTo>
                <a:lnTo>
                  <a:pt x="154940" y="325881"/>
                </a:lnTo>
                <a:lnTo>
                  <a:pt x="160781" y="350138"/>
                </a:lnTo>
                <a:lnTo>
                  <a:pt x="207645" y="338835"/>
                </a:lnTo>
                <a:lnTo>
                  <a:pt x="204496" y="325881"/>
                </a:lnTo>
                <a:close/>
              </a:path>
              <a:path w="360679" h="375285">
                <a:moveTo>
                  <a:pt x="323874" y="83438"/>
                </a:moveTo>
                <a:lnTo>
                  <a:pt x="274700" y="83438"/>
                </a:lnTo>
                <a:lnTo>
                  <a:pt x="277300" y="94204"/>
                </a:lnTo>
                <a:lnTo>
                  <a:pt x="280162" y="106505"/>
                </a:lnTo>
                <a:lnTo>
                  <a:pt x="302005" y="205104"/>
                </a:lnTo>
                <a:lnTo>
                  <a:pt x="309453" y="242538"/>
                </a:lnTo>
                <a:lnTo>
                  <a:pt x="309879" y="247014"/>
                </a:lnTo>
                <a:lnTo>
                  <a:pt x="309752" y="250443"/>
                </a:lnTo>
                <a:lnTo>
                  <a:pt x="308737" y="253618"/>
                </a:lnTo>
                <a:lnTo>
                  <a:pt x="304926" y="259968"/>
                </a:lnTo>
                <a:lnTo>
                  <a:pt x="302133" y="262635"/>
                </a:lnTo>
                <a:lnTo>
                  <a:pt x="298450" y="264794"/>
                </a:lnTo>
                <a:lnTo>
                  <a:pt x="294894" y="266953"/>
                </a:lnTo>
                <a:lnTo>
                  <a:pt x="257524" y="276177"/>
                </a:lnTo>
                <a:lnTo>
                  <a:pt x="231394" y="280923"/>
                </a:lnTo>
                <a:lnTo>
                  <a:pt x="237835" y="291210"/>
                </a:lnTo>
                <a:lnTo>
                  <a:pt x="244157" y="302561"/>
                </a:lnTo>
                <a:lnTo>
                  <a:pt x="250396" y="315053"/>
                </a:lnTo>
                <a:lnTo>
                  <a:pt x="256540" y="328675"/>
                </a:lnTo>
                <a:lnTo>
                  <a:pt x="281949" y="322320"/>
                </a:lnTo>
                <a:lnTo>
                  <a:pt x="328295" y="308228"/>
                </a:lnTo>
                <a:lnTo>
                  <a:pt x="359283" y="276478"/>
                </a:lnTo>
                <a:lnTo>
                  <a:pt x="360336" y="259433"/>
                </a:lnTo>
                <a:lnTo>
                  <a:pt x="359489" y="249269"/>
                </a:lnTo>
                <a:lnTo>
                  <a:pt x="357618" y="236866"/>
                </a:lnTo>
                <a:lnTo>
                  <a:pt x="354711" y="222249"/>
                </a:lnTo>
                <a:lnTo>
                  <a:pt x="323874" y="83438"/>
                </a:lnTo>
                <a:close/>
              </a:path>
              <a:path w="360679" h="375285">
                <a:moveTo>
                  <a:pt x="179773" y="224154"/>
                </a:moveTo>
                <a:lnTo>
                  <a:pt x="130175" y="224154"/>
                </a:lnTo>
                <a:lnTo>
                  <a:pt x="144145" y="281812"/>
                </a:lnTo>
                <a:lnTo>
                  <a:pt x="96266" y="293369"/>
                </a:lnTo>
                <a:lnTo>
                  <a:pt x="196595" y="293369"/>
                </a:lnTo>
                <a:lnTo>
                  <a:pt x="179773" y="224154"/>
                </a:lnTo>
                <a:close/>
              </a:path>
              <a:path w="360679" h="375285">
                <a:moveTo>
                  <a:pt x="215519" y="140588"/>
                </a:moveTo>
                <a:lnTo>
                  <a:pt x="183006" y="177037"/>
                </a:lnTo>
                <a:lnTo>
                  <a:pt x="198580" y="189779"/>
                </a:lnTo>
                <a:lnTo>
                  <a:pt x="214820" y="204009"/>
                </a:lnTo>
                <a:lnTo>
                  <a:pt x="231727" y="219739"/>
                </a:lnTo>
                <a:lnTo>
                  <a:pt x="249300" y="236981"/>
                </a:lnTo>
                <a:lnTo>
                  <a:pt x="284861" y="198373"/>
                </a:lnTo>
                <a:lnTo>
                  <a:pt x="266239" y="181754"/>
                </a:lnTo>
                <a:lnTo>
                  <a:pt x="248475" y="166576"/>
                </a:lnTo>
                <a:lnTo>
                  <a:pt x="231568" y="152850"/>
                </a:lnTo>
                <a:lnTo>
                  <a:pt x="215519" y="140588"/>
                </a:lnTo>
                <a:close/>
              </a:path>
              <a:path w="360679" h="375285">
                <a:moveTo>
                  <a:pt x="155023" y="122427"/>
                </a:moveTo>
                <a:lnTo>
                  <a:pt x="105410" y="122427"/>
                </a:lnTo>
                <a:lnTo>
                  <a:pt x="119506" y="180085"/>
                </a:lnTo>
                <a:lnTo>
                  <a:pt x="71627" y="191642"/>
                </a:lnTo>
                <a:lnTo>
                  <a:pt x="171871" y="191642"/>
                </a:lnTo>
                <a:lnTo>
                  <a:pt x="158876" y="138175"/>
                </a:lnTo>
                <a:lnTo>
                  <a:pt x="206669" y="138175"/>
                </a:lnTo>
                <a:lnTo>
                  <a:pt x="207117" y="136507"/>
                </a:lnTo>
                <a:lnTo>
                  <a:pt x="208093" y="132587"/>
                </a:lnTo>
                <a:lnTo>
                  <a:pt x="157479" y="132587"/>
                </a:lnTo>
                <a:lnTo>
                  <a:pt x="155023" y="122427"/>
                </a:lnTo>
                <a:close/>
              </a:path>
              <a:path w="360679" h="375285">
                <a:moveTo>
                  <a:pt x="206669" y="138175"/>
                </a:moveTo>
                <a:lnTo>
                  <a:pt x="158876" y="138175"/>
                </a:lnTo>
                <a:lnTo>
                  <a:pt x="171525" y="140509"/>
                </a:lnTo>
                <a:lnTo>
                  <a:pt x="183197" y="143128"/>
                </a:lnTo>
                <a:lnTo>
                  <a:pt x="193917" y="146034"/>
                </a:lnTo>
                <a:lnTo>
                  <a:pt x="203708" y="149224"/>
                </a:lnTo>
                <a:lnTo>
                  <a:pt x="206669" y="138175"/>
                </a:lnTo>
                <a:close/>
              </a:path>
              <a:path w="360679" h="375285">
                <a:moveTo>
                  <a:pt x="180213" y="0"/>
                </a:moveTo>
                <a:lnTo>
                  <a:pt x="176303" y="38504"/>
                </a:lnTo>
                <a:lnTo>
                  <a:pt x="171227" y="73437"/>
                </a:lnTo>
                <a:lnTo>
                  <a:pt x="164961" y="104798"/>
                </a:lnTo>
                <a:lnTo>
                  <a:pt x="157479" y="132587"/>
                </a:lnTo>
                <a:lnTo>
                  <a:pt x="208093" y="132587"/>
                </a:lnTo>
                <a:lnTo>
                  <a:pt x="210312" y="123682"/>
                </a:lnTo>
                <a:lnTo>
                  <a:pt x="213316" y="110738"/>
                </a:lnTo>
                <a:lnTo>
                  <a:pt x="216153" y="97662"/>
                </a:lnTo>
                <a:lnTo>
                  <a:pt x="274700" y="83438"/>
                </a:lnTo>
                <a:lnTo>
                  <a:pt x="323874" y="83438"/>
                </a:lnTo>
                <a:lnTo>
                  <a:pt x="316115" y="48513"/>
                </a:lnTo>
                <a:lnTo>
                  <a:pt x="224536" y="48513"/>
                </a:lnTo>
                <a:lnTo>
                  <a:pt x="226063" y="36750"/>
                </a:lnTo>
                <a:lnTo>
                  <a:pt x="227425" y="24891"/>
                </a:lnTo>
                <a:lnTo>
                  <a:pt x="228643" y="12938"/>
                </a:lnTo>
                <a:lnTo>
                  <a:pt x="229743" y="888"/>
                </a:lnTo>
                <a:lnTo>
                  <a:pt x="180213" y="0"/>
                </a:lnTo>
                <a:close/>
              </a:path>
              <a:path w="360679" h="375285">
                <a:moveTo>
                  <a:pt x="141604" y="66928"/>
                </a:moveTo>
                <a:lnTo>
                  <a:pt x="84327" y="80771"/>
                </a:lnTo>
                <a:lnTo>
                  <a:pt x="144951" y="80771"/>
                </a:lnTo>
                <a:lnTo>
                  <a:pt x="141604" y="66928"/>
                </a:lnTo>
                <a:close/>
              </a:path>
              <a:path w="360679" h="375285">
                <a:moveTo>
                  <a:pt x="311403" y="27304"/>
                </a:moveTo>
                <a:lnTo>
                  <a:pt x="224536" y="48513"/>
                </a:lnTo>
                <a:lnTo>
                  <a:pt x="316115" y="48513"/>
                </a:lnTo>
                <a:lnTo>
                  <a:pt x="311403" y="27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22507" y="4238244"/>
            <a:ext cx="1269492" cy="10485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16385" y="4457065"/>
            <a:ext cx="699135" cy="478155"/>
          </a:xfrm>
          <a:custGeom>
            <a:avLst/>
            <a:gdLst/>
            <a:ahLst/>
            <a:cxnLst/>
            <a:rect l="l" t="t" r="r" b="b"/>
            <a:pathLst>
              <a:path w="699134" h="478154">
                <a:moveTo>
                  <a:pt x="146177" y="285496"/>
                </a:moveTo>
                <a:lnTo>
                  <a:pt x="5969" y="319532"/>
                </a:lnTo>
                <a:lnTo>
                  <a:pt x="44450" y="477647"/>
                </a:lnTo>
                <a:lnTo>
                  <a:pt x="90932" y="466344"/>
                </a:lnTo>
                <a:lnTo>
                  <a:pt x="87122" y="450469"/>
                </a:lnTo>
                <a:lnTo>
                  <a:pt x="134239" y="439039"/>
                </a:lnTo>
                <a:lnTo>
                  <a:pt x="183575" y="439039"/>
                </a:lnTo>
                <a:lnTo>
                  <a:pt x="176336" y="409321"/>
                </a:lnTo>
                <a:lnTo>
                  <a:pt x="77089" y="409321"/>
                </a:lnTo>
                <a:lnTo>
                  <a:pt x="62484" y="349377"/>
                </a:lnTo>
                <a:lnTo>
                  <a:pt x="109728" y="337947"/>
                </a:lnTo>
                <a:lnTo>
                  <a:pt x="158952" y="337947"/>
                </a:lnTo>
                <a:lnTo>
                  <a:pt x="146177" y="285496"/>
                </a:lnTo>
                <a:close/>
              </a:path>
              <a:path w="699134" h="478154">
                <a:moveTo>
                  <a:pt x="183575" y="439039"/>
                </a:moveTo>
                <a:lnTo>
                  <a:pt x="134239" y="439039"/>
                </a:lnTo>
                <a:lnTo>
                  <a:pt x="138049" y="454787"/>
                </a:lnTo>
                <a:lnTo>
                  <a:pt x="184658" y="443484"/>
                </a:lnTo>
                <a:lnTo>
                  <a:pt x="183575" y="439039"/>
                </a:lnTo>
                <a:close/>
              </a:path>
              <a:path w="699134" h="478154">
                <a:moveTo>
                  <a:pt x="311658" y="245237"/>
                </a:moveTo>
                <a:lnTo>
                  <a:pt x="171069" y="279400"/>
                </a:lnTo>
                <a:lnTo>
                  <a:pt x="209550" y="437515"/>
                </a:lnTo>
                <a:lnTo>
                  <a:pt x="256032" y="426212"/>
                </a:lnTo>
                <a:lnTo>
                  <a:pt x="252222" y="410337"/>
                </a:lnTo>
                <a:lnTo>
                  <a:pt x="299720" y="398780"/>
                </a:lnTo>
                <a:lnTo>
                  <a:pt x="348902" y="398780"/>
                </a:lnTo>
                <a:lnTo>
                  <a:pt x="341725" y="369189"/>
                </a:lnTo>
                <a:lnTo>
                  <a:pt x="242189" y="369189"/>
                </a:lnTo>
                <a:lnTo>
                  <a:pt x="227584" y="309245"/>
                </a:lnTo>
                <a:lnTo>
                  <a:pt x="275082" y="297688"/>
                </a:lnTo>
                <a:lnTo>
                  <a:pt x="324381" y="297688"/>
                </a:lnTo>
                <a:lnTo>
                  <a:pt x="311658" y="245237"/>
                </a:lnTo>
                <a:close/>
              </a:path>
              <a:path w="699134" h="478154">
                <a:moveTo>
                  <a:pt x="348902" y="398780"/>
                </a:moveTo>
                <a:lnTo>
                  <a:pt x="299720" y="398780"/>
                </a:lnTo>
                <a:lnTo>
                  <a:pt x="303530" y="414655"/>
                </a:lnTo>
                <a:lnTo>
                  <a:pt x="350012" y="403352"/>
                </a:lnTo>
                <a:lnTo>
                  <a:pt x="348902" y="398780"/>
                </a:lnTo>
                <a:close/>
              </a:path>
              <a:path w="699134" h="478154">
                <a:moveTo>
                  <a:pt x="158952" y="337947"/>
                </a:moveTo>
                <a:lnTo>
                  <a:pt x="109728" y="337947"/>
                </a:lnTo>
                <a:lnTo>
                  <a:pt x="124206" y="397891"/>
                </a:lnTo>
                <a:lnTo>
                  <a:pt x="77089" y="409321"/>
                </a:lnTo>
                <a:lnTo>
                  <a:pt x="176336" y="409321"/>
                </a:lnTo>
                <a:lnTo>
                  <a:pt x="158952" y="337947"/>
                </a:lnTo>
                <a:close/>
              </a:path>
              <a:path w="699134" h="478154">
                <a:moveTo>
                  <a:pt x="601345" y="0"/>
                </a:moveTo>
                <a:lnTo>
                  <a:pt x="555592" y="15790"/>
                </a:lnTo>
                <a:lnTo>
                  <a:pt x="509900" y="30649"/>
                </a:lnTo>
                <a:lnTo>
                  <a:pt x="464264" y="44577"/>
                </a:lnTo>
                <a:lnTo>
                  <a:pt x="418681" y="57573"/>
                </a:lnTo>
                <a:lnTo>
                  <a:pt x="373147" y="69638"/>
                </a:lnTo>
                <a:lnTo>
                  <a:pt x="327660" y="80772"/>
                </a:lnTo>
                <a:lnTo>
                  <a:pt x="362712" y="224662"/>
                </a:lnTo>
                <a:lnTo>
                  <a:pt x="371115" y="267360"/>
                </a:lnTo>
                <a:lnTo>
                  <a:pt x="374586" y="305562"/>
                </a:lnTo>
                <a:lnTo>
                  <a:pt x="374580" y="306246"/>
                </a:lnTo>
                <a:lnTo>
                  <a:pt x="373159" y="339802"/>
                </a:lnTo>
                <a:lnTo>
                  <a:pt x="366775" y="369570"/>
                </a:lnTo>
                <a:lnTo>
                  <a:pt x="380374" y="376525"/>
                </a:lnTo>
                <a:lnTo>
                  <a:pt x="392604" y="383111"/>
                </a:lnTo>
                <a:lnTo>
                  <a:pt x="403477" y="389340"/>
                </a:lnTo>
                <a:lnTo>
                  <a:pt x="413004" y="395224"/>
                </a:lnTo>
                <a:lnTo>
                  <a:pt x="421673" y="359429"/>
                </a:lnTo>
                <a:lnTo>
                  <a:pt x="423878" y="317563"/>
                </a:lnTo>
                <a:lnTo>
                  <a:pt x="419629" y="269601"/>
                </a:lnTo>
                <a:lnTo>
                  <a:pt x="408940" y="215519"/>
                </a:lnTo>
                <a:lnTo>
                  <a:pt x="383794" y="112141"/>
                </a:lnTo>
                <a:lnTo>
                  <a:pt x="433886" y="97917"/>
                </a:lnTo>
                <a:lnTo>
                  <a:pt x="486537" y="82296"/>
                </a:lnTo>
                <a:lnTo>
                  <a:pt x="535353" y="82296"/>
                </a:lnTo>
                <a:lnTo>
                  <a:pt x="532003" y="68453"/>
                </a:lnTo>
                <a:lnTo>
                  <a:pt x="632333" y="36322"/>
                </a:lnTo>
                <a:lnTo>
                  <a:pt x="601345" y="0"/>
                </a:lnTo>
                <a:close/>
              </a:path>
              <a:path w="699134" h="478154">
                <a:moveTo>
                  <a:pt x="571627" y="206375"/>
                </a:moveTo>
                <a:lnTo>
                  <a:pt x="524383" y="217805"/>
                </a:lnTo>
                <a:lnTo>
                  <a:pt x="527669" y="241811"/>
                </a:lnTo>
                <a:lnTo>
                  <a:pt x="527050" y="262604"/>
                </a:lnTo>
                <a:lnTo>
                  <a:pt x="501241" y="307595"/>
                </a:lnTo>
                <a:lnTo>
                  <a:pt x="460767" y="334698"/>
                </a:lnTo>
                <a:lnTo>
                  <a:pt x="433197" y="348869"/>
                </a:lnTo>
                <a:lnTo>
                  <a:pt x="440866" y="356060"/>
                </a:lnTo>
                <a:lnTo>
                  <a:pt x="448833" y="364108"/>
                </a:lnTo>
                <a:lnTo>
                  <a:pt x="457110" y="373014"/>
                </a:lnTo>
                <a:lnTo>
                  <a:pt x="465709" y="382778"/>
                </a:lnTo>
                <a:lnTo>
                  <a:pt x="500854" y="363299"/>
                </a:lnTo>
                <a:lnTo>
                  <a:pt x="529320" y="342963"/>
                </a:lnTo>
                <a:lnTo>
                  <a:pt x="551094" y="321770"/>
                </a:lnTo>
                <a:lnTo>
                  <a:pt x="566166" y="299720"/>
                </a:lnTo>
                <a:lnTo>
                  <a:pt x="692426" y="299720"/>
                </a:lnTo>
                <a:lnTo>
                  <a:pt x="699135" y="281686"/>
                </a:lnTo>
                <a:lnTo>
                  <a:pt x="632999" y="270843"/>
                </a:lnTo>
                <a:lnTo>
                  <a:pt x="603301" y="266451"/>
                </a:lnTo>
                <a:lnTo>
                  <a:pt x="575818" y="262763"/>
                </a:lnTo>
                <a:lnTo>
                  <a:pt x="576484" y="249808"/>
                </a:lnTo>
                <a:lnTo>
                  <a:pt x="576008" y="236093"/>
                </a:lnTo>
                <a:lnTo>
                  <a:pt x="574389" y="221615"/>
                </a:lnTo>
                <a:lnTo>
                  <a:pt x="571627" y="206375"/>
                </a:lnTo>
                <a:close/>
              </a:path>
              <a:path w="699134" h="478154">
                <a:moveTo>
                  <a:pt x="324381" y="297688"/>
                </a:moveTo>
                <a:lnTo>
                  <a:pt x="275082" y="297688"/>
                </a:lnTo>
                <a:lnTo>
                  <a:pt x="289687" y="357632"/>
                </a:lnTo>
                <a:lnTo>
                  <a:pt x="242189" y="369189"/>
                </a:lnTo>
                <a:lnTo>
                  <a:pt x="341725" y="369189"/>
                </a:lnTo>
                <a:lnTo>
                  <a:pt x="324381" y="297688"/>
                </a:lnTo>
                <a:close/>
              </a:path>
              <a:path w="699134" h="478154">
                <a:moveTo>
                  <a:pt x="692426" y="299720"/>
                </a:moveTo>
                <a:lnTo>
                  <a:pt x="566166" y="299720"/>
                </a:lnTo>
                <a:lnTo>
                  <a:pt x="594830" y="306246"/>
                </a:lnTo>
                <a:lnTo>
                  <a:pt x="623649" y="313261"/>
                </a:lnTo>
                <a:lnTo>
                  <a:pt x="652587" y="320776"/>
                </a:lnTo>
                <a:lnTo>
                  <a:pt x="681609" y="328803"/>
                </a:lnTo>
                <a:lnTo>
                  <a:pt x="692426" y="299720"/>
                </a:lnTo>
                <a:close/>
              </a:path>
              <a:path w="699134" h="478154">
                <a:moveTo>
                  <a:pt x="550736" y="145542"/>
                </a:moveTo>
                <a:lnTo>
                  <a:pt x="501904" y="145542"/>
                </a:lnTo>
                <a:lnTo>
                  <a:pt x="507492" y="168402"/>
                </a:lnTo>
                <a:lnTo>
                  <a:pt x="425831" y="188214"/>
                </a:lnTo>
                <a:lnTo>
                  <a:pt x="454406" y="305562"/>
                </a:lnTo>
                <a:lnTo>
                  <a:pt x="498221" y="294894"/>
                </a:lnTo>
                <a:lnTo>
                  <a:pt x="478917" y="215646"/>
                </a:lnTo>
                <a:lnTo>
                  <a:pt x="603631" y="185420"/>
                </a:lnTo>
                <a:lnTo>
                  <a:pt x="650010" y="185420"/>
                </a:lnTo>
                <a:lnTo>
                  <a:pt x="643168" y="157226"/>
                </a:lnTo>
                <a:lnTo>
                  <a:pt x="553593" y="157226"/>
                </a:lnTo>
                <a:lnTo>
                  <a:pt x="550736" y="145542"/>
                </a:lnTo>
                <a:close/>
              </a:path>
              <a:path w="699134" h="478154">
                <a:moveTo>
                  <a:pt x="242570" y="97917"/>
                </a:moveTo>
                <a:lnTo>
                  <a:pt x="0" y="156845"/>
                </a:lnTo>
                <a:lnTo>
                  <a:pt x="31242" y="285623"/>
                </a:lnTo>
                <a:lnTo>
                  <a:pt x="255671" y="231012"/>
                </a:lnTo>
                <a:lnTo>
                  <a:pt x="70866" y="231012"/>
                </a:lnTo>
                <a:lnTo>
                  <a:pt x="60198" y="187198"/>
                </a:lnTo>
                <a:lnTo>
                  <a:pt x="203073" y="152527"/>
                </a:lnTo>
                <a:lnTo>
                  <a:pt x="255885" y="152527"/>
                </a:lnTo>
                <a:lnTo>
                  <a:pt x="242570" y="97917"/>
                </a:lnTo>
                <a:close/>
              </a:path>
              <a:path w="699134" h="478154">
                <a:moveTo>
                  <a:pt x="650010" y="185420"/>
                </a:moveTo>
                <a:lnTo>
                  <a:pt x="603631" y="185420"/>
                </a:lnTo>
                <a:lnTo>
                  <a:pt x="622808" y="264541"/>
                </a:lnTo>
                <a:lnTo>
                  <a:pt x="666623" y="253873"/>
                </a:lnTo>
                <a:lnTo>
                  <a:pt x="650010" y="185420"/>
                </a:lnTo>
                <a:close/>
              </a:path>
              <a:path w="699134" h="478154">
                <a:moveTo>
                  <a:pt x="255885" y="152527"/>
                </a:moveTo>
                <a:lnTo>
                  <a:pt x="203073" y="152527"/>
                </a:lnTo>
                <a:lnTo>
                  <a:pt x="213741" y="196342"/>
                </a:lnTo>
                <a:lnTo>
                  <a:pt x="70866" y="231012"/>
                </a:lnTo>
                <a:lnTo>
                  <a:pt x="255671" y="231012"/>
                </a:lnTo>
                <a:lnTo>
                  <a:pt x="273939" y="226568"/>
                </a:lnTo>
                <a:lnTo>
                  <a:pt x="255885" y="152527"/>
                </a:lnTo>
                <a:close/>
              </a:path>
              <a:path w="699134" h="478154">
                <a:moveTo>
                  <a:pt x="535353" y="82296"/>
                </a:moveTo>
                <a:lnTo>
                  <a:pt x="486537" y="82296"/>
                </a:lnTo>
                <a:lnTo>
                  <a:pt x="492633" y="107442"/>
                </a:lnTo>
                <a:lnTo>
                  <a:pt x="401320" y="129667"/>
                </a:lnTo>
                <a:lnTo>
                  <a:pt x="410591" y="167767"/>
                </a:lnTo>
                <a:lnTo>
                  <a:pt x="501904" y="145542"/>
                </a:lnTo>
                <a:lnTo>
                  <a:pt x="550736" y="145542"/>
                </a:lnTo>
                <a:lnTo>
                  <a:pt x="548005" y="134366"/>
                </a:lnTo>
                <a:lnTo>
                  <a:pt x="644017" y="110998"/>
                </a:lnTo>
                <a:lnTo>
                  <a:pt x="640432" y="96266"/>
                </a:lnTo>
                <a:lnTo>
                  <a:pt x="538734" y="96266"/>
                </a:lnTo>
                <a:lnTo>
                  <a:pt x="535353" y="82296"/>
                </a:lnTo>
                <a:close/>
              </a:path>
              <a:path w="699134" h="478154">
                <a:moveTo>
                  <a:pt x="638175" y="136652"/>
                </a:moveTo>
                <a:lnTo>
                  <a:pt x="553593" y="157226"/>
                </a:lnTo>
                <a:lnTo>
                  <a:pt x="643168" y="157226"/>
                </a:lnTo>
                <a:lnTo>
                  <a:pt x="638175" y="136652"/>
                </a:lnTo>
                <a:close/>
              </a:path>
              <a:path w="699134" h="478154">
                <a:moveTo>
                  <a:pt x="634746" y="72898"/>
                </a:moveTo>
                <a:lnTo>
                  <a:pt x="538734" y="96266"/>
                </a:lnTo>
                <a:lnTo>
                  <a:pt x="640432" y="96266"/>
                </a:lnTo>
                <a:lnTo>
                  <a:pt x="634746" y="72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25656" y="4357115"/>
            <a:ext cx="466344" cy="6400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29744" y="4687951"/>
            <a:ext cx="63563" cy="6364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345" y="896366"/>
            <a:ext cx="3790950" cy="745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41854" y="193294"/>
            <a:ext cx="185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2EA4BD"/>
                </a:solidFill>
                <a:latin typeface="Arial" panose="020B0604020202020204"/>
                <a:cs typeface="Arial" panose="020B0604020202020204"/>
              </a:rPr>
              <a:t>Concept</a:t>
            </a:r>
            <a:endParaRPr sz="36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80360"/>
            <a:ext cx="1051560" cy="3421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2841" y="4301744"/>
            <a:ext cx="4099560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任务背景回顾</a:t>
            </a:r>
            <a:r>
              <a:rPr sz="2800" spc="-10" dirty="0">
                <a:solidFill>
                  <a:srgbClr val="FAE4D5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策略构想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更多执行细节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232" y="2470530"/>
            <a:ext cx="708215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CONTENT</a:t>
            </a:r>
            <a:endParaRPr sz="11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39657" y="5676087"/>
            <a:ext cx="3383279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创意阐述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00000"/>
              </a:lnSpc>
              <a:spcBef>
                <a:spcPts val="140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整体创意灵感来自于“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彩交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响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乐”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以丰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富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的配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和 灵动的结构诠释</a:t>
            </a:r>
            <a:r>
              <a:rPr sz="11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Dolce</a:t>
            </a:r>
            <a:r>
              <a:rPr sz="1100" spc="-3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Gusto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的特性，合理的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域规划 和动线设置，让用户在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丰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富的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互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动中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流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连忘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返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b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正视图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187" y="347853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侧视图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187" y="347853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侧视图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47104" y="5530596"/>
            <a:ext cx="16824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42531" y="5526023"/>
            <a:ext cx="1691639" cy="1130935"/>
          </a:xfrm>
          <a:custGeom>
            <a:avLst/>
            <a:gdLst/>
            <a:ahLst/>
            <a:cxnLst/>
            <a:rect l="l" t="t" r="r" b="b"/>
            <a:pathLst>
              <a:path w="1691640" h="1130934">
                <a:moveTo>
                  <a:pt x="0" y="1130808"/>
                </a:moveTo>
                <a:lnTo>
                  <a:pt x="1691639" y="1130808"/>
                </a:lnTo>
                <a:lnTo>
                  <a:pt x="1691639" y="0"/>
                </a:lnTo>
                <a:lnTo>
                  <a:pt x="0" y="0"/>
                </a:lnTo>
                <a:lnTo>
                  <a:pt x="0" y="1130808"/>
                </a:lnTo>
                <a:close/>
              </a:path>
            </a:pathLst>
          </a:custGeom>
          <a:ln w="9144">
            <a:solidFill>
              <a:srgbClr val="2DC6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64093" y="5558434"/>
            <a:ext cx="3663315" cy="1058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创意阐述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1410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顶部以多色立方体的结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构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营造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量感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不同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角度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呈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现不同 的效果，极具艺术节奏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美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顶部回型顶有利于灯光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架设。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2160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b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顶部结构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80360"/>
            <a:ext cx="1051560" cy="3421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2841" y="4301744"/>
            <a:ext cx="4119245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任务背景回顾</a:t>
            </a:r>
            <a:r>
              <a:rPr sz="2800" b="1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策略构想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更多执行细节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232" y="2470530"/>
            <a:ext cx="708215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CONTENT</a:t>
            </a:r>
            <a:endParaRPr sz="11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1144" y="5639661"/>
            <a:ext cx="2700655" cy="74104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灵动的LED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灯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1100" spc="-114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“呼吸般地律动”，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使整个展台充满“律动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”与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生命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94788" y="3326891"/>
            <a:ext cx="642620" cy="196850"/>
          </a:xfrm>
          <a:custGeom>
            <a:avLst/>
            <a:gdLst/>
            <a:ahLst/>
            <a:cxnLst/>
            <a:rect l="l" t="t" r="r" b="b"/>
            <a:pathLst>
              <a:path w="642619" h="196850">
                <a:moveTo>
                  <a:pt x="0" y="0"/>
                </a:moveTo>
                <a:lnTo>
                  <a:pt x="642238" y="196596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24711" y="3184652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呼吸灯动画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b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呼吸灯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31579" y="5639661"/>
            <a:ext cx="2700655" cy="74104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灵动的LED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灯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1100" spc="-114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“呼吸般地律动”，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使整个展台充满“律动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”与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生命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4715" y="2683764"/>
            <a:ext cx="553085" cy="330835"/>
          </a:xfrm>
          <a:custGeom>
            <a:avLst/>
            <a:gdLst/>
            <a:ahLst/>
            <a:cxnLst/>
            <a:rect l="l" t="t" r="r" b="b"/>
            <a:pathLst>
              <a:path w="553085" h="330835">
                <a:moveTo>
                  <a:pt x="0" y="0"/>
                </a:moveTo>
                <a:lnTo>
                  <a:pt x="552958" y="330708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07714" y="2433954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呼吸灯动画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b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呼吸灯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6115" y="1783775"/>
            <a:ext cx="3244215" cy="74104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整体氛围以白色为主，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穿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插多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种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品牌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形成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节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奏感。 高端、科技、时尚的展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厅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大气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十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足。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2389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b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内场侧视图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设计效果图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场正视图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82511" y="560831"/>
            <a:ext cx="3246120" cy="1694814"/>
          </a:xfrm>
          <a:custGeom>
            <a:avLst/>
            <a:gdLst/>
            <a:ahLst/>
            <a:cxnLst/>
            <a:rect l="l" t="t" r="r" b="b"/>
            <a:pathLst>
              <a:path w="3246120" h="1694814">
                <a:moveTo>
                  <a:pt x="0" y="1694688"/>
                </a:moveTo>
                <a:lnTo>
                  <a:pt x="3246119" y="1694688"/>
                </a:lnTo>
                <a:lnTo>
                  <a:pt x="3246119" y="0"/>
                </a:lnTo>
                <a:lnTo>
                  <a:pt x="0" y="0"/>
                </a:lnTo>
                <a:lnTo>
                  <a:pt x="0" y="1694688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59980" y="1086611"/>
            <a:ext cx="993648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04125" y="1142491"/>
            <a:ext cx="698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洽谈区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8335" y="560831"/>
            <a:ext cx="3291840" cy="1755775"/>
          </a:xfrm>
          <a:custGeom>
            <a:avLst/>
            <a:gdLst/>
            <a:ahLst/>
            <a:cxnLst/>
            <a:rect l="l" t="t" r="r" b="b"/>
            <a:pathLst>
              <a:path w="3291840" h="1755775">
                <a:moveTo>
                  <a:pt x="0" y="1755648"/>
                </a:moveTo>
                <a:lnTo>
                  <a:pt x="3291840" y="1755648"/>
                </a:lnTo>
                <a:lnTo>
                  <a:pt x="3291840" y="0"/>
                </a:lnTo>
                <a:lnTo>
                  <a:pt x="0" y="0"/>
                </a:lnTo>
                <a:lnTo>
                  <a:pt x="0" y="1755648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59835" y="1139952"/>
            <a:ext cx="1222248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4235" y="1139952"/>
            <a:ext cx="765048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31435" y="1139952"/>
            <a:ext cx="536448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88335" y="1195196"/>
            <a:ext cx="329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50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主推产品陈列区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73723" y="2316479"/>
            <a:ext cx="1862455" cy="523240"/>
          </a:xfrm>
          <a:custGeom>
            <a:avLst/>
            <a:gdLst/>
            <a:ahLst/>
            <a:cxnLst/>
            <a:rect l="l" t="t" r="r" b="b"/>
            <a:pathLst>
              <a:path w="1862454" h="523239">
                <a:moveTo>
                  <a:pt x="0" y="522732"/>
                </a:moveTo>
                <a:lnTo>
                  <a:pt x="1862327" y="522732"/>
                </a:lnTo>
                <a:lnTo>
                  <a:pt x="1862327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8731" y="2359151"/>
            <a:ext cx="993648" cy="513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73723" y="2415285"/>
            <a:ext cx="186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864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接待区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60535" y="2383535"/>
            <a:ext cx="768350" cy="3957954"/>
          </a:xfrm>
          <a:custGeom>
            <a:avLst/>
            <a:gdLst/>
            <a:ahLst/>
            <a:cxnLst/>
            <a:rect l="l" t="t" r="r" b="b"/>
            <a:pathLst>
              <a:path w="768350" h="3957954">
                <a:moveTo>
                  <a:pt x="0" y="3957828"/>
                </a:moveTo>
                <a:lnTo>
                  <a:pt x="768096" y="3957828"/>
                </a:lnTo>
                <a:lnTo>
                  <a:pt x="768096" y="0"/>
                </a:lnTo>
                <a:lnTo>
                  <a:pt x="0" y="0"/>
                </a:lnTo>
                <a:lnTo>
                  <a:pt x="0" y="3957828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61119" y="3945635"/>
            <a:ext cx="513587" cy="993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860535" y="4091254"/>
            <a:ext cx="768350" cy="7575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51460" marR="279400" algn="just">
              <a:lnSpc>
                <a:spcPts val="1800"/>
              </a:lnSpc>
              <a:spcBef>
                <a:spcPts val="46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舞 台 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88335" y="5830823"/>
            <a:ext cx="1457325" cy="510540"/>
          </a:xfrm>
          <a:custGeom>
            <a:avLst/>
            <a:gdLst/>
            <a:ahLst/>
            <a:cxnLst/>
            <a:rect l="l" t="t" r="r" b="b"/>
            <a:pathLst>
              <a:path w="1457325" h="510539">
                <a:moveTo>
                  <a:pt x="0" y="510539"/>
                </a:moveTo>
                <a:lnTo>
                  <a:pt x="1456943" y="510539"/>
                </a:lnTo>
                <a:lnTo>
                  <a:pt x="1456943" y="0"/>
                </a:lnTo>
                <a:lnTo>
                  <a:pt x="0" y="0"/>
                </a:lnTo>
                <a:lnTo>
                  <a:pt x="0" y="510539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7188" y="5864352"/>
            <a:ext cx="765048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4388" y="5864352"/>
            <a:ext cx="416051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12592" y="5864352"/>
            <a:ext cx="993647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688335" y="5920841"/>
            <a:ext cx="1457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前台/试饮区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89959" y="3201923"/>
            <a:ext cx="4251960" cy="2550160"/>
          </a:xfrm>
          <a:custGeom>
            <a:avLst/>
            <a:gdLst/>
            <a:ahLst/>
            <a:cxnLst/>
            <a:rect l="l" t="t" r="r" b="b"/>
            <a:pathLst>
              <a:path w="4251959" h="2550160">
                <a:moveTo>
                  <a:pt x="0" y="2549652"/>
                </a:moveTo>
                <a:lnTo>
                  <a:pt x="4251960" y="2549652"/>
                </a:lnTo>
                <a:lnTo>
                  <a:pt x="4251960" y="0"/>
                </a:lnTo>
                <a:lnTo>
                  <a:pt x="0" y="0"/>
                </a:lnTo>
                <a:lnTo>
                  <a:pt x="0" y="2549652"/>
                </a:lnTo>
                <a:close/>
              </a:path>
            </a:pathLst>
          </a:custGeom>
          <a:solidFill>
            <a:srgbClr val="2DC6D2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26735" y="4230623"/>
            <a:ext cx="9936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70880" y="4286453"/>
            <a:ext cx="698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陈列区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平面布局图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6973" y="4854702"/>
            <a:ext cx="1471295" cy="0"/>
          </a:xfrm>
          <a:custGeom>
            <a:avLst/>
            <a:gdLst/>
            <a:ahLst/>
            <a:cxnLst/>
            <a:rect l="l" t="t" r="r" b="b"/>
            <a:pathLst>
              <a:path w="1471295">
                <a:moveTo>
                  <a:pt x="0" y="0"/>
                </a:moveTo>
                <a:lnTo>
                  <a:pt x="1471295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7633" y="1047750"/>
            <a:ext cx="0" cy="3807460"/>
          </a:xfrm>
          <a:custGeom>
            <a:avLst/>
            <a:gdLst/>
            <a:ahLst/>
            <a:cxnLst/>
            <a:rect l="l" t="t" r="r" b="b"/>
            <a:pathLst>
              <a:path h="3807460">
                <a:moveTo>
                  <a:pt x="0" y="3807205"/>
                </a:moveTo>
                <a:lnTo>
                  <a:pt x="0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7633" y="1064513"/>
            <a:ext cx="2951480" cy="0"/>
          </a:xfrm>
          <a:custGeom>
            <a:avLst/>
            <a:gdLst/>
            <a:ahLst/>
            <a:cxnLst/>
            <a:rect l="l" t="t" r="r" b="b"/>
            <a:pathLst>
              <a:path w="2951479">
                <a:moveTo>
                  <a:pt x="0" y="0"/>
                </a:moveTo>
                <a:lnTo>
                  <a:pt x="2950972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27241" y="1047750"/>
            <a:ext cx="0" cy="1845945"/>
          </a:xfrm>
          <a:custGeom>
            <a:avLst/>
            <a:gdLst/>
            <a:ahLst/>
            <a:cxnLst/>
            <a:rect l="l" t="t" r="r" b="b"/>
            <a:pathLst>
              <a:path h="1845945">
                <a:moveTo>
                  <a:pt x="0" y="1845437"/>
                </a:moveTo>
                <a:lnTo>
                  <a:pt x="0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27241" y="2893314"/>
            <a:ext cx="2269490" cy="0"/>
          </a:xfrm>
          <a:custGeom>
            <a:avLst/>
            <a:gdLst/>
            <a:ahLst/>
            <a:cxnLst/>
            <a:rect l="l" t="t" r="r" b="b"/>
            <a:pathLst>
              <a:path w="2269490">
                <a:moveTo>
                  <a:pt x="0" y="0"/>
                </a:moveTo>
                <a:lnTo>
                  <a:pt x="2269363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96478" y="2893314"/>
            <a:ext cx="0" cy="3358515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3358337"/>
                </a:moveTo>
                <a:lnTo>
                  <a:pt x="0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6514" y="6268973"/>
            <a:ext cx="2760345" cy="0"/>
          </a:xfrm>
          <a:custGeom>
            <a:avLst/>
            <a:gdLst/>
            <a:ahLst/>
            <a:cxnLst/>
            <a:rect l="l" t="t" r="r" b="b"/>
            <a:pathLst>
              <a:path w="2760345">
                <a:moveTo>
                  <a:pt x="0" y="0"/>
                </a:moveTo>
                <a:lnTo>
                  <a:pt x="2759837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6514" y="6268973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4">
                <a:moveTo>
                  <a:pt x="0" y="432257"/>
                </a:moveTo>
                <a:lnTo>
                  <a:pt x="0" y="0"/>
                </a:lnTo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1426" y="915161"/>
            <a:ext cx="182880" cy="299085"/>
          </a:xfrm>
          <a:custGeom>
            <a:avLst/>
            <a:gdLst/>
            <a:ahLst/>
            <a:cxnLst/>
            <a:rect l="l" t="t" r="r" b="b"/>
            <a:pathLst>
              <a:path w="182879" h="299084">
                <a:moveTo>
                  <a:pt x="0" y="0"/>
                </a:moveTo>
                <a:lnTo>
                  <a:pt x="182879" y="149351"/>
                </a:lnTo>
                <a:lnTo>
                  <a:pt x="0" y="298703"/>
                </a:lnTo>
                <a:lnTo>
                  <a:pt x="182879" y="149351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1998" y="2710433"/>
            <a:ext cx="299085" cy="182880"/>
          </a:xfrm>
          <a:custGeom>
            <a:avLst/>
            <a:gdLst/>
            <a:ahLst/>
            <a:cxnLst/>
            <a:rect l="l" t="t" r="r" b="b"/>
            <a:pathLst>
              <a:path w="299085" h="182880">
                <a:moveTo>
                  <a:pt x="0" y="182879"/>
                </a:moveTo>
                <a:lnTo>
                  <a:pt x="149351" y="0"/>
                </a:lnTo>
                <a:lnTo>
                  <a:pt x="298703" y="182879"/>
                </a:lnTo>
                <a:lnTo>
                  <a:pt x="149351" y="0"/>
                </a:lnTo>
                <a:lnTo>
                  <a:pt x="0" y="182879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73317" y="1843277"/>
            <a:ext cx="300355" cy="182880"/>
          </a:xfrm>
          <a:custGeom>
            <a:avLst/>
            <a:gdLst/>
            <a:ahLst/>
            <a:cxnLst/>
            <a:rect l="l" t="t" r="r" b="b"/>
            <a:pathLst>
              <a:path w="300354" h="182880">
                <a:moveTo>
                  <a:pt x="0" y="0"/>
                </a:moveTo>
                <a:lnTo>
                  <a:pt x="150114" y="182880"/>
                </a:lnTo>
                <a:lnTo>
                  <a:pt x="300228" y="0"/>
                </a:lnTo>
                <a:lnTo>
                  <a:pt x="150114" y="18288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37297" y="2743961"/>
            <a:ext cx="182880" cy="299085"/>
          </a:xfrm>
          <a:custGeom>
            <a:avLst/>
            <a:gdLst/>
            <a:ahLst/>
            <a:cxnLst/>
            <a:rect l="l" t="t" r="r" b="b"/>
            <a:pathLst>
              <a:path w="182879" h="299085">
                <a:moveTo>
                  <a:pt x="0" y="0"/>
                </a:moveTo>
                <a:lnTo>
                  <a:pt x="182879" y="149351"/>
                </a:lnTo>
                <a:lnTo>
                  <a:pt x="0" y="298703"/>
                </a:lnTo>
                <a:lnTo>
                  <a:pt x="182879" y="149351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59318" y="4461509"/>
            <a:ext cx="300355" cy="182880"/>
          </a:xfrm>
          <a:custGeom>
            <a:avLst/>
            <a:gdLst/>
            <a:ahLst/>
            <a:cxnLst/>
            <a:rect l="l" t="t" r="r" b="b"/>
            <a:pathLst>
              <a:path w="300354" h="182879">
                <a:moveTo>
                  <a:pt x="0" y="0"/>
                </a:moveTo>
                <a:lnTo>
                  <a:pt x="150113" y="182879"/>
                </a:lnTo>
                <a:lnTo>
                  <a:pt x="300227" y="0"/>
                </a:lnTo>
                <a:lnTo>
                  <a:pt x="150113" y="18287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9721" y="6102858"/>
            <a:ext cx="182880" cy="300355"/>
          </a:xfrm>
          <a:custGeom>
            <a:avLst/>
            <a:gdLst/>
            <a:ahLst/>
            <a:cxnLst/>
            <a:rect l="l" t="t" r="r" b="b"/>
            <a:pathLst>
              <a:path w="182879" h="300354">
                <a:moveTo>
                  <a:pt x="182879" y="0"/>
                </a:moveTo>
                <a:lnTo>
                  <a:pt x="0" y="150113"/>
                </a:lnTo>
                <a:lnTo>
                  <a:pt x="182879" y="300227"/>
                </a:lnTo>
                <a:lnTo>
                  <a:pt x="0" y="150113"/>
                </a:lnTo>
                <a:lnTo>
                  <a:pt x="182879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57222" y="4705350"/>
            <a:ext cx="182880" cy="300355"/>
          </a:xfrm>
          <a:custGeom>
            <a:avLst/>
            <a:gdLst/>
            <a:ahLst/>
            <a:cxnLst/>
            <a:rect l="l" t="t" r="r" b="b"/>
            <a:pathLst>
              <a:path w="182880" h="300354">
                <a:moveTo>
                  <a:pt x="0" y="0"/>
                </a:moveTo>
                <a:lnTo>
                  <a:pt x="182879" y="150113"/>
                </a:lnTo>
                <a:lnTo>
                  <a:pt x="0" y="300227"/>
                </a:lnTo>
                <a:lnTo>
                  <a:pt x="182879" y="150113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5187" y="347853"/>
            <a:ext cx="71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动线图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24871" y="5858255"/>
            <a:ext cx="236220" cy="23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24871" y="6225540"/>
            <a:ext cx="236220" cy="236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99232" y="5858255"/>
            <a:ext cx="150875" cy="150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4408" y="5858255"/>
            <a:ext cx="150875" cy="150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41080" y="5532120"/>
            <a:ext cx="149351" cy="1493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0256" y="1956816"/>
            <a:ext cx="150875" cy="149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13419" y="1956816"/>
            <a:ext cx="150875" cy="149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0380" y="1956816"/>
            <a:ext cx="149351" cy="1493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66404" y="1956816"/>
            <a:ext cx="149351" cy="1493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71216" y="2464307"/>
            <a:ext cx="150875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286492" y="5896152"/>
            <a:ext cx="80899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X3 </a:t>
            </a:r>
            <a:r>
              <a:rPr sz="1000" b="1" spc="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销售经理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X5 </a:t>
            </a:r>
            <a:r>
              <a:rPr sz="1000" b="1" spc="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工作人员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工作人员点位图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86044" y="1115567"/>
            <a:ext cx="5946648" cy="5225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187" y="1031694"/>
            <a:ext cx="4592955" cy="125857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pc="-5" dirty="0"/>
              <a:t>现场吸引</a:t>
            </a:r>
            <a:r>
              <a:rPr spc="-45" dirty="0"/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1</a:t>
            </a:r>
            <a:r>
              <a:rPr spc="-5" dirty="0"/>
              <a:t>：</a:t>
            </a: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4000" spc="-10" dirty="0">
                <a:solidFill>
                  <a:srgbClr val="572500"/>
                </a:solidFill>
              </a:rPr>
              <a:t>胡歌机器人周边巡游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现场吸引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016" y="3387852"/>
            <a:ext cx="3238500" cy="360045"/>
          </a:xfrm>
          <a:custGeom>
            <a:avLst/>
            <a:gdLst/>
            <a:ahLst/>
            <a:cxnLst/>
            <a:rect l="l" t="t" r="r" b="b"/>
            <a:pathLst>
              <a:path w="3238500" h="360045">
                <a:moveTo>
                  <a:pt x="3058668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2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4"/>
                </a:lnTo>
                <a:lnTo>
                  <a:pt x="3058668" y="359664"/>
                </a:lnTo>
                <a:lnTo>
                  <a:pt x="3106472" y="353239"/>
                </a:lnTo>
                <a:lnTo>
                  <a:pt x="3149430" y="335110"/>
                </a:lnTo>
                <a:lnTo>
                  <a:pt x="3185826" y="306990"/>
                </a:lnTo>
                <a:lnTo>
                  <a:pt x="3213946" y="270594"/>
                </a:lnTo>
                <a:lnTo>
                  <a:pt x="3232075" y="227636"/>
                </a:lnTo>
                <a:lnTo>
                  <a:pt x="3238500" y="179832"/>
                </a:lnTo>
                <a:lnTo>
                  <a:pt x="3232075" y="132027"/>
                </a:lnTo>
                <a:lnTo>
                  <a:pt x="3213946" y="89069"/>
                </a:lnTo>
                <a:lnTo>
                  <a:pt x="3185826" y="52673"/>
                </a:lnTo>
                <a:lnTo>
                  <a:pt x="3149430" y="24553"/>
                </a:lnTo>
                <a:lnTo>
                  <a:pt x="3106472" y="6424"/>
                </a:lnTo>
                <a:lnTo>
                  <a:pt x="305866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016" y="4495800"/>
            <a:ext cx="3238500" cy="360045"/>
          </a:xfrm>
          <a:custGeom>
            <a:avLst/>
            <a:gdLst/>
            <a:ahLst/>
            <a:cxnLst/>
            <a:rect l="l" t="t" r="r" b="b"/>
            <a:pathLst>
              <a:path w="3238500" h="360045">
                <a:moveTo>
                  <a:pt x="3058668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3058668" y="359663"/>
                </a:lnTo>
                <a:lnTo>
                  <a:pt x="3106472" y="353239"/>
                </a:lnTo>
                <a:lnTo>
                  <a:pt x="3149430" y="335110"/>
                </a:lnTo>
                <a:lnTo>
                  <a:pt x="3185826" y="306990"/>
                </a:lnTo>
                <a:lnTo>
                  <a:pt x="3213946" y="270594"/>
                </a:lnTo>
                <a:lnTo>
                  <a:pt x="3232075" y="227636"/>
                </a:lnTo>
                <a:lnTo>
                  <a:pt x="3238500" y="179831"/>
                </a:lnTo>
                <a:lnTo>
                  <a:pt x="3232075" y="132027"/>
                </a:lnTo>
                <a:lnTo>
                  <a:pt x="3213946" y="89069"/>
                </a:lnTo>
                <a:lnTo>
                  <a:pt x="3185826" y="52673"/>
                </a:lnTo>
                <a:lnTo>
                  <a:pt x="3149430" y="24553"/>
                </a:lnTo>
                <a:lnTo>
                  <a:pt x="3106472" y="6424"/>
                </a:lnTo>
                <a:lnTo>
                  <a:pt x="305866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016" y="5554979"/>
            <a:ext cx="3238500" cy="358140"/>
          </a:xfrm>
          <a:custGeom>
            <a:avLst/>
            <a:gdLst/>
            <a:ahLst/>
            <a:cxnLst/>
            <a:rect l="l" t="t" r="r" b="b"/>
            <a:pathLst>
              <a:path w="3238500" h="358139">
                <a:moveTo>
                  <a:pt x="3059430" y="0"/>
                </a:moveTo>
                <a:lnTo>
                  <a:pt x="179070" y="0"/>
                </a:lnTo>
                <a:lnTo>
                  <a:pt x="131467" y="6396"/>
                </a:lnTo>
                <a:lnTo>
                  <a:pt x="88691" y="24448"/>
                </a:lnTo>
                <a:lnTo>
                  <a:pt x="52449" y="52449"/>
                </a:lnTo>
                <a:lnTo>
                  <a:pt x="24448" y="88691"/>
                </a:lnTo>
                <a:lnTo>
                  <a:pt x="6396" y="131467"/>
                </a:lnTo>
                <a:lnTo>
                  <a:pt x="0" y="179070"/>
                </a:lnTo>
                <a:lnTo>
                  <a:pt x="6396" y="226672"/>
                </a:lnTo>
                <a:lnTo>
                  <a:pt x="24448" y="269448"/>
                </a:lnTo>
                <a:lnTo>
                  <a:pt x="52449" y="305690"/>
                </a:lnTo>
                <a:lnTo>
                  <a:pt x="88691" y="333691"/>
                </a:lnTo>
                <a:lnTo>
                  <a:pt x="131467" y="351743"/>
                </a:lnTo>
                <a:lnTo>
                  <a:pt x="179070" y="358140"/>
                </a:lnTo>
                <a:lnTo>
                  <a:pt x="3059430" y="358140"/>
                </a:lnTo>
                <a:lnTo>
                  <a:pt x="3107046" y="351743"/>
                </a:lnTo>
                <a:lnTo>
                  <a:pt x="3149825" y="333691"/>
                </a:lnTo>
                <a:lnTo>
                  <a:pt x="3186064" y="305690"/>
                </a:lnTo>
                <a:lnTo>
                  <a:pt x="3214059" y="269448"/>
                </a:lnTo>
                <a:lnTo>
                  <a:pt x="3232105" y="226672"/>
                </a:lnTo>
                <a:lnTo>
                  <a:pt x="3238500" y="179070"/>
                </a:lnTo>
                <a:lnTo>
                  <a:pt x="3232105" y="131467"/>
                </a:lnTo>
                <a:lnTo>
                  <a:pt x="3214059" y="88691"/>
                </a:lnTo>
                <a:lnTo>
                  <a:pt x="3186064" y="52449"/>
                </a:lnTo>
                <a:lnTo>
                  <a:pt x="3149825" y="24448"/>
                </a:lnTo>
                <a:lnTo>
                  <a:pt x="3107046" y="6396"/>
                </a:lnTo>
                <a:lnTo>
                  <a:pt x="305943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7755" y="2355595"/>
            <a:ext cx="5095240" cy="3915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“胡歌机器人”游走展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位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周边，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吸引并邀请受众前</a:t>
            </a:r>
            <a:r>
              <a:rPr sz="2000" b="1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开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交互式推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广</a:t>
            </a:r>
            <a:r>
              <a:rPr sz="2000" b="1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……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Times New Roman" panose="02020603050405020304"/>
              <a:cs typeface="Times New Roman" panose="02020603050405020304"/>
            </a:endParaRPr>
          </a:p>
          <a:p>
            <a:pPr marL="6540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胡歌机器人周边游走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7960">
              <a:lnSpc>
                <a:spcPct val="100000"/>
              </a:lnSpc>
              <a:spcBef>
                <a:spcPts val="1120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胡歌机器人在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展会现场周边巡游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7960">
              <a:lnSpc>
                <a:spcPct val="100000"/>
              </a:lnSpc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机器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屏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，播放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胡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歌形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象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的宣传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画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（遥控操作）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65405">
              <a:lnSpc>
                <a:spcPct val="100000"/>
              </a:lnSpc>
              <a:spcBef>
                <a:spcPts val="184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吸引受众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语音邀请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3515">
              <a:lnSpc>
                <a:spcPct val="100000"/>
              </a:lnSpc>
              <a:spcBef>
                <a:spcPts val="1090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胡歌机</a:t>
            </a:r>
            <a:r>
              <a:rPr sz="16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器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人感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应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并捕</a:t>
            </a:r>
            <a:r>
              <a:rPr sz="1600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捉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众后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发出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胡</a:t>
            </a:r>
            <a:r>
              <a:rPr sz="1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歌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语音</a:t>
            </a:r>
            <a:r>
              <a:rPr sz="1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邀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3515">
              <a:lnSpc>
                <a:spcPct val="100000"/>
              </a:lnSpc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我是胡歌，快来和我一起享受雀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巢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光！”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65405">
              <a:lnSpc>
                <a:spcPct val="100000"/>
              </a:lnSpc>
              <a:spcBef>
                <a:spcPts val="148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引导至活动现场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7960">
              <a:lnSpc>
                <a:spcPct val="100000"/>
              </a:lnSpc>
              <a:spcBef>
                <a:spcPts val="1285"/>
              </a:spcBef>
            </a:pP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引导受众至展位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深入了解&amp;体验产品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887" y="3387852"/>
            <a:ext cx="0" cy="2952750"/>
          </a:xfrm>
          <a:custGeom>
            <a:avLst/>
            <a:gdLst/>
            <a:ahLst/>
            <a:cxnLst/>
            <a:rect l="l" t="t" r="r" b="b"/>
            <a:pathLst>
              <a:path h="2952750">
                <a:moveTo>
                  <a:pt x="0" y="0"/>
                </a:moveTo>
                <a:lnTo>
                  <a:pt x="0" y="2952610"/>
                </a:lnTo>
              </a:path>
            </a:pathLst>
          </a:custGeom>
          <a:ln w="6096">
            <a:solidFill>
              <a:srgbClr val="5725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455" y="6341364"/>
            <a:ext cx="4312920" cy="0"/>
          </a:xfrm>
          <a:custGeom>
            <a:avLst/>
            <a:gdLst/>
            <a:ahLst/>
            <a:cxnLst/>
            <a:rect l="l" t="t" r="r" b="b"/>
            <a:pathLst>
              <a:path w="4312920">
                <a:moveTo>
                  <a:pt x="4312666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5725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2640" y="1283208"/>
            <a:ext cx="5527675" cy="4875530"/>
          </a:xfrm>
          <a:custGeom>
            <a:avLst/>
            <a:gdLst/>
            <a:ahLst/>
            <a:cxnLst/>
            <a:rect l="l" t="t" r="r" b="b"/>
            <a:pathLst>
              <a:path w="5527675" h="4875530">
                <a:moveTo>
                  <a:pt x="0" y="4875276"/>
                </a:moveTo>
                <a:lnTo>
                  <a:pt x="5527548" y="4875276"/>
                </a:lnTo>
                <a:lnTo>
                  <a:pt x="5527548" y="0"/>
                </a:lnTo>
                <a:lnTo>
                  <a:pt x="0" y="0"/>
                </a:lnTo>
                <a:lnTo>
                  <a:pt x="0" y="4875276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35668" y="4047744"/>
            <a:ext cx="1690116" cy="1926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16618" y="4028694"/>
            <a:ext cx="1728470" cy="1964689"/>
          </a:xfrm>
          <a:custGeom>
            <a:avLst/>
            <a:gdLst/>
            <a:ahLst/>
            <a:cxnLst/>
            <a:rect l="l" t="t" r="r" b="b"/>
            <a:pathLst>
              <a:path w="1728470" h="1964689">
                <a:moveTo>
                  <a:pt x="0" y="1964435"/>
                </a:moveTo>
                <a:lnTo>
                  <a:pt x="1728216" y="1964435"/>
                </a:lnTo>
                <a:lnTo>
                  <a:pt x="1728216" y="0"/>
                </a:lnTo>
                <a:lnTo>
                  <a:pt x="0" y="0"/>
                </a:lnTo>
                <a:lnTo>
                  <a:pt x="0" y="196443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66431" y="3944111"/>
            <a:ext cx="2350007" cy="2606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0064" y="4009644"/>
            <a:ext cx="2166620" cy="76200"/>
          </a:xfrm>
          <a:custGeom>
            <a:avLst/>
            <a:gdLst/>
            <a:ahLst/>
            <a:cxnLst/>
            <a:rect l="l" t="t" r="r" b="b"/>
            <a:pathLst>
              <a:path w="2166620" h="76200">
                <a:moveTo>
                  <a:pt x="2166619" y="31749"/>
                </a:moveTo>
                <a:lnTo>
                  <a:pt x="2115819" y="31749"/>
                </a:lnTo>
                <a:lnTo>
                  <a:pt x="2115819" y="44449"/>
                </a:lnTo>
                <a:lnTo>
                  <a:pt x="2166619" y="44449"/>
                </a:lnTo>
                <a:lnTo>
                  <a:pt x="2166619" y="31749"/>
                </a:lnTo>
                <a:close/>
              </a:path>
              <a:path w="2166620" h="76200">
                <a:moveTo>
                  <a:pt x="2077719" y="31749"/>
                </a:moveTo>
                <a:lnTo>
                  <a:pt x="2026919" y="31749"/>
                </a:lnTo>
                <a:lnTo>
                  <a:pt x="2026919" y="44449"/>
                </a:lnTo>
                <a:lnTo>
                  <a:pt x="2077719" y="44449"/>
                </a:lnTo>
                <a:lnTo>
                  <a:pt x="2077719" y="31749"/>
                </a:lnTo>
                <a:close/>
              </a:path>
              <a:path w="2166620" h="76200">
                <a:moveTo>
                  <a:pt x="1988819" y="31749"/>
                </a:moveTo>
                <a:lnTo>
                  <a:pt x="1938019" y="31749"/>
                </a:lnTo>
                <a:lnTo>
                  <a:pt x="1938019" y="44449"/>
                </a:lnTo>
                <a:lnTo>
                  <a:pt x="1988819" y="44449"/>
                </a:lnTo>
                <a:lnTo>
                  <a:pt x="1988819" y="31749"/>
                </a:lnTo>
                <a:close/>
              </a:path>
              <a:path w="2166620" h="76200">
                <a:moveTo>
                  <a:pt x="1899919" y="31749"/>
                </a:moveTo>
                <a:lnTo>
                  <a:pt x="1849119" y="31749"/>
                </a:lnTo>
                <a:lnTo>
                  <a:pt x="1849119" y="44449"/>
                </a:lnTo>
                <a:lnTo>
                  <a:pt x="1899919" y="44449"/>
                </a:lnTo>
                <a:lnTo>
                  <a:pt x="1899919" y="31749"/>
                </a:lnTo>
                <a:close/>
              </a:path>
              <a:path w="2166620" h="76200">
                <a:moveTo>
                  <a:pt x="1811019" y="31749"/>
                </a:moveTo>
                <a:lnTo>
                  <a:pt x="1760219" y="31749"/>
                </a:lnTo>
                <a:lnTo>
                  <a:pt x="1760219" y="44449"/>
                </a:lnTo>
                <a:lnTo>
                  <a:pt x="1811019" y="44449"/>
                </a:lnTo>
                <a:lnTo>
                  <a:pt x="1811019" y="31749"/>
                </a:lnTo>
                <a:close/>
              </a:path>
              <a:path w="2166620" h="76200">
                <a:moveTo>
                  <a:pt x="1722119" y="31749"/>
                </a:moveTo>
                <a:lnTo>
                  <a:pt x="1671319" y="31749"/>
                </a:lnTo>
                <a:lnTo>
                  <a:pt x="1671319" y="44449"/>
                </a:lnTo>
                <a:lnTo>
                  <a:pt x="1722119" y="44449"/>
                </a:lnTo>
                <a:lnTo>
                  <a:pt x="1722119" y="31749"/>
                </a:lnTo>
                <a:close/>
              </a:path>
              <a:path w="2166620" h="76200">
                <a:moveTo>
                  <a:pt x="1633219" y="31749"/>
                </a:moveTo>
                <a:lnTo>
                  <a:pt x="1582419" y="31749"/>
                </a:lnTo>
                <a:lnTo>
                  <a:pt x="1582419" y="44449"/>
                </a:lnTo>
                <a:lnTo>
                  <a:pt x="1633219" y="44449"/>
                </a:lnTo>
                <a:lnTo>
                  <a:pt x="1633219" y="31749"/>
                </a:lnTo>
                <a:close/>
              </a:path>
              <a:path w="2166620" h="76200">
                <a:moveTo>
                  <a:pt x="1544319" y="31749"/>
                </a:moveTo>
                <a:lnTo>
                  <a:pt x="1493519" y="31749"/>
                </a:lnTo>
                <a:lnTo>
                  <a:pt x="1493519" y="44449"/>
                </a:lnTo>
                <a:lnTo>
                  <a:pt x="1544319" y="44449"/>
                </a:lnTo>
                <a:lnTo>
                  <a:pt x="1544319" y="31749"/>
                </a:lnTo>
                <a:close/>
              </a:path>
              <a:path w="2166620" h="76200">
                <a:moveTo>
                  <a:pt x="1455419" y="31749"/>
                </a:moveTo>
                <a:lnTo>
                  <a:pt x="1404619" y="31749"/>
                </a:lnTo>
                <a:lnTo>
                  <a:pt x="1404619" y="44449"/>
                </a:lnTo>
                <a:lnTo>
                  <a:pt x="1455419" y="44449"/>
                </a:lnTo>
                <a:lnTo>
                  <a:pt x="1455419" y="31749"/>
                </a:lnTo>
                <a:close/>
              </a:path>
              <a:path w="2166620" h="76200">
                <a:moveTo>
                  <a:pt x="1366519" y="31749"/>
                </a:moveTo>
                <a:lnTo>
                  <a:pt x="1315719" y="31749"/>
                </a:lnTo>
                <a:lnTo>
                  <a:pt x="1315719" y="44449"/>
                </a:lnTo>
                <a:lnTo>
                  <a:pt x="1366519" y="44449"/>
                </a:lnTo>
                <a:lnTo>
                  <a:pt x="1366519" y="31749"/>
                </a:lnTo>
                <a:close/>
              </a:path>
              <a:path w="2166620" h="76200">
                <a:moveTo>
                  <a:pt x="1277619" y="31749"/>
                </a:moveTo>
                <a:lnTo>
                  <a:pt x="1226819" y="31749"/>
                </a:lnTo>
                <a:lnTo>
                  <a:pt x="1226819" y="44449"/>
                </a:lnTo>
                <a:lnTo>
                  <a:pt x="1277619" y="44449"/>
                </a:lnTo>
                <a:lnTo>
                  <a:pt x="1277619" y="31749"/>
                </a:lnTo>
                <a:close/>
              </a:path>
              <a:path w="2166620" h="76200">
                <a:moveTo>
                  <a:pt x="1188719" y="31749"/>
                </a:moveTo>
                <a:lnTo>
                  <a:pt x="1137919" y="31749"/>
                </a:lnTo>
                <a:lnTo>
                  <a:pt x="1137919" y="44449"/>
                </a:lnTo>
                <a:lnTo>
                  <a:pt x="1188719" y="44449"/>
                </a:lnTo>
                <a:lnTo>
                  <a:pt x="1188719" y="31749"/>
                </a:lnTo>
                <a:close/>
              </a:path>
              <a:path w="2166620" h="76200">
                <a:moveTo>
                  <a:pt x="1099819" y="31749"/>
                </a:moveTo>
                <a:lnTo>
                  <a:pt x="1049019" y="31749"/>
                </a:lnTo>
                <a:lnTo>
                  <a:pt x="1049019" y="44449"/>
                </a:lnTo>
                <a:lnTo>
                  <a:pt x="1099819" y="44449"/>
                </a:lnTo>
                <a:lnTo>
                  <a:pt x="1099819" y="31749"/>
                </a:lnTo>
                <a:close/>
              </a:path>
              <a:path w="2166620" h="76200">
                <a:moveTo>
                  <a:pt x="1010919" y="31749"/>
                </a:moveTo>
                <a:lnTo>
                  <a:pt x="960119" y="31749"/>
                </a:lnTo>
                <a:lnTo>
                  <a:pt x="960119" y="44449"/>
                </a:lnTo>
                <a:lnTo>
                  <a:pt x="1010919" y="44449"/>
                </a:lnTo>
                <a:lnTo>
                  <a:pt x="1010919" y="31749"/>
                </a:lnTo>
                <a:close/>
              </a:path>
              <a:path w="2166620" h="76200">
                <a:moveTo>
                  <a:pt x="922019" y="31749"/>
                </a:moveTo>
                <a:lnTo>
                  <a:pt x="871219" y="31749"/>
                </a:lnTo>
                <a:lnTo>
                  <a:pt x="871219" y="44449"/>
                </a:lnTo>
                <a:lnTo>
                  <a:pt x="922019" y="44449"/>
                </a:lnTo>
                <a:lnTo>
                  <a:pt x="922019" y="31749"/>
                </a:lnTo>
                <a:close/>
              </a:path>
              <a:path w="2166620" h="76200">
                <a:moveTo>
                  <a:pt x="833119" y="31749"/>
                </a:moveTo>
                <a:lnTo>
                  <a:pt x="782319" y="31749"/>
                </a:lnTo>
                <a:lnTo>
                  <a:pt x="782319" y="44449"/>
                </a:lnTo>
                <a:lnTo>
                  <a:pt x="833119" y="44449"/>
                </a:lnTo>
                <a:lnTo>
                  <a:pt x="833119" y="31749"/>
                </a:lnTo>
                <a:close/>
              </a:path>
              <a:path w="2166620" h="76200">
                <a:moveTo>
                  <a:pt x="744219" y="31749"/>
                </a:moveTo>
                <a:lnTo>
                  <a:pt x="693419" y="31749"/>
                </a:lnTo>
                <a:lnTo>
                  <a:pt x="693419" y="44449"/>
                </a:lnTo>
                <a:lnTo>
                  <a:pt x="744219" y="44449"/>
                </a:lnTo>
                <a:lnTo>
                  <a:pt x="744219" y="31749"/>
                </a:lnTo>
                <a:close/>
              </a:path>
              <a:path w="2166620" h="76200">
                <a:moveTo>
                  <a:pt x="655319" y="31749"/>
                </a:moveTo>
                <a:lnTo>
                  <a:pt x="604519" y="31749"/>
                </a:lnTo>
                <a:lnTo>
                  <a:pt x="604519" y="44449"/>
                </a:lnTo>
                <a:lnTo>
                  <a:pt x="655319" y="44449"/>
                </a:lnTo>
                <a:lnTo>
                  <a:pt x="655319" y="31749"/>
                </a:lnTo>
                <a:close/>
              </a:path>
              <a:path w="2166620" h="76200">
                <a:moveTo>
                  <a:pt x="566419" y="31749"/>
                </a:moveTo>
                <a:lnTo>
                  <a:pt x="515619" y="31749"/>
                </a:lnTo>
                <a:lnTo>
                  <a:pt x="515619" y="44449"/>
                </a:lnTo>
                <a:lnTo>
                  <a:pt x="566419" y="44449"/>
                </a:lnTo>
                <a:lnTo>
                  <a:pt x="566419" y="31749"/>
                </a:lnTo>
                <a:close/>
              </a:path>
              <a:path w="2166620" h="76200">
                <a:moveTo>
                  <a:pt x="477519" y="31749"/>
                </a:moveTo>
                <a:lnTo>
                  <a:pt x="426719" y="31749"/>
                </a:lnTo>
                <a:lnTo>
                  <a:pt x="426719" y="44449"/>
                </a:lnTo>
                <a:lnTo>
                  <a:pt x="477519" y="44449"/>
                </a:lnTo>
                <a:lnTo>
                  <a:pt x="477519" y="31749"/>
                </a:lnTo>
                <a:close/>
              </a:path>
              <a:path w="2166620" h="76200">
                <a:moveTo>
                  <a:pt x="388619" y="31749"/>
                </a:moveTo>
                <a:lnTo>
                  <a:pt x="337819" y="31749"/>
                </a:lnTo>
                <a:lnTo>
                  <a:pt x="337819" y="44449"/>
                </a:lnTo>
                <a:lnTo>
                  <a:pt x="388619" y="44449"/>
                </a:lnTo>
                <a:lnTo>
                  <a:pt x="388619" y="31749"/>
                </a:lnTo>
                <a:close/>
              </a:path>
              <a:path w="2166620" h="76200">
                <a:moveTo>
                  <a:pt x="299719" y="31749"/>
                </a:moveTo>
                <a:lnTo>
                  <a:pt x="248919" y="31749"/>
                </a:lnTo>
                <a:lnTo>
                  <a:pt x="248919" y="44449"/>
                </a:lnTo>
                <a:lnTo>
                  <a:pt x="299719" y="44449"/>
                </a:lnTo>
                <a:lnTo>
                  <a:pt x="299719" y="31749"/>
                </a:lnTo>
                <a:close/>
              </a:path>
              <a:path w="2166620" h="76200">
                <a:moveTo>
                  <a:pt x="210819" y="31749"/>
                </a:moveTo>
                <a:lnTo>
                  <a:pt x="160019" y="31749"/>
                </a:lnTo>
                <a:lnTo>
                  <a:pt x="160019" y="44449"/>
                </a:lnTo>
                <a:lnTo>
                  <a:pt x="210819" y="44449"/>
                </a:lnTo>
                <a:lnTo>
                  <a:pt x="210819" y="31749"/>
                </a:lnTo>
                <a:close/>
              </a:path>
              <a:path w="2166620" h="76200">
                <a:moveTo>
                  <a:pt x="76200" y="0"/>
                </a:moveTo>
                <a:lnTo>
                  <a:pt x="0" y="38099"/>
                </a:lnTo>
                <a:lnTo>
                  <a:pt x="76200" y="76199"/>
                </a:lnTo>
                <a:lnTo>
                  <a:pt x="76200" y="44449"/>
                </a:lnTo>
                <a:lnTo>
                  <a:pt x="71119" y="44449"/>
                </a:lnTo>
                <a:lnTo>
                  <a:pt x="71119" y="31749"/>
                </a:lnTo>
                <a:lnTo>
                  <a:pt x="76200" y="31749"/>
                </a:lnTo>
                <a:lnTo>
                  <a:pt x="76200" y="0"/>
                </a:lnTo>
                <a:close/>
              </a:path>
              <a:path w="2166620" h="76200">
                <a:moveTo>
                  <a:pt x="76200" y="31749"/>
                </a:moveTo>
                <a:lnTo>
                  <a:pt x="71119" y="31749"/>
                </a:lnTo>
                <a:lnTo>
                  <a:pt x="71119" y="44449"/>
                </a:lnTo>
                <a:lnTo>
                  <a:pt x="76200" y="44449"/>
                </a:lnTo>
                <a:lnTo>
                  <a:pt x="76200" y="31749"/>
                </a:lnTo>
                <a:close/>
              </a:path>
              <a:path w="2166620" h="76200">
                <a:moveTo>
                  <a:pt x="121919" y="31749"/>
                </a:moveTo>
                <a:lnTo>
                  <a:pt x="76200" y="31749"/>
                </a:lnTo>
                <a:lnTo>
                  <a:pt x="76200" y="44449"/>
                </a:lnTo>
                <a:lnTo>
                  <a:pt x="121919" y="44449"/>
                </a:lnTo>
                <a:lnTo>
                  <a:pt x="121919" y="31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46163" y="5944655"/>
            <a:ext cx="4483735" cy="57340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将产品以艺术品的方式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陈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列，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强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调</a:t>
            </a:r>
            <a:r>
              <a:rPr sz="1100" spc="-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Dolce</a:t>
            </a:r>
            <a:r>
              <a:rPr sz="1100" spc="-3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spc="-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Gusto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带来的生活方式的</a:t>
            </a:r>
            <a:r>
              <a:rPr sz="1100" spc="-1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改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变。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207764"/>
            <a:ext cx="11873484" cy="1005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187" y="1031694"/>
            <a:ext cx="5494020" cy="125857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pc="-5" dirty="0"/>
              <a:t>现场吸引</a:t>
            </a:r>
            <a:r>
              <a:rPr spc="-45" dirty="0"/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2</a:t>
            </a:r>
            <a:r>
              <a:rPr spc="-10" dirty="0">
                <a:latin typeface="Arial" panose="020B0604020202020204"/>
                <a:cs typeface="Arial" panose="020B0604020202020204"/>
              </a:rPr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Option</a:t>
            </a:r>
            <a:r>
              <a:rPr spc="0" dirty="0">
                <a:latin typeface="Arial" panose="020B0604020202020204"/>
                <a:cs typeface="Arial" panose="020B0604020202020204"/>
              </a:rPr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1</a:t>
            </a:r>
            <a:r>
              <a:rPr spc="-5" dirty="0"/>
              <a:t>：</a:t>
            </a: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4000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4000" spc="-10" dirty="0">
                <a:solidFill>
                  <a:srgbClr val="572500"/>
                </a:solidFill>
              </a:rPr>
              <a:t>舞台吸引</a:t>
            </a:r>
            <a:r>
              <a:rPr sz="40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4000" spc="-10" dirty="0">
                <a:solidFill>
                  <a:srgbClr val="572500"/>
                </a:solidFill>
              </a:rPr>
              <a:t>咖啡的律动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5187" y="2327910"/>
            <a:ext cx="10953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受众的走动将引发咖啡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液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体的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低律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，仿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佛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正在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召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唤友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、充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激发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好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奇心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停留</a:t>
            </a:r>
            <a:r>
              <a:rPr sz="20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欲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……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现场吸引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83379" y="5433059"/>
            <a:ext cx="1926589" cy="360045"/>
          </a:xfrm>
          <a:custGeom>
            <a:avLst/>
            <a:gdLst/>
            <a:ahLst/>
            <a:cxnLst/>
            <a:rect l="l" t="t" r="r" b="b"/>
            <a:pathLst>
              <a:path w="1926589" h="360045">
                <a:moveTo>
                  <a:pt x="1746504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1746504" y="359663"/>
                </a:lnTo>
                <a:lnTo>
                  <a:pt x="1794308" y="353239"/>
                </a:lnTo>
                <a:lnTo>
                  <a:pt x="1837266" y="335110"/>
                </a:lnTo>
                <a:lnTo>
                  <a:pt x="1873662" y="306990"/>
                </a:lnTo>
                <a:lnTo>
                  <a:pt x="1901782" y="270594"/>
                </a:lnTo>
                <a:lnTo>
                  <a:pt x="1919911" y="227636"/>
                </a:lnTo>
                <a:lnTo>
                  <a:pt x="1926336" y="179831"/>
                </a:lnTo>
                <a:lnTo>
                  <a:pt x="1919911" y="132027"/>
                </a:lnTo>
                <a:lnTo>
                  <a:pt x="1901782" y="89069"/>
                </a:lnTo>
                <a:lnTo>
                  <a:pt x="1873662" y="52673"/>
                </a:lnTo>
                <a:lnTo>
                  <a:pt x="1837266" y="24553"/>
                </a:lnTo>
                <a:lnTo>
                  <a:pt x="1794308" y="6424"/>
                </a:lnTo>
                <a:lnTo>
                  <a:pt x="1746504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87190" y="5474004"/>
            <a:ext cx="3430904" cy="868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感应受众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当受众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路</a:t>
            </a: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过</a:t>
            </a:r>
            <a:r>
              <a:rPr sz="1400" spc="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感应</a:t>
            </a:r>
            <a:r>
              <a:rPr sz="1400" b="1" spc="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与锁定</a:t>
            </a:r>
            <a:r>
              <a:rPr sz="1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受众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根</a:t>
            </a: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据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众的动作产生相应方向和强度的液体流</a:t>
            </a:r>
            <a:r>
              <a:rPr sz="1400" spc="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4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5552" y="5414771"/>
            <a:ext cx="3211195" cy="360045"/>
          </a:xfrm>
          <a:custGeom>
            <a:avLst/>
            <a:gdLst/>
            <a:ahLst/>
            <a:cxnLst/>
            <a:rect l="l" t="t" r="r" b="b"/>
            <a:pathLst>
              <a:path w="3211195" h="360045">
                <a:moveTo>
                  <a:pt x="3031236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5" y="227641"/>
                </a:lnTo>
                <a:lnTo>
                  <a:pt x="24557" y="270600"/>
                </a:lnTo>
                <a:lnTo>
                  <a:pt x="52679" y="306995"/>
                </a:lnTo>
                <a:lnTo>
                  <a:pt x="89076" y="335113"/>
                </a:lnTo>
                <a:lnTo>
                  <a:pt x="132033" y="353240"/>
                </a:lnTo>
                <a:lnTo>
                  <a:pt x="179831" y="359663"/>
                </a:lnTo>
                <a:lnTo>
                  <a:pt x="3031236" y="359663"/>
                </a:lnTo>
                <a:lnTo>
                  <a:pt x="3079043" y="353239"/>
                </a:lnTo>
                <a:lnTo>
                  <a:pt x="3122002" y="335110"/>
                </a:lnTo>
                <a:lnTo>
                  <a:pt x="3158398" y="306990"/>
                </a:lnTo>
                <a:lnTo>
                  <a:pt x="3186517" y="270594"/>
                </a:lnTo>
                <a:lnTo>
                  <a:pt x="3204644" y="227636"/>
                </a:lnTo>
                <a:lnTo>
                  <a:pt x="3211068" y="179831"/>
                </a:lnTo>
                <a:lnTo>
                  <a:pt x="3204643" y="132027"/>
                </a:lnTo>
                <a:lnTo>
                  <a:pt x="3186514" y="89069"/>
                </a:lnTo>
                <a:lnTo>
                  <a:pt x="3158394" y="52673"/>
                </a:lnTo>
                <a:lnTo>
                  <a:pt x="3121998" y="24553"/>
                </a:lnTo>
                <a:lnTo>
                  <a:pt x="3079040" y="6424"/>
                </a:lnTo>
                <a:lnTo>
                  <a:pt x="3031236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25181" y="5455107"/>
            <a:ext cx="3520440" cy="9124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3.</a:t>
            </a:r>
            <a:r>
              <a:rPr sz="1600" b="1" spc="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吸引驻足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深入沟通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当受众被动态液体吸引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而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驻足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香味发散器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将散发出雀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巢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诱人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气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息</a:t>
            </a:r>
            <a:r>
              <a:rPr sz="14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695" y="5455920"/>
            <a:ext cx="2059305" cy="360045"/>
          </a:xfrm>
          <a:custGeom>
            <a:avLst/>
            <a:gdLst/>
            <a:ahLst/>
            <a:cxnLst/>
            <a:rect l="l" t="t" r="r" b="b"/>
            <a:pathLst>
              <a:path w="2059305" h="360045">
                <a:moveTo>
                  <a:pt x="1879092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1879092" y="359663"/>
                </a:lnTo>
                <a:lnTo>
                  <a:pt x="1926896" y="353239"/>
                </a:lnTo>
                <a:lnTo>
                  <a:pt x="1969854" y="335110"/>
                </a:lnTo>
                <a:lnTo>
                  <a:pt x="2006250" y="306990"/>
                </a:lnTo>
                <a:lnTo>
                  <a:pt x="2034370" y="270594"/>
                </a:lnTo>
                <a:lnTo>
                  <a:pt x="2052499" y="227636"/>
                </a:lnTo>
                <a:lnTo>
                  <a:pt x="2058924" y="179831"/>
                </a:lnTo>
                <a:lnTo>
                  <a:pt x="2052499" y="132027"/>
                </a:lnTo>
                <a:lnTo>
                  <a:pt x="2034370" y="89069"/>
                </a:lnTo>
                <a:lnTo>
                  <a:pt x="2006250" y="52673"/>
                </a:lnTo>
                <a:lnTo>
                  <a:pt x="1969854" y="24553"/>
                </a:lnTo>
                <a:lnTo>
                  <a:pt x="1926896" y="6424"/>
                </a:lnTo>
                <a:lnTo>
                  <a:pt x="1879092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4436" y="5496864"/>
            <a:ext cx="2760980" cy="855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1600" b="1" spc="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咖啡墙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在无人路过时，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舞台屏幕上是静止的液体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啡。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3504" y="2974848"/>
            <a:ext cx="3249168" cy="2253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4191" y="3535679"/>
            <a:ext cx="2862072" cy="2234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8904" y="3607308"/>
            <a:ext cx="614171" cy="600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7952" y="2967227"/>
            <a:ext cx="3249168" cy="2253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55591" y="3521964"/>
            <a:ext cx="2848356" cy="2234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59223" y="3636264"/>
            <a:ext cx="307848" cy="3002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11823" y="3508247"/>
            <a:ext cx="1225296" cy="17205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94703" y="4767071"/>
            <a:ext cx="273050" cy="341630"/>
          </a:xfrm>
          <a:custGeom>
            <a:avLst/>
            <a:gdLst/>
            <a:ahLst/>
            <a:cxnLst/>
            <a:rect l="l" t="t" r="r" b="b"/>
            <a:pathLst>
              <a:path w="273050" h="341629">
                <a:moveTo>
                  <a:pt x="136398" y="0"/>
                </a:moveTo>
                <a:lnTo>
                  <a:pt x="0" y="170687"/>
                </a:lnTo>
                <a:lnTo>
                  <a:pt x="136398" y="341375"/>
                </a:lnTo>
                <a:lnTo>
                  <a:pt x="136398" y="256031"/>
                </a:lnTo>
                <a:lnTo>
                  <a:pt x="272796" y="256031"/>
                </a:lnTo>
                <a:lnTo>
                  <a:pt x="272796" y="85343"/>
                </a:lnTo>
                <a:lnTo>
                  <a:pt x="136398" y="85343"/>
                </a:lnTo>
                <a:lnTo>
                  <a:pt x="136398" y="0"/>
                </a:lnTo>
                <a:close/>
              </a:path>
            </a:pathLst>
          </a:custGeom>
          <a:solidFill>
            <a:srgbClr val="E71E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94703" y="4767071"/>
            <a:ext cx="273050" cy="341630"/>
          </a:xfrm>
          <a:custGeom>
            <a:avLst/>
            <a:gdLst/>
            <a:ahLst/>
            <a:cxnLst/>
            <a:rect l="l" t="t" r="r" b="b"/>
            <a:pathLst>
              <a:path w="273050" h="341629">
                <a:moveTo>
                  <a:pt x="272796" y="85343"/>
                </a:moveTo>
                <a:lnTo>
                  <a:pt x="136398" y="85343"/>
                </a:lnTo>
                <a:lnTo>
                  <a:pt x="136398" y="0"/>
                </a:lnTo>
                <a:lnTo>
                  <a:pt x="0" y="170687"/>
                </a:lnTo>
                <a:lnTo>
                  <a:pt x="136398" y="341375"/>
                </a:lnTo>
                <a:lnTo>
                  <a:pt x="136398" y="256031"/>
                </a:lnTo>
                <a:lnTo>
                  <a:pt x="272796" y="256031"/>
                </a:lnTo>
                <a:lnTo>
                  <a:pt x="272796" y="8534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07452" y="2974848"/>
            <a:ext cx="3249168" cy="2253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75092" y="3529584"/>
            <a:ext cx="2848355" cy="22326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74152" y="3823715"/>
            <a:ext cx="414527" cy="4053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29928" y="4713732"/>
            <a:ext cx="273050" cy="341630"/>
          </a:xfrm>
          <a:custGeom>
            <a:avLst/>
            <a:gdLst/>
            <a:ahLst/>
            <a:cxnLst/>
            <a:rect l="l" t="t" r="r" b="b"/>
            <a:pathLst>
              <a:path w="273050" h="341629">
                <a:moveTo>
                  <a:pt x="136398" y="0"/>
                </a:moveTo>
                <a:lnTo>
                  <a:pt x="0" y="170688"/>
                </a:lnTo>
                <a:lnTo>
                  <a:pt x="136398" y="341376"/>
                </a:lnTo>
                <a:lnTo>
                  <a:pt x="136398" y="256032"/>
                </a:lnTo>
                <a:lnTo>
                  <a:pt x="272796" y="256032"/>
                </a:lnTo>
                <a:lnTo>
                  <a:pt x="272796" y="85344"/>
                </a:lnTo>
                <a:lnTo>
                  <a:pt x="136398" y="85344"/>
                </a:lnTo>
                <a:lnTo>
                  <a:pt x="136398" y="0"/>
                </a:lnTo>
                <a:close/>
              </a:path>
            </a:pathLst>
          </a:custGeom>
          <a:solidFill>
            <a:srgbClr val="E71E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29928" y="4713732"/>
            <a:ext cx="273050" cy="341630"/>
          </a:xfrm>
          <a:custGeom>
            <a:avLst/>
            <a:gdLst/>
            <a:ahLst/>
            <a:cxnLst/>
            <a:rect l="l" t="t" r="r" b="b"/>
            <a:pathLst>
              <a:path w="273050" h="341629">
                <a:moveTo>
                  <a:pt x="272796" y="85344"/>
                </a:moveTo>
                <a:lnTo>
                  <a:pt x="136398" y="85344"/>
                </a:lnTo>
                <a:lnTo>
                  <a:pt x="136398" y="0"/>
                </a:lnTo>
                <a:lnTo>
                  <a:pt x="0" y="170688"/>
                </a:lnTo>
                <a:lnTo>
                  <a:pt x="136398" y="341376"/>
                </a:lnTo>
                <a:lnTo>
                  <a:pt x="136398" y="256032"/>
                </a:lnTo>
                <a:lnTo>
                  <a:pt x="272796" y="256032"/>
                </a:lnTo>
                <a:lnTo>
                  <a:pt x="272796" y="85344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90788" y="3549396"/>
            <a:ext cx="809244" cy="17007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226040" y="2962655"/>
            <a:ext cx="1184148" cy="11887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11561" y="2948177"/>
            <a:ext cx="1213485" cy="1218565"/>
          </a:xfrm>
          <a:custGeom>
            <a:avLst/>
            <a:gdLst/>
            <a:ahLst/>
            <a:cxnLst/>
            <a:rect l="l" t="t" r="r" b="b"/>
            <a:pathLst>
              <a:path w="1213484" h="1218564">
                <a:moveTo>
                  <a:pt x="606552" y="0"/>
                </a:moveTo>
                <a:lnTo>
                  <a:pt x="668782" y="3175"/>
                </a:lnTo>
                <a:lnTo>
                  <a:pt x="728980" y="12192"/>
                </a:lnTo>
                <a:lnTo>
                  <a:pt x="787146" y="27177"/>
                </a:lnTo>
                <a:lnTo>
                  <a:pt x="842899" y="48006"/>
                </a:lnTo>
                <a:lnTo>
                  <a:pt x="895731" y="73533"/>
                </a:lnTo>
                <a:lnTo>
                  <a:pt x="945769" y="104012"/>
                </a:lnTo>
                <a:lnTo>
                  <a:pt x="992505" y="139064"/>
                </a:lnTo>
                <a:lnTo>
                  <a:pt x="1035558" y="178435"/>
                </a:lnTo>
                <a:lnTo>
                  <a:pt x="1074674" y="221614"/>
                </a:lnTo>
                <a:lnTo>
                  <a:pt x="1109599" y="268732"/>
                </a:lnTo>
                <a:lnTo>
                  <a:pt x="1140079" y="318643"/>
                </a:lnTo>
                <a:lnTo>
                  <a:pt x="1165733" y="371983"/>
                </a:lnTo>
                <a:lnTo>
                  <a:pt x="1186053" y="428117"/>
                </a:lnTo>
                <a:lnTo>
                  <a:pt x="1201039" y="486283"/>
                </a:lnTo>
                <a:lnTo>
                  <a:pt x="1210056" y="546862"/>
                </a:lnTo>
                <a:lnTo>
                  <a:pt x="1213231" y="608964"/>
                </a:lnTo>
                <a:lnTo>
                  <a:pt x="1210056" y="671195"/>
                </a:lnTo>
                <a:lnTo>
                  <a:pt x="1201039" y="731774"/>
                </a:lnTo>
                <a:lnTo>
                  <a:pt x="1186053" y="789940"/>
                </a:lnTo>
                <a:lnTo>
                  <a:pt x="1165733" y="845947"/>
                </a:lnTo>
                <a:lnTo>
                  <a:pt x="1140079" y="899287"/>
                </a:lnTo>
                <a:lnTo>
                  <a:pt x="1109599" y="949325"/>
                </a:lnTo>
                <a:lnTo>
                  <a:pt x="1074674" y="996442"/>
                </a:lnTo>
                <a:lnTo>
                  <a:pt x="1035558" y="1039495"/>
                </a:lnTo>
                <a:lnTo>
                  <a:pt x="992505" y="1078992"/>
                </a:lnTo>
                <a:lnTo>
                  <a:pt x="945769" y="1113917"/>
                </a:lnTo>
                <a:lnTo>
                  <a:pt x="895731" y="1144397"/>
                </a:lnTo>
                <a:lnTo>
                  <a:pt x="842899" y="1170051"/>
                </a:lnTo>
                <a:lnTo>
                  <a:pt x="787146" y="1190752"/>
                </a:lnTo>
                <a:lnTo>
                  <a:pt x="728980" y="1205865"/>
                </a:lnTo>
                <a:lnTo>
                  <a:pt x="668782" y="1214755"/>
                </a:lnTo>
                <a:lnTo>
                  <a:pt x="606552" y="1218057"/>
                </a:lnTo>
                <a:lnTo>
                  <a:pt x="544449" y="1214755"/>
                </a:lnTo>
                <a:lnTo>
                  <a:pt x="484251" y="1205865"/>
                </a:lnTo>
                <a:lnTo>
                  <a:pt x="426085" y="1190752"/>
                </a:lnTo>
                <a:lnTo>
                  <a:pt x="370332" y="1170051"/>
                </a:lnTo>
                <a:lnTo>
                  <a:pt x="317500" y="1144397"/>
                </a:lnTo>
                <a:lnTo>
                  <a:pt x="267462" y="1113917"/>
                </a:lnTo>
                <a:lnTo>
                  <a:pt x="220726" y="1078992"/>
                </a:lnTo>
                <a:lnTo>
                  <a:pt x="177673" y="1039495"/>
                </a:lnTo>
                <a:lnTo>
                  <a:pt x="138557" y="996442"/>
                </a:lnTo>
                <a:lnTo>
                  <a:pt x="103632" y="949325"/>
                </a:lnTo>
                <a:lnTo>
                  <a:pt x="73152" y="899287"/>
                </a:lnTo>
                <a:lnTo>
                  <a:pt x="47498" y="845947"/>
                </a:lnTo>
                <a:lnTo>
                  <a:pt x="27178" y="789940"/>
                </a:lnTo>
                <a:lnTo>
                  <a:pt x="12192" y="731774"/>
                </a:lnTo>
                <a:lnTo>
                  <a:pt x="3175" y="671195"/>
                </a:lnTo>
                <a:lnTo>
                  <a:pt x="0" y="608964"/>
                </a:lnTo>
                <a:lnTo>
                  <a:pt x="3175" y="546862"/>
                </a:lnTo>
                <a:lnTo>
                  <a:pt x="12192" y="486283"/>
                </a:lnTo>
                <a:lnTo>
                  <a:pt x="27178" y="428117"/>
                </a:lnTo>
                <a:lnTo>
                  <a:pt x="47498" y="371983"/>
                </a:lnTo>
                <a:lnTo>
                  <a:pt x="73152" y="318643"/>
                </a:lnTo>
                <a:lnTo>
                  <a:pt x="103632" y="268732"/>
                </a:lnTo>
                <a:lnTo>
                  <a:pt x="138557" y="221614"/>
                </a:lnTo>
                <a:lnTo>
                  <a:pt x="177673" y="178435"/>
                </a:lnTo>
                <a:lnTo>
                  <a:pt x="220726" y="139064"/>
                </a:lnTo>
                <a:lnTo>
                  <a:pt x="267462" y="104012"/>
                </a:lnTo>
                <a:lnTo>
                  <a:pt x="317500" y="73533"/>
                </a:lnTo>
                <a:lnTo>
                  <a:pt x="370332" y="48006"/>
                </a:lnTo>
                <a:lnTo>
                  <a:pt x="426085" y="27177"/>
                </a:lnTo>
                <a:lnTo>
                  <a:pt x="484251" y="12192"/>
                </a:lnTo>
                <a:lnTo>
                  <a:pt x="544449" y="3175"/>
                </a:lnTo>
                <a:lnTo>
                  <a:pt x="606552" y="0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80360"/>
            <a:ext cx="1051560" cy="3421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2841" y="4301744"/>
            <a:ext cx="4119245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任务背景回顾</a:t>
            </a:r>
            <a:r>
              <a:rPr sz="2800" b="1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策略构想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更多执行细节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232" y="2470530"/>
            <a:ext cx="708215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CONTENT</a:t>
            </a:r>
            <a:endParaRPr sz="11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64708" y="359663"/>
            <a:ext cx="6527291" cy="6173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38215" y="5367528"/>
            <a:ext cx="1545336" cy="1092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19165" y="5348478"/>
            <a:ext cx="1583690" cy="1130935"/>
          </a:xfrm>
          <a:custGeom>
            <a:avLst/>
            <a:gdLst/>
            <a:ahLst/>
            <a:cxnLst/>
            <a:rect l="l" t="t" r="r" b="b"/>
            <a:pathLst>
              <a:path w="1583690" h="1130935">
                <a:moveTo>
                  <a:pt x="0" y="1130808"/>
                </a:moveTo>
                <a:lnTo>
                  <a:pt x="1583436" y="1130808"/>
                </a:lnTo>
                <a:lnTo>
                  <a:pt x="1583436" y="0"/>
                </a:lnTo>
                <a:lnTo>
                  <a:pt x="0" y="0"/>
                </a:lnTo>
                <a:lnTo>
                  <a:pt x="0" y="1130808"/>
                </a:lnTo>
                <a:close/>
              </a:path>
            </a:pathLst>
          </a:custGeom>
          <a:ln w="381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4708" y="1052395"/>
            <a:ext cx="6001385" cy="125857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pc="-5" dirty="0"/>
              <a:t>现场吸引</a:t>
            </a:r>
            <a:r>
              <a:rPr spc="-50" dirty="0"/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2</a:t>
            </a:r>
            <a:r>
              <a:rPr spc="-10" dirty="0">
                <a:latin typeface="Arial" panose="020B0604020202020204"/>
                <a:cs typeface="Arial" panose="020B0604020202020204"/>
              </a:rPr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Option</a:t>
            </a:r>
            <a:r>
              <a:rPr spc="0" dirty="0">
                <a:latin typeface="Arial" panose="020B0604020202020204"/>
                <a:cs typeface="Arial" panose="020B0604020202020204"/>
              </a:rPr>
              <a:t> </a:t>
            </a:r>
            <a:r>
              <a:rPr spc="-5" dirty="0">
                <a:latin typeface="Arial" panose="020B0604020202020204"/>
                <a:cs typeface="Arial" panose="020B0604020202020204"/>
              </a:rPr>
              <a:t>2</a:t>
            </a:r>
            <a:r>
              <a:rPr spc="-5" dirty="0"/>
              <a:t>：</a:t>
            </a: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4000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4000" spc="-10" dirty="0">
                <a:solidFill>
                  <a:srgbClr val="572500"/>
                </a:solidFill>
              </a:rPr>
              <a:t>舞台吸引</a:t>
            </a:r>
            <a:r>
              <a:rPr sz="40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4000" spc="-10" dirty="0">
                <a:solidFill>
                  <a:srgbClr val="572500"/>
                </a:solidFill>
              </a:rPr>
              <a:t>错觉艺术合影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现场吸引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20511" y="2924555"/>
            <a:ext cx="2293620" cy="2293620"/>
          </a:xfrm>
          <a:custGeom>
            <a:avLst/>
            <a:gdLst/>
            <a:ahLst/>
            <a:cxnLst/>
            <a:rect l="l" t="t" r="r" b="b"/>
            <a:pathLst>
              <a:path w="2293620" h="2293620">
                <a:moveTo>
                  <a:pt x="1146810" y="0"/>
                </a:moveTo>
                <a:lnTo>
                  <a:pt x="1098333" y="1006"/>
                </a:lnTo>
                <a:lnTo>
                  <a:pt x="1050370" y="3997"/>
                </a:lnTo>
                <a:lnTo>
                  <a:pt x="1002959" y="8935"/>
                </a:lnTo>
                <a:lnTo>
                  <a:pt x="956141" y="15779"/>
                </a:lnTo>
                <a:lnTo>
                  <a:pt x="909955" y="24489"/>
                </a:lnTo>
                <a:lnTo>
                  <a:pt x="864440" y="35025"/>
                </a:lnTo>
                <a:lnTo>
                  <a:pt x="819638" y="47348"/>
                </a:lnTo>
                <a:lnTo>
                  <a:pt x="775587" y="61418"/>
                </a:lnTo>
                <a:lnTo>
                  <a:pt x="732328" y="77195"/>
                </a:lnTo>
                <a:lnTo>
                  <a:pt x="689899" y="94639"/>
                </a:lnTo>
                <a:lnTo>
                  <a:pt x="648342" y="113710"/>
                </a:lnTo>
                <a:lnTo>
                  <a:pt x="607696" y="134370"/>
                </a:lnTo>
                <a:lnTo>
                  <a:pt x="568000" y="156576"/>
                </a:lnTo>
                <a:lnTo>
                  <a:pt x="529295" y="180291"/>
                </a:lnTo>
                <a:lnTo>
                  <a:pt x="491620" y="205474"/>
                </a:lnTo>
                <a:lnTo>
                  <a:pt x="455015" y="232085"/>
                </a:lnTo>
                <a:lnTo>
                  <a:pt x="419519" y="260085"/>
                </a:lnTo>
                <a:lnTo>
                  <a:pt x="385174" y="289434"/>
                </a:lnTo>
                <a:lnTo>
                  <a:pt x="352018" y="320091"/>
                </a:lnTo>
                <a:lnTo>
                  <a:pt x="320091" y="352018"/>
                </a:lnTo>
                <a:lnTo>
                  <a:pt x="289434" y="385174"/>
                </a:lnTo>
                <a:lnTo>
                  <a:pt x="260085" y="419519"/>
                </a:lnTo>
                <a:lnTo>
                  <a:pt x="232085" y="455015"/>
                </a:lnTo>
                <a:lnTo>
                  <a:pt x="205474" y="491620"/>
                </a:lnTo>
                <a:lnTo>
                  <a:pt x="180291" y="529295"/>
                </a:lnTo>
                <a:lnTo>
                  <a:pt x="156576" y="568000"/>
                </a:lnTo>
                <a:lnTo>
                  <a:pt x="134370" y="607696"/>
                </a:lnTo>
                <a:lnTo>
                  <a:pt x="113710" y="648342"/>
                </a:lnTo>
                <a:lnTo>
                  <a:pt x="94639" y="689899"/>
                </a:lnTo>
                <a:lnTo>
                  <a:pt x="77195" y="732328"/>
                </a:lnTo>
                <a:lnTo>
                  <a:pt x="61418" y="775587"/>
                </a:lnTo>
                <a:lnTo>
                  <a:pt x="47348" y="819638"/>
                </a:lnTo>
                <a:lnTo>
                  <a:pt x="35025" y="864440"/>
                </a:lnTo>
                <a:lnTo>
                  <a:pt x="24489" y="909955"/>
                </a:lnTo>
                <a:lnTo>
                  <a:pt x="15779" y="956141"/>
                </a:lnTo>
                <a:lnTo>
                  <a:pt x="8935" y="1002959"/>
                </a:lnTo>
                <a:lnTo>
                  <a:pt x="3997" y="1050370"/>
                </a:lnTo>
                <a:lnTo>
                  <a:pt x="1006" y="1098333"/>
                </a:lnTo>
                <a:lnTo>
                  <a:pt x="0" y="1146810"/>
                </a:lnTo>
                <a:lnTo>
                  <a:pt x="1006" y="1195286"/>
                </a:lnTo>
                <a:lnTo>
                  <a:pt x="3997" y="1243249"/>
                </a:lnTo>
                <a:lnTo>
                  <a:pt x="8935" y="1290660"/>
                </a:lnTo>
                <a:lnTo>
                  <a:pt x="15779" y="1337478"/>
                </a:lnTo>
                <a:lnTo>
                  <a:pt x="24489" y="1383664"/>
                </a:lnTo>
                <a:lnTo>
                  <a:pt x="35025" y="1429179"/>
                </a:lnTo>
                <a:lnTo>
                  <a:pt x="47348" y="1473981"/>
                </a:lnTo>
                <a:lnTo>
                  <a:pt x="61418" y="1518032"/>
                </a:lnTo>
                <a:lnTo>
                  <a:pt x="77195" y="1561291"/>
                </a:lnTo>
                <a:lnTo>
                  <a:pt x="94639" y="1603720"/>
                </a:lnTo>
                <a:lnTo>
                  <a:pt x="113710" y="1645277"/>
                </a:lnTo>
                <a:lnTo>
                  <a:pt x="134370" y="1685923"/>
                </a:lnTo>
                <a:lnTo>
                  <a:pt x="156576" y="1725619"/>
                </a:lnTo>
                <a:lnTo>
                  <a:pt x="180291" y="1764324"/>
                </a:lnTo>
                <a:lnTo>
                  <a:pt x="205474" y="1801999"/>
                </a:lnTo>
                <a:lnTo>
                  <a:pt x="232085" y="1838604"/>
                </a:lnTo>
                <a:lnTo>
                  <a:pt x="260085" y="1874100"/>
                </a:lnTo>
                <a:lnTo>
                  <a:pt x="289434" y="1908445"/>
                </a:lnTo>
                <a:lnTo>
                  <a:pt x="320091" y="1941601"/>
                </a:lnTo>
                <a:lnTo>
                  <a:pt x="352018" y="1973528"/>
                </a:lnTo>
                <a:lnTo>
                  <a:pt x="385174" y="2004185"/>
                </a:lnTo>
                <a:lnTo>
                  <a:pt x="419519" y="2033534"/>
                </a:lnTo>
                <a:lnTo>
                  <a:pt x="455015" y="2061534"/>
                </a:lnTo>
                <a:lnTo>
                  <a:pt x="491620" y="2088145"/>
                </a:lnTo>
                <a:lnTo>
                  <a:pt x="529295" y="2113328"/>
                </a:lnTo>
                <a:lnTo>
                  <a:pt x="568000" y="2137043"/>
                </a:lnTo>
                <a:lnTo>
                  <a:pt x="607696" y="2159249"/>
                </a:lnTo>
                <a:lnTo>
                  <a:pt x="648342" y="2179909"/>
                </a:lnTo>
                <a:lnTo>
                  <a:pt x="689899" y="2198980"/>
                </a:lnTo>
                <a:lnTo>
                  <a:pt x="732328" y="2216424"/>
                </a:lnTo>
                <a:lnTo>
                  <a:pt x="775587" y="2232201"/>
                </a:lnTo>
                <a:lnTo>
                  <a:pt x="819638" y="2246271"/>
                </a:lnTo>
                <a:lnTo>
                  <a:pt x="864440" y="2258594"/>
                </a:lnTo>
                <a:lnTo>
                  <a:pt x="909955" y="2269130"/>
                </a:lnTo>
                <a:lnTo>
                  <a:pt x="956141" y="2277840"/>
                </a:lnTo>
                <a:lnTo>
                  <a:pt x="1002959" y="2284684"/>
                </a:lnTo>
                <a:lnTo>
                  <a:pt x="1050370" y="2289622"/>
                </a:lnTo>
                <a:lnTo>
                  <a:pt x="1098333" y="2292613"/>
                </a:lnTo>
                <a:lnTo>
                  <a:pt x="1146810" y="2293620"/>
                </a:lnTo>
                <a:lnTo>
                  <a:pt x="1195286" y="2292613"/>
                </a:lnTo>
                <a:lnTo>
                  <a:pt x="1243249" y="2289622"/>
                </a:lnTo>
                <a:lnTo>
                  <a:pt x="1290660" y="2284684"/>
                </a:lnTo>
                <a:lnTo>
                  <a:pt x="1337478" y="2277840"/>
                </a:lnTo>
                <a:lnTo>
                  <a:pt x="1383664" y="2269130"/>
                </a:lnTo>
                <a:lnTo>
                  <a:pt x="1429179" y="2258594"/>
                </a:lnTo>
                <a:lnTo>
                  <a:pt x="1473981" y="2246271"/>
                </a:lnTo>
                <a:lnTo>
                  <a:pt x="1518032" y="2232201"/>
                </a:lnTo>
                <a:lnTo>
                  <a:pt x="1561291" y="2216424"/>
                </a:lnTo>
                <a:lnTo>
                  <a:pt x="1603720" y="2198980"/>
                </a:lnTo>
                <a:lnTo>
                  <a:pt x="1645277" y="2179909"/>
                </a:lnTo>
                <a:lnTo>
                  <a:pt x="1685923" y="2159249"/>
                </a:lnTo>
                <a:lnTo>
                  <a:pt x="1725619" y="2137043"/>
                </a:lnTo>
                <a:lnTo>
                  <a:pt x="1764324" y="2113328"/>
                </a:lnTo>
                <a:lnTo>
                  <a:pt x="1801999" y="2088145"/>
                </a:lnTo>
                <a:lnTo>
                  <a:pt x="1838604" y="2061534"/>
                </a:lnTo>
                <a:lnTo>
                  <a:pt x="1874100" y="2033534"/>
                </a:lnTo>
                <a:lnTo>
                  <a:pt x="1908445" y="2004185"/>
                </a:lnTo>
                <a:lnTo>
                  <a:pt x="1941601" y="1973528"/>
                </a:lnTo>
                <a:lnTo>
                  <a:pt x="1973528" y="1941601"/>
                </a:lnTo>
                <a:lnTo>
                  <a:pt x="2004185" y="1908445"/>
                </a:lnTo>
                <a:lnTo>
                  <a:pt x="2033534" y="1874100"/>
                </a:lnTo>
                <a:lnTo>
                  <a:pt x="2061534" y="1838604"/>
                </a:lnTo>
                <a:lnTo>
                  <a:pt x="2088145" y="1801999"/>
                </a:lnTo>
                <a:lnTo>
                  <a:pt x="2113328" y="1764324"/>
                </a:lnTo>
                <a:lnTo>
                  <a:pt x="2137043" y="1725619"/>
                </a:lnTo>
                <a:lnTo>
                  <a:pt x="2159249" y="1685923"/>
                </a:lnTo>
                <a:lnTo>
                  <a:pt x="2179909" y="1645277"/>
                </a:lnTo>
                <a:lnTo>
                  <a:pt x="2198980" y="1603720"/>
                </a:lnTo>
                <a:lnTo>
                  <a:pt x="2216424" y="1561291"/>
                </a:lnTo>
                <a:lnTo>
                  <a:pt x="2232201" y="1518032"/>
                </a:lnTo>
                <a:lnTo>
                  <a:pt x="2246271" y="1473981"/>
                </a:lnTo>
                <a:lnTo>
                  <a:pt x="2258594" y="1429179"/>
                </a:lnTo>
                <a:lnTo>
                  <a:pt x="2269130" y="1383664"/>
                </a:lnTo>
                <a:lnTo>
                  <a:pt x="2277840" y="1337478"/>
                </a:lnTo>
                <a:lnTo>
                  <a:pt x="2284684" y="1290660"/>
                </a:lnTo>
                <a:lnTo>
                  <a:pt x="2289622" y="1243249"/>
                </a:lnTo>
                <a:lnTo>
                  <a:pt x="2292613" y="1195286"/>
                </a:lnTo>
                <a:lnTo>
                  <a:pt x="2293619" y="1146810"/>
                </a:lnTo>
                <a:lnTo>
                  <a:pt x="2292613" y="1098333"/>
                </a:lnTo>
                <a:lnTo>
                  <a:pt x="2289622" y="1050370"/>
                </a:lnTo>
                <a:lnTo>
                  <a:pt x="2284684" y="1002959"/>
                </a:lnTo>
                <a:lnTo>
                  <a:pt x="2277840" y="956141"/>
                </a:lnTo>
                <a:lnTo>
                  <a:pt x="2269130" y="909955"/>
                </a:lnTo>
                <a:lnTo>
                  <a:pt x="2258594" y="864440"/>
                </a:lnTo>
                <a:lnTo>
                  <a:pt x="2246271" y="819638"/>
                </a:lnTo>
                <a:lnTo>
                  <a:pt x="2232201" y="775587"/>
                </a:lnTo>
                <a:lnTo>
                  <a:pt x="2216424" y="732328"/>
                </a:lnTo>
                <a:lnTo>
                  <a:pt x="2198980" y="689899"/>
                </a:lnTo>
                <a:lnTo>
                  <a:pt x="2179909" y="648342"/>
                </a:lnTo>
                <a:lnTo>
                  <a:pt x="2159249" y="607696"/>
                </a:lnTo>
                <a:lnTo>
                  <a:pt x="2137043" y="568000"/>
                </a:lnTo>
                <a:lnTo>
                  <a:pt x="2113328" y="529295"/>
                </a:lnTo>
                <a:lnTo>
                  <a:pt x="2088145" y="491620"/>
                </a:lnTo>
                <a:lnTo>
                  <a:pt x="2061534" y="455015"/>
                </a:lnTo>
                <a:lnTo>
                  <a:pt x="2033534" y="419519"/>
                </a:lnTo>
                <a:lnTo>
                  <a:pt x="2004185" y="385174"/>
                </a:lnTo>
                <a:lnTo>
                  <a:pt x="1973528" y="352018"/>
                </a:lnTo>
                <a:lnTo>
                  <a:pt x="1941601" y="320091"/>
                </a:lnTo>
                <a:lnTo>
                  <a:pt x="1908445" y="289434"/>
                </a:lnTo>
                <a:lnTo>
                  <a:pt x="1874100" y="260085"/>
                </a:lnTo>
                <a:lnTo>
                  <a:pt x="1838604" y="232085"/>
                </a:lnTo>
                <a:lnTo>
                  <a:pt x="1801999" y="205474"/>
                </a:lnTo>
                <a:lnTo>
                  <a:pt x="1764324" y="180291"/>
                </a:lnTo>
                <a:lnTo>
                  <a:pt x="1725619" y="156576"/>
                </a:lnTo>
                <a:lnTo>
                  <a:pt x="1685923" y="134370"/>
                </a:lnTo>
                <a:lnTo>
                  <a:pt x="1645277" y="113710"/>
                </a:lnTo>
                <a:lnTo>
                  <a:pt x="1603720" y="94639"/>
                </a:lnTo>
                <a:lnTo>
                  <a:pt x="1561291" y="77195"/>
                </a:lnTo>
                <a:lnTo>
                  <a:pt x="1518032" y="61418"/>
                </a:lnTo>
                <a:lnTo>
                  <a:pt x="1473981" y="47348"/>
                </a:lnTo>
                <a:lnTo>
                  <a:pt x="1429179" y="35025"/>
                </a:lnTo>
                <a:lnTo>
                  <a:pt x="1383664" y="24489"/>
                </a:lnTo>
                <a:lnTo>
                  <a:pt x="1337478" y="15779"/>
                </a:lnTo>
                <a:lnTo>
                  <a:pt x="1290660" y="8935"/>
                </a:lnTo>
                <a:lnTo>
                  <a:pt x="1243249" y="3997"/>
                </a:lnTo>
                <a:lnTo>
                  <a:pt x="1195286" y="1006"/>
                </a:lnTo>
                <a:lnTo>
                  <a:pt x="1146810" y="0"/>
                </a:lnTo>
                <a:close/>
              </a:path>
            </a:pathLst>
          </a:custGeom>
          <a:solidFill>
            <a:srgbClr val="5725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4708" y="2348230"/>
            <a:ext cx="7073265" cy="2397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0459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巨大化的胶囊咖啡机下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是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你泡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花漾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啡中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身影，  借助妙趣横生的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错觉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术，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2130"/>
              </a:lnSpc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促使受众停留并合影、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创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造更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多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沟通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……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5803900">
              <a:lnSpc>
                <a:spcPts val="2130"/>
              </a:lnSpc>
            </a:pP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2000" b="1" spc="-3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5474970">
              <a:lnSpc>
                <a:spcPts val="1915"/>
              </a:lnSpc>
            </a:pP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当受众路过墙面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5474970" marR="170180" algn="just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时，墙面将自动 感应捕捉受众、 生成受众与产品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的错觉</a:t>
            </a:r>
            <a:r>
              <a:rPr sz="16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艺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术合</a:t>
            </a:r>
            <a:r>
              <a:rPr sz="16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影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02808" y="2999232"/>
            <a:ext cx="2113915" cy="2113915"/>
          </a:xfrm>
          <a:custGeom>
            <a:avLst/>
            <a:gdLst/>
            <a:ahLst/>
            <a:cxnLst/>
            <a:rect l="l" t="t" r="r" b="b"/>
            <a:pathLst>
              <a:path w="2113915" h="2113915">
                <a:moveTo>
                  <a:pt x="0" y="1056893"/>
                </a:moveTo>
                <a:lnTo>
                  <a:pt x="1087" y="1008516"/>
                </a:lnTo>
                <a:lnTo>
                  <a:pt x="4319" y="960697"/>
                </a:lnTo>
                <a:lnTo>
                  <a:pt x="9648" y="913482"/>
                </a:lnTo>
                <a:lnTo>
                  <a:pt x="17028" y="866919"/>
                </a:lnTo>
                <a:lnTo>
                  <a:pt x="26412" y="821054"/>
                </a:lnTo>
                <a:lnTo>
                  <a:pt x="37754" y="775934"/>
                </a:lnTo>
                <a:lnTo>
                  <a:pt x="51006" y="731605"/>
                </a:lnTo>
                <a:lnTo>
                  <a:pt x="66123" y="688115"/>
                </a:lnTo>
                <a:lnTo>
                  <a:pt x="83057" y="645509"/>
                </a:lnTo>
                <a:lnTo>
                  <a:pt x="101763" y="603834"/>
                </a:lnTo>
                <a:lnTo>
                  <a:pt x="122192" y="563137"/>
                </a:lnTo>
                <a:lnTo>
                  <a:pt x="144300" y="523465"/>
                </a:lnTo>
                <a:lnTo>
                  <a:pt x="168038" y="484864"/>
                </a:lnTo>
                <a:lnTo>
                  <a:pt x="193361" y="447382"/>
                </a:lnTo>
                <a:lnTo>
                  <a:pt x="220221" y="411063"/>
                </a:lnTo>
                <a:lnTo>
                  <a:pt x="248572" y="375956"/>
                </a:lnTo>
                <a:lnTo>
                  <a:pt x="278368" y="342107"/>
                </a:lnTo>
                <a:lnTo>
                  <a:pt x="309562" y="309562"/>
                </a:lnTo>
                <a:lnTo>
                  <a:pt x="342107" y="278368"/>
                </a:lnTo>
                <a:lnTo>
                  <a:pt x="375956" y="248572"/>
                </a:lnTo>
                <a:lnTo>
                  <a:pt x="411063" y="220221"/>
                </a:lnTo>
                <a:lnTo>
                  <a:pt x="447382" y="193361"/>
                </a:lnTo>
                <a:lnTo>
                  <a:pt x="484864" y="168038"/>
                </a:lnTo>
                <a:lnTo>
                  <a:pt x="523465" y="144300"/>
                </a:lnTo>
                <a:lnTo>
                  <a:pt x="563137" y="122192"/>
                </a:lnTo>
                <a:lnTo>
                  <a:pt x="603834" y="101763"/>
                </a:lnTo>
                <a:lnTo>
                  <a:pt x="645509" y="83057"/>
                </a:lnTo>
                <a:lnTo>
                  <a:pt x="688115" y="66123"/>
                </a:lnTo>
                <a:lnTo>
                  <a:pt x="731605" y="51006"/>
                </a:lnTo>
                <a:lnTo>
                  <a:pt x="775934" y="37754"/>
                </a:lnTo>
                <a:lnTo>
                  <a:pt x="821054" y="26412"/>
                </a:lnTo>
                <a:lnTo>
                  <a:pt x="866919" y="17028"/>
                </a:lnTo>
                <a:lnTo>
                  <a:pt x="913482" y="9648"/>
                </a:lnTo>
                <a:lnTo>
                  <a:pt x="960697" y="4319"/>
                </a:lnTo>
                <a:lnTo>
                  <a:pt x="1008516" y="1087"/>
                </a:lnTo>
                <a:lnTo>
                  <a:pt x="1056893" y="0"/>
                </a:lnTo>
                <a:lnTo>
                  <a:pt x="1105271" y="1087"/>
                </a:lnTo>
                <a:lnTo>
                  <a:pt x="1153090" y="4319"/>
                </a:lnTo>
                <a:lnTo>
                  <a:pt x="1200305" y="9648"/>
                </a:lnTo>
                <a:lnTo>
                  <a:pt x="1246868" y="17028"/>
                </a:lnTo>
                <a:lnTo>
                  <a:pt x="1292733" y="26412"/>
                </a:lnTo>
                <a:lnTo>
                  <a:pt x="1337853" y="37754"/>
                </a:lnTo>
                <a:lnTo>
                  <a:pt x="1382182" y="51006"/>
                </a:lnTo>
                <a:lnTo>
                  <a:pt x="1425672" y="66123"/>
                </a:lnTo>
                <a:lnTo>
                  <a:pt x="1468278" y="83057"/>
                </a:lnTo>
                <a:lnTo>
                  <a:pt x="1509953" y="101763"/>
                </a:lnTo>
                <a:lnTo>
                  <a:pt x="1550650" y="122192"/>
                </a:lnTo>
                <a:lnTo>
                  <a:pt x="1590322" y="144300"/>
                </a:lnTo>
                <a:lnTo>
                  <a:pt x="1628923" y="168038"/>
                </a:lnTo>
                <a:lnTo>
                  <a:pt x="1666405" y="193361"/>
                </a:lnTo>
                <a:lnTo>
                  <a:pt x="1702724" y="220221"/>
                </a:lnTo>
                <a:lnTo>
                  <a:pt x="1737831" y="248572"/>
                </a:lnTo>
                <a:lnTo>
                  <a:pt x="1771680" y="278368"/>
                </a:lnTo>
                <a:lnTo>
                  <a:pt x="1804225" y="309562"/>
                </a:lnTo>
                <a:lnTo>
                  <a:pt x="1835419" y="342107"/>
                </a:lnTo>
                <a:lnTo>
                  <a:pt x="1865215" y="375956"/>
                </a:lnTo>
                <a:lnTo>
                  <a:pt x="1893566" y="411063"/>
                </a:lnTo>
                <a:lnTo>
                  <a:pt x="1920426" y="447382"/>
                </a:lnTo>
                <a:lnTo>
                  <a:pt x="1945749" y="484864"/>
                </a:lnTo>
                <a:lnTo>
                  <a:pt x="1969487" y="523465"/>
                </a:lnTo>
                <a:lnTo>
                  <a:pt x="1991595" y="563137"/>
                </a:lnTo>
                <a:lnTo>
                  <a:pt x="2012024" y="603834"/>
                </a:lnTo>
                <a:lnTo>
                  <a:pt x="2030729" y="645509"/>
                </a:lnTo>
                <a:lnTo>
                  <a:pt x="2047664" y="688115"/>
                </a:lnTo>
                <a:lnTo>
                  <a:pt x="2062781" y="731605"/>
                </a:lnTo>
                <a:lnTo>
                  <a:pt x="2076033" y="775934"/>
                </a:lnTo>
                <a:lnTo>
                  <a:pt x="2087375" y="821054"/>
                </a:lnTo>
                <a:lnTo>
                  <a:pt x="2096759" y="866919"/>
                </a:lnTo>
                <a:lnTo>
                  <a:pt x="2104139" y="913482"/>
                </a:lnTo>
                <a:lnTo>
                  <a:pt x="2109468" y="960697"/>
                </a:lnTo>
                <a:lnTo>
                  <a:pt x="2112700" y="1008516"/>
                </a:lnTo>
                <a:lnTo>
                  <a:pt x="2113788" y="1056893"/>
                </a:lnTo>
                <a:lnTo>
                  <a:pt x="2112700" y="1105271"/>
                </a:lnTo>
                <a:lnTo>
                  <a:pt x="2109468" y="1153090"/>
                </a:lnTo>
                <a:lnTo>
                  <a:pt x="2104139" y="1200305"/>
                </a:lnTo>
                <a:lnTo>
                  <a:pt x="2096759" y="1246868"/>
                </a:lnTo>
                <a:lnTo>
                  <a:pt x="2087375" y="1292733"/>
                </a:lnTo>
                <a:lnTo>
                  <a:pt x="2076033" y="1337853"/>
                </a:lnTo>
                <a:lnTo>
                  <a:pt x="2062781" y="1382182"/>
                </a:lnTo>
                <a:lnTo>
                  <a:pt x="2047664" y="1425672"/>
                </a:lnTo>
                <a:lnTo>
                  <a:pt x="2030729" y="1468278"/>
                </a:lnTo>
                <a:lnTo>
                  <a:pt x="2012024" y="1509953"/>
                </a:lnTo>
                <a:lnTo>
                  <a:pt x="1991595" y="1550650"/>
                </a:lnTo>
                <a:lnTo>
                  <a:pt x="1969487" y="1590322"/>
                </a:lnTo>
                <a:lnTo>
                  <a:pt x="1945749" y="1628923"/>
                </a:lnTo>
                <a:lnTo>
                  <a:pt x="1920426" y="1666405"/>
                </a:lnTo>
                <a:lnTo>
                  <a:pt x="1893566" y="1702724"/>
                </a:lnTo>
                <a:lnTo>
                  <a:pt x="1865215" y="1737831"/>
                </a:lnTo>
                <a:lnTo>
                  <a:pt x="1835419" y="1771680"/>
                </a:lnTo>
                <a:lnTo>
                  <a:pt x="1804225" y="1804225"/>
                </a:lnTo>
                <a:lnTo>
                  <a:pt x="1771680" y="1835419"/>
                </a:lnTo>
                <a:lnTo>
                  <a:pt x="1737831" y="1865215"/>
                </a:lnTo>
                <a:lnTo>
                  <a:pt x="1702724" y="1893566"/>
                </a:lnTo>
                <a:lnTo>
                  <a:pt x="1666405" y="1920426"/>
                </a:lnTo>
                <a:lnTo>
                  <a:pt x="1628923" y="1945749"/>
                </a:lnTo>
                <a:lnTo>
                  <a:pt x="1590322" y="1969487"/>
                </a:lnTo>
                <a:lnTo>
                  <a:pt x="1550650" y="1991595"/>
                </a:lnTo>
                <a:lnTo>
                  <a:pt x="1509953" y="2012024"/>
                </a:lnTo>
                <a:lnTo>
                  <a:pt x="1468278" y="2030729"/>
                </a:lnTo>
                <a:lnTo>
                  <a:pt x="1425672" y="2047664"/>
                </a:lnTo>
                <a:lnTo>
                  <a:pt x="1382182" y="2062781"/>
                </a:lnTo>
                <a:lnTo>
                  <a:pt x="1337853" y="2076033"/>
                </a:lnTo>
                <a:lnTo>
                  <a:pt x="1292733" y="2087375"/>
                </a:lnTo>
                <a:lnTo>
                  <a:pt x="1246868" y="2096759"/>
                </a:lnTo>
                <a:lnTo>
                  <a:pt x="1200305" y="2104139"/>
                </a:lnTo>
                <a:lnTo>
                  <a:pt x="1153090" y="2109468"/>
                </a:lnTo>
                <a:lnTo>
                  <a:pt x="1105271" y="2112700"/>
                </a:lnTo>
                <a:lnTo>
                  <a:pt x="1056893" y="2113787"/>
                </a:lnTo>
                <a:lnTo>
                  <a:pt x="1008516" y="2112700"/>
                </a:lnTo>
                <a:lnTo>
                  <a:pt x="960697" y="2109468"/>
                </a:lnTo>
                <a:lnTo>
                  <a:pt x="913482" y="2104139"/>
                </a:lnTo>
                <a:lnTo>
                  <a:pt x="866919" y="2096759"/>
                </a:lnTo>
                <a:lnTo>
                  <a:pt x="821054" y="2087375"/>
                </a:lnTo>
                <a:lnTo>
                  <a:pt x="775934" y="2076033"/>
                </a:lnTo>
                <a:lnTo>
                  <a:pt x="731605" y="2062781"/>
                </a:lnTo>
                <a:lnTo>
                  <a:pt x="688115" y="2047664"/>
                </a:lnTo>
                <a:lnTo>
                  <a:pt x="645509" y="2030729"/>
                </a:lnTo>
                <a:lnTo>
                  <a:pt x="603834" y="2012024"/>
                </a:lnTo>
                <a:lnTo>
                  <a:pt x="563137" y="1991595"/>
                </a:lnTo>
                <a:lnTo>
                  <a:pt x="523465" y="1969487"/>
                </a:lnTo>
                <a:lnTo>
                  <a:pt x="484864" y="1945749"/>
                </a:lnTo>
                <a:lnTo>
                  <a:pt x="447382" y="1920426"/>
                </a:lnTo>
                <a:lnTo>
                  <a:pt x="411063" y="1893566"/>
                </a:lnTo>
                <a:lnTo>
                  <a:pt x="375956" y="1865215"/>
                </a:lnTo>
                <a:lnTo>
                  <a:pt x="342107" y="1835419"/>
                </a:lnTo>
                <a:lnTo>
                  <a:pt x="309562" y="1804225"/>
                </a:lnTo>
                <a:lnTo>
                  <a:pt x="278368" y="1771680"/>
                </a:lnTo>
                <a:lnTo>
                  <a:pt x="248572" y="1737831"/>
                </a:lnTo>
                <a:lnTo>
                  <a:pt x="220221" y="1702724"/>
                </a:lnTo>
                <a:lnTo>
                  <a:pt x="193361" y="1666405"/>
                </a:lnTo>
                <a:lnTo>
                  <a:pt x="168038" y="1628923"/>
                </a:lnTo>
                <a:lnTo>
                  <a:pt x="144300" y="1590322"/>
                </a:lnTo>
                <a:lnTo>
                  <a:pt x="122192" y="1550650"/>
                </a:lnTo>
                <a:lnTo>
                  <a:pt x="101763" y="1509953"/>
                </a:lnTo>
                <a:lnTo>
                  <a:pt x="83058" y="1468278"/>
                </a:lnTo>
                <a:lnTo>
                  <a:pt x="66123" y="1425672"/>
                </a:lnTo>
                <a:lnTo>
                  <a:pt x="51006" y="1382182"/>
                </a:lnTo>
                <a:lnTo>
                  <a:pt x="37754" y="1337853"/>
                </a:lnTo>
                <a:lnTo>
                  <a:pt x="26412" y="1292733"/>
                </a:lnTo>
                <a:lnTo>
                  <a:pt x="17028" y="1246868"/>
                </a:lnTo>
                <a:lnTo>
                  <a:pt x="9648" y="1200305"/>
                </a:lnTo>
                <a:lnTo>
                  <a:pt x="4319" y="1153090"/>
                </a:lnTo>
                <a:lnTo>
                  <a:pt x="1087" y="1105271"/>
                </a:lnTo>
                <a:lnTo>
                  <a:pt x="0" y="105689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05116" y="4747259"/>
            <a:ext cx="1766570" cy="1766570"/>
          </a:xfrm>
          <a:custGeom>
            <a:avLst/>
            <a:gdLst/>
            <a:ahLst/>
            <a:cxnLst/>
            <a:rect l="l" t="t" r="r" b="b"/>
            <a:pathLst>
              <a:path w="1766570" h="1766570">
                <a:moveTo>
                  <a:pt x="883157" y="0"/>
                </a:moveTo>
                <a:lnTo>
                  <a:pt x="834696" y="1306"/>
                </a:lnTo>
                <a:lnTo>
                  <a:pt x="786919" y="5181"/>
                </a:lnTo>
                <a:lnTo>
                  <a:pt x="739892" y="11557"/>
                </a:lnTo>
                <a:lnTo>
                  <a:pt x="693684" y="20367"/>
                </a:lnTo>
                <a:lnTo>
                  <a:pt x="648361" y="31543"/>
                </a:lnTo>
                <a:lnTo>
                  <a:pt x="603991" y="45018"/>
                </a:lnTo>
                <a:lnTo>
                  <a:pt x="560642" y="60726"/>
                </a:lnTo>
                <a:lnTo>
                  <a:pt x="518380" y="78597"/>
                </a:lnTo>
                <a:lnTo>
                  <a:pt x="477272" y="98566"/>
                </a:lnTo>
                <a:lnTo>
                  <a:pt x="437387" y="120565"/>
                </a:lnTo>
                <a:lnTo>
                  <a:pt x="398792" y="144526"/>
                </a:lnTo>
                <a:lnTo>
                  <a:pt x="361553" y="170383"/>
                </a:lnTo>
                <a:lnTo>
                  <a:pt x="325739" y="198067"/>
                </a:lnTo>
                <a:lnTo>
                  <a:pt x="291415" y="227512"/>
                </a:lnTo>
                <a:lnTo>
                  <a:pt x="258651" y="258651"/>
                </a:lnTo>
                <a:lnTo>
                  <a:pt x="227512" y="291415"/>
                </a:lnTo>
                <a:lnTo>
                  <a:pt x="198067" y="325739"/>
                </a:lnTo>
                <a:lnTo>
                  <a:pt x="170383" y="361553"/>
                </a:lnTo>
                <a:lnTo>
                  <a:pt x="144526" y="398792"/>
                </a:lnTo>
                <a:lnTo>
                  <a:pt x="120565" y="437388"/>
                </a:lnTo>
                <a:lnTo>
                  <a:pt x="98566" y="477272"/>
                </a:lnTo>
                <a:lnTo>
                  <a:pt x="78597" y="518380"/>
                </a:lnTo>
                <a:lnTo>
                  <a:pt x="60726" y="560642"/>
                </a:lnTo>
                <a:lnTo>
                  <a:pt x="45018" y="603991"/>
                </a:lnTo>
                <a:lnTo>
                  <a:pt x="31543" y="648361"/>
                </a:lnTo>
                <a:lnTo>
                  <a:pt x="20367" y="693684"/>
                </a:lnTo>
                <a:lnTo>
                  <a:pt x="11557" y="739892"/>
                </a:lnTo>
                <a:lnTo>
                  <a:pt x="5181" y="786919"/>
                </a:lnTo>
                <a:lnTo>
                  <a:pt x="1306" y="834696"/>
                </a:lnTo>
                <a:lnTo>
                  <a:pt x="0" y="883157"/>
                </a:lnTo>
                <a:lnTo>
                  <a:pt x="1306" y="931614"/>
                </a:lnTo>
                <a:lnTo>
                  <a:pt x="5181" y="979388"/>
                </a:lnTo>
                <a:lnTo>
                  <a:pt x="11557" y="1026411"/>
                </a:lnTo>
                <a:lnTo>
                  <a:pt x="20367" y="1072616"/>
                </a:lnTo>
                <a:lnTo>
                  <a:pt x="31543" y="1117936"/>
                </a:lnTo>
                <a:lnTo>
                  <a:pt x="45018" y="1162304"/>
                </a:lnTo>
                <a:lnTo>
                  <a:pt x="60726" y="1205652"/>
                </a:lnTo>
                <a:lnTo>
                  <a:pt x="78597" y="1247914"/>
                </a:lnTo>
                <a:lnTo>
                  <a:pt x="98566" y="1289020"/>
                </a:lnTo>
                <a:lnTo>
                  <a:pt x="120565" y="1328905"/>
                </a:lnTo>
                <a:lnTo>
                  <a:pt x="144526" y="1367501"/>
                </a:lnTo>
                <a:lnTo>
                  <a:pt x="170383" y="1404740"/>
                </a:lnTo>
                <a:lnTo>
                  <a:pt x="198067" y="1440555"/>
                </a:lnTo>
                <a:lnTo>
                  <a:pt x="227512" y="1474879"/>
                </a:lnTo>
                <a:lnTo>
                  <a:pt x="258651" y="1507645"/>
                </a:lnTo>
                <a:lnTo>
                  <a:pt x="291415" y="1538785"/>
                </a:lnTo>
                <a:lnTo>
                  <a:pt x="325739" y="1568232"/>
                </a:lnTo>
                <a:lnTo>
                  <a:pt x="361553" y="1595918"/>
                </a:lnTo>
                <a:lnTo>
                  <a:pt x="398792" y="1621776"/>
                </a:lnTo>
                <a:lnTo>
                  <a:pt x="437387" y="1645739"/>
                </a:lnTo>
                <a:lnTo>
                  <a:pt x="477272" y="1667739"/>
                </a:lnTo>
                <a:lnTo>
                  <a:pt x="518380" y="1687710"/>
                </a:lnTo>
                <a:lnTo>
                  <a:pt x="560642" y="1705583"/>
                </a:lnTo>
                <a:lnTo>
                  <a:pt x="603991" y="1721292"/>
                </a:lnTo>
                <a:lnTo>
                  <a:pt x="648361" y="1734768"/>
                </a:lnTo>
                <a:lnTo>
                  <a:pt x="693684" y="1745946"/>
                </a:lnTo>
                <a:lnTo>
                  <a:pt x="739892" y="1754756"/>
                </a:lnTo>
                <a:lnTo>
                  <a:pt x="786919" y="1761133"/>
                </a:lnTo>
                <a:lnTo>
                  <a:pt x="834696" y="1765009"/>
                </a:lnTo>
                <a:lnTo>
                  <a:pt x="883157" y="1766315"/>
                </a:lnTo>
                <a:lnTo>
                  <a:pt x="931619" y="1765009"/>
                </a:lnTo>
                <a:lnTo>
                  <a:pt x="979396" y="1761133"/>
                </a:lnTo>
                <a:lnTo>
                  <a:pt x="1026423" y="1754756"/>
                </a:lnTo>
                <a:lnTo>
                  <a:pt x="1072631" y="1745946"/>
                </a:lnTo>
                <a:lnTo>
                  <a:pt x="1117954" y="1734768"/>
                </a:lnTo>
                <a:lnTo>
                  <a:pt x="1162324" y="1721292"/>
                </a:lnTo>
                <a:lnTo>
                  <a:pt x="1205673" y="1705583"/>
                </a:lnTo>
                <a:lnTo>
                  <a:pt x="1247935" y="1687710"/>
                </a:lnTo>
                <a:lnTo>
                  <a:pt x="1289043" y="1667739"/>
                </a:lnTo>
                <a:lnTo>
                  <a:pt x="1328927" y="1645739"/>
                </a:lnTo>
                <a:lnTo>
                  <a:pt x="1367523" y="1621776"/>
                </a:lnTo>
                <a:lnTo>
                  <a:pt x="1404762" y="1595918"/>
                </a:lnTo>
                <a:lnTo>
                  <a:pt x="1440576" y="1568232"/>
                </a:lnTo>
                <a:lnTo>
                  <a:pt x="1474900" y="1538785"/>
                </a:lnTo>
                <a:lnTo>
                  <a:pt x="1507664" y="1507645"/>
                </a:lnTo>
                <a:lnTo>
                  <a:pt x="1538803" y="1474879"/>
                </a:lnTo>
                <a:lnTo>
                  <a:pt x="1568248" y="1440555"/>
                </a:lnTo>
                <a:lnTo>
                  <a:pt x="1595932" y="1404740"/>
                </a:lnTo>
                <a:lnTo>
                  <a:pt x="1621789" y="1367501"/>
                </a:lnTo>
                <a:lnTo>
                  <a:pt x="1645750" y="1328905"/>
                </a:lnTo>
                <a:lnTo>
                  <a:pt x="1667749" y="1289020"/>
                </a:lnTo>
                <a:lnTo>
                  <a:pt x="1687718" y="1247914"/>
                </a:lnTo>
                <a:lnTo>
                  <a:pt x="1705589" y="1205652"/>
                </a:lnTo>
                <a:lnTo>
                  <a:pt x="1721297" y="1162304"/>
                </a:lnTo>
                <a:lnTo>
                  <a:pt x="1734772" y="1117936"/>
                </a:lnTo>
                <a:lnTo>
                  <a:pt x="1745948" y="1072616"/>
                </a:lnTo>
                <a:lnTo>
                  <a:pt x="1754758" y="1026411"/>
                </a:lnTo>
                <a:lnTo>
                  <a:pt x="1761134" y="979388"/>
                </a:lnTo>
                <a:lnTo>
                  <a:pt x="1765009" y="931614"/>
                </a:lnTo>
                <a:lnTo>
                  <a:pt x="1766315" y="883157"/>
                </a:lnTo>
                <a:lnTo>
                  <a:pt x="1765009" y="834696"/>
                </a:lnTo>
                <a:lnTo>
                  <a:pt x="1761134" y="786919"/>
                </a:lnTo>
                <a:lnTo>
                  <a:pt x="1754758" y="739892"/>
                </a:lnTo>
                <a:lnTo>
                  <a:pt x="1745948" y="693684"/>
                </a:lnTo>
                <a:lnTo>
                  <a:pt x="1734772" y="648361"/>
                </a:lnTo>
                <a:lnTo>
                  <a:pt x="1721297" y="603991"/>
                </a:lnTo>
                <a:lnTo>
                  <a:pt x="1705589" y="560642"/>
                </a:lnTo>
                <a:lnTo>
                  <a:pt x="1687718" y="518380"/>
                </a:lnTo>
                <a:lnTo>
                  <a:pt x="1667749" y="477272"/>
                </a:lnTo>
                <a:lnTo>
                  <a:pt x="1645750" y="437388"/>
                </a:lnTo>
                <a:lnTo>
                  <a:pt x="1621789" y="398792"/>
                </a:lnTo>
                <a:lnTo>
                  <a:pt x="1595932" y="361553"/>
                </a:lnTo>
                <a:lnTo>
                  <a:pt x="1568248" y="325739"/>
                </a:lnTo>
                <a:lnTo>
                  <a:pt x="1538803" y="291415"/>
                </a:lnTo>
                <a:lnTo>
                  <a:pt x="1507664" y="258651"/>
                </a:lnTo>
                <a:lnTo>
                  <a:pt x="1474900" y="227512"/>
                </a:lnTo>
                <a:lnTo>
                  <a:pt x="1440576" y="198067"/>
                </a:lnTo>
                <a:lnTo>
                  <a:pt x="1404762" y="170383"/>
                </a:lnTo>
                <a:lnTo>
                  <a:pt x="1367523" y="144526"/>
                </a:lnTo>
                <a:lnTo>
                  <a:pt x="1328928" y="120565"/>
                </a:lnTo>
                <a:lnTo>
                  <a:pt x="1289043" y="98566"/>
                </a:lnTo>
                <a:lnTo>
                  <a:pt x="1247935" y="78597"/>
                </a:lnTo>
                <a:lnTo>
                  <a:pt x="1205673" y="60726"/>
                </a:lnTo>
                <a:lnTo>
                  <a:pt x="1162324" y="45018"/>
                </a:lnTo>
                <a:lnTo>
                  <a:pt x="1117954" y="31543"/>
                </a:lnTo>
                <a:lnTo>
                  <a:pt x="1072631" y="20367"/>
                </a:lnTo>
                <a:lnTo>
                  <a:pt x="1026423" y="11557"/>
                </a:lnTo>
                <a:lnTo>
                  <a:pt x="979396" y="5181"/>
                </a:lnTo>
                <a:lnTo>
                  <a:pt x="931619" y="1306"/>
                </a:lnTo>
                <a:lnTo>
                  <a:pt x="883157" y="0"/>
                </a:lnTo>
                <a:close/>
              </a:path>
            </a:pathLst>
          </a:custGeom>
          <a:solidFill>
            <a:srgbClr val="5725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02677" y="5025009"/>
            <a:ext cx="1242060" cy="106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>
              <a:lnSpc>
                <a:spcPts val="2395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2000" b="1" spc="-3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2700" marR="5080" algn="ctr">
              <a:lnSpc>
                <a:spcPts val="1920"/>
              </a:lnSpc>
              <a:spcBef>
                <a:spcPts val="60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选择感兴趣的 咖啡机机型，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ts val="1870"/>
              </a:lnSpc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生成相片。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69123" y="4803647"/>
            <a:ext cx="1628139" cy="1628139"/>
          </a:xfrm>
          <a:custGeom>
            <a:avLst/>
            <a:gdLst/>
            <a:ahLst/>
            <a:cxnLst/>
            <a:rect l="l" t="t" r="r" b="b"/>
            <a:pathLst>
              <a:path w="1628140" h="1628139">
                <a:moveTo>
                  <a:pt x="0" y="813815"/>
                </a:moveTo>
                <a:lnTo>
                  <a:pt x="1381" y="765998"/>
                </a:lnTo>
                <a:lnTo>
                  <a:pt x="5475" y="718908"/>
                </a:lnTo>
                <a:lnTo>
                  <a:pt x="12204" y="672622"/>
                </a:lnTo>
                <a:lnTo>
                  <a:pt x="21493" y="627217"/>
                </a:lnTo>
                <a:lnTo>
                  <a:pt x="33265" y="582767"/>
                </a:lnTo>
                <a:lnTo>
                  <a:pt x="47444" y="539351"/>
                </a:lnTo>
                <a:lnTo>
                  <a:pt x="63954" y="497044"/>
                </a:lnTo>
                <a:lnTo>
                  <a:pt x="82718" y="455922"/>
                </a:lnTo>
                <a:lnTo>
                  <a:pt x="103659" y="416062"/>
                </a:lnTo>
                <a:lnTo>
                  <a:pt x="126702" y="377541"/>
                </a:lnTo>
                <a:lnTo>
                  <a:pt x="151770" y="340434"/>
                </a:lnTo>
                <a:lnTo>
                  <a:pt x="178787" y="304817"/>
                </a:lnTo>
                <a:lnTo>
                  <a:pt x="207677" y="270768"/>
                </a:lnTo>
                <a:lnTo>
                  <a:pt x="238363" y="238363"/>
                </a:lnTo>
                <a:lnTo>
                  <a:pt x="270768" y="207677"/>
                </a:lnTo>
                <a:lnTo>
                  <a:pt x="304817" y="178787"/>
                </a:lnTo>
                <a:lnTo>
                  <a:pt x="340434" y="151770"/>
                </a:lnTo>
                <a:lnTo>
                  <a:pt x="377541" y="126702"/>
                </a:lnTo>
                <a:lnTo>
                  <a:pt x="416062" y="103659"/>
                </a:lnTo>
                <a:lnTo>
                  <a:pt x="455922" y="82718"/>
                </a:lnTo>
                <a:lnTo>
                  <a:pt x="497044" y="63954"/>
                </a:lnTo>
                <a:lnTo>
                  <a:pt x="539351" y="47444"/>
                </a:lnTo>
                <a:lnTo>
                  <a:pt x="582767" y="33265"/>
                </a:lnTo>
                <a:lnTo>
                  <a:pt x="627217" y="21493"/>
                </a:lnTo>
                <a:lnTo>
                  <a:pt x="672622" y="12204"/>
                </a:lnTo>
                <a:lnTo>
                  <a:pt x="718908" y="5475"/>
                </a:lnTo>
                <a:lnTo>
                  <a:pt x="765998" y="1381"/>
                </a:lnTo>
                <a:lnTo>
                  <a:pt x="813816" y="0"/>
                </a:lnTo>
                <a:lnTo>
                  <a:pt x="861633" y="1381"/>
                </a:lnTo>
                <a:lnTo>
                  <a:pt x="908723" y="5475"/>
                </a:lnTo>
                <a:lnTo>
                  <a:pt x="955009" y="12204"/>
                </a:lnTo>
                <a:lnTo>
                  <a:pt x="1000414" y="21493"/>
                </a:lnTo>
                <a:lnTo>
                  <a:pt x="1044864" y="33265"/>
                </a:lnTo>
                <a:lnTo>
                  <a:pt x="1088280" y="47444"/>
                </a:lnTo>
                <a:lnTo>
                  <a:pt x="1130587" y="63954"/>
                </a:lnTo>
                <a:lnTo>
                  <a:pt x="1171709" y="82718"/>
                </a:lnTo>
                <a:lnTo>
                  <a:pt x="1211569" y="103659"/>
                </a:lnTo>
                <a:lnTo>
                  <a:pt x="1250090" y="126702"/>
                </a:lnTo>
                <a:lnTo>
                  <a:pt x="1287197" y="151770"/>
                </a:lnTo>
                <a:lnTo>
                  <a:pt x="1322814" y="178787"/>
                </a:lnTo>
                <a:lnTo>
                  <a:pt x="1356863" y="207677"/>
                </a:lnTo>
                <a:lnTo>
                  <a:pt x="1389268" y="238363"/>
                </a:lnTo>
                <a:lnTo>
                  <a:pt x="1419954" y="270768"/>
                </a:lnTo>
                <a:lnTo>
                  <a:pt x="1448844" y="304817"/>
                </a:lnTo>
                <a:lnTo>
                  <a:pt x="1475861" y="340434"/>
                </a:lnTo>
                <a:lnTo>
                  <a:pt x="1500929" y="377541"/>
                </a:lnTo>
                <a:lnTo>
                  <a:pt x="1523972" y="416062"/>
                </a:lnTo>
                <a:lnTo>
                  <a:pt x="1544913" y="455922"/>
                </a:lnTo>
                <a:lnTo>
                  <a:pt x="1563677" y="497044"/>
                </a:lnTo>
                <a:lnTo>
                  <a:pt x="1580187" y="539351"/>
                </a:lnTo>
                <a:lnTo>
                  <a:pt x="1594366" y="582767"/>
                </a:lnTo>
                <a:lnTo>
                  <a:pt x="1606138" y="627217"/>
                </a:lnTo>
                <a:lnTo>
                  <a:pt x="1615427" y="672622"/>
                </a:lnTo>
                <a:lnTo>
                  <a:pt x="1622156" y="718908"/>
                </a:lnTo>
                <a:lnTo>
                  <a:pt x="1626250" y="765998"/>
                </a:lnTo>
                <a:lnTo>
                  <a:pt x="1627631" y="813815"/>
                </a:lnTo>
                <a:lnTo>
                  <a:pt x="1626250" y="861633"/>
                </a:lnTo>
                <a:lnTo>
                  <a:pt x="1622156" y="908723"/>
                </a:lnTo>
                <a:lnTo>
                  <a:pt x="1615427" y="955009"/>
                </a:lnTo>
                <a:lnTo>
                  <a:pt x="1606138" y="1000414"/>
                </a:lnTo>
                <a:lnTo>
                  <a:pt x="1594366" y="1044864"/>
                </a:lnTo>
                <a:lnTo>
                  <a:pt x="1580187" y="1088280"/>
                </a:lnTo>
                <a:lnTo>
                  <a:pt x="1563677" y="1130587"/>
                </a:lnTo>
                <a:lnTo>
                  <a:pt x="1544913" y="1171709"/>
                </a:lnTo>
                <a:lnTo>
                  <a:pt x="1523972" y="1211569"/>
                </a:lnTo>
                <a:lnTo>
                  <a:pt x="1500929" y="1250090"/>
                </a:lnTo>
                <a:lnTo>
                  <a:pt x="1475861" y="1287197"/>
                </a:lnTo>
                <a:lnTo>
                  <a:pt x="1448844" y="1322814"/>
                </a:lnTo>
                <a:lnTo>
                  <a:pt x="1419954" y="1356863"/>
                </a:lnTo>
                <a:lnTo>
                  <a:pt x="1389268" y="1389268"/>
                </a:lnTo>
                <a:lnTo>
                  <a:pt x="1356863" y="1419954"/>
                </a:lnTo>
                <a:lnTo>
                  <a:pt x="1322814" y="1448844"/>
                </a:lnTo>
                <a:lnTo>
                  <a:pt x="1287197" y="1475861"/>
                </a:lnTo>
                <a:lnTo>
                  <a:pt x="1250090" y="1500929"/>
                </a:lnTo>
                <a:lnTo>
                  <a:pt x="1211569" y="1523972"/>
                </a:lnTo>
                <a:lnTo>
                  <a:pt x="1171709" y="1544913"/>
                </a:lnTo>
                <a:lnTo>
                  <a:pt x="1130587" y="1563677"/>
                </a:lnTo>
                <a:lnTo>
                  <a:pt x="1088280" y="1580187"/>
                </a:lnTo>
                <a:lnTo>
                  <a:pt x="1044864" y="1594366"/>
                </a:lnTo>
                <a:lnTo>
                  <a:pt x="1000414" y="1606138"/>
                </a:lnTo>
                <a:lnTo>
                  <a:pt x="955009" y="1615427"/>
                </a:lnTo>
                <a:lnTo>
                  <a:pt x="908723" y="1622156"/>
                </a:lnTo>
                <a:lnTo>
                  <a:pt x="861633" y="1626250"/>
                </a:lnTo>
                <a:lnTo>
                  <a:pt x="813816" y="1627632"/>
                </a:lnTo>
                <a:lnTo>
                  <a:pt x="765998" y="1626250"/>
                </a:lnTo>
                <a:lnTo>
                  <a:pt x="718908" y="1622156"/>
                </a:lnTo>
                <a:lnTo>
                  <a:pt x="672622" y="1615427"/>
                </a:lnTo>
                <a:lnTo>
                  <a:pt x="627217" y="1606138"/>
                </a:lnTo>
                <a:lnTo>
                  <a:pt x="582767" y="1594366"/>
                </a:lnTo>
                <a:lnTo>
                  <a:pt x="539351" y="1580187"/>
                </a:lnTo>
                <a:lnTo>
                  <a:pt x="497044" y="1563677"/>
                </a:lnTo>
                <a:lnTo>
                  <a:pt x="455922" y="1544913"/>
                </a:lnTo>
                <a:lnTo>
                  <a:pt x="416062" y="1523972"/>
                </a:lnTo>
                <a:lnTo>
                  <a:pt x="377541" y="1500929"/>
                </a:lnTo>
                <a:lnTo>
                  <a:pt x="340434" y="1475861"/>
                </a:lnTo>
                <a:lnTo>
                  <a:pt x="304817" y="1448844"/>
                </a:lnTo>
                <a:lnTo>
                  <a:pt x="270768" y="1419954"/>
                </a:lnTo>
                <a:lnTo>
                  <a:pt x="238363" y="1389268"/>
                </a:lnTo>
                <a:lnTo>
                  <a:pt x="207677" y="1356863"/>
                </a:lnTo>
                <a:lnTo>
                  <a:pt x="178787" y="1322814"/>
                </a:lnTo>
                <a:lnTo>
                  <a:pt x="151770" y="1287197"/>
                </a:lnTo>
                <a:lnTo>
                  <a:pt x="126702" y="1250090"/>
                </a:lnTo>
                <a:lnTo>
                  <a:pt x="103659" y="1211569"/>
                </a:lnTo>
                <a:lnTo>
                  <a:pt x="82718" y="1171709"/>
                </a:lnTo>
                <a:lnTo>
                  <a:pt x="63954" y="1130587"/>
                </a:lnTo>
                <a:lnTo>
                  <a:pt x="47444" y="1088280"/>
                </a:lnTo>
                <a:lnTo>
                  <a:pt x="33265" y="1044864"/>
                </a:lnTo>
                <a:lnTo>
                  <a:pt x="21493" y="1000414"/>
                </a:lnTo>
                <a:lnTo>
                  <a:pt x="12204" y="955009"/>
                </a:lnTo>
                <a:lnTo>
                  <a:pt x="5475" y="908723"/>
                </a:lnTo>
                <a:lnTo>
                  <a:pt x="1381" y="861633"/>
                </a:lnTo>
                <a:lnTo>
                  <a:pt x="0" y="813815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027932"/>
            <a:ext cx="2939796" cy="2327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040" y="5126735"/>
            <a:ext cx="2502407" cy="957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75816" y="4210811"/>
            <a:ext cx="1627631" cy="8900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1040" y="4210811"/>
            <a:ext cx="867156" cy="873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75460" y="4414989"/>
            <a:ext cx="2089404" cy="19370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8827" y="5721096"/>
            <a:ext cx="4945380" cy="8823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65348" y="4119371"/>
            <a:ext cx="2042160" cy="2077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7823" y="4517135"/>
            <a:ext cx="347472" cy="3413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49383" y="5222747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723900" y="0"/>
                </a:moveTo>
                <a:lnTo>
                  <a:pt x="676303" y="1539"/>
                </a:lnTo>
                <a:lnTo>
                  <a:pt x="629529" y="6095"/>
                </a:lnTo>
                <a:lnTo>
                  <a:pt x="583672" y="13572"/>
                </a:lnTo>
                <a:lnTo>
                  <a:pt x="538828" y="23873"/>
                </a:lnTo>
                <a:lnTo>
                  <a:pt x="495092" y="36905"/>
                </a:lnTo>
                <a:lnTo>
                  <a:pt x="452560" y="52571"/>
                </a:lnTo>
                <a:lnTo>
                  <a:pt x="411327" y="70776"/>
                </a:lnTo>
                <a:lnTo>
                  <a:pt x="371488" y="91424"/>
                </a:lnTo>
                <a:lnTo>
                  <a:pt x="333139" y="114421"/>
                </a:lnTo>
                <a:lnTo>
                  <a:pt x="296375" y="139671"/>
                </a:lnTo>
                <a:lnTo>
                  <a:pt x="261291" y="167078"/>
                </a:lnTo>
                <a:lnTo>
                  <a:pt x="227984" y="196548"/>
                </a:lnTo>
                <a:lnTo>
                  <a:pt x="196548" y="227984"/>
                </a:lnTo>
                <a:lnTo>
                  <a:pt x="167078" y="261291"/>
                </a:lnTo>
                <a:lnTo>
                  <a:pt x="139671" y="296375"/>
                </a:lnTo>
                <a:lnTo>
                  <a:pt x="114421" y="333139"/>
                </a:lnTo>
                <a:lnTo>
                  <a:pt x="91424" y="371488"/>
                </a:lnTo>
                <a:lnTo>
                  <a:pt x="70776" y="411327"/>
                </a:lnTo>
                <a:lnTo>
                  <a:pt x="52571" y="452560"/>
                </a:lnTo>
                <a:lnTo>
                  <a:pt x="36905" y="495092"/>
                </a:lnTo>
                <a:lnTo>
                  <a:pt x="23873" y="538828"/>
                </a:lnTo>
                <a:lnTo>
                  <a:pt x="13572" y="583672"/>
                </a:lnTo>
                <a:lnTo>
                  <a:pt x="6095" y="629529"/>
                </a:lnTo>
                <a:lnTo>
                  <a:pt x="1539" y="676303"/>
                </a:lnTo>
                <a:lnTo>
                  <a:pt x="0" y="723899"/>
                </a:lnTo>
                <a:lnTo>
                  <a:pt x="1539" y="771496"/>
                </a:lnTo>
                <a:lnTo>
                  <a:pt x="6095" y="818270"/>
                </a:lnTo>
                <a:lnTo>
                  <a:pt x="13572" y="864127"/>
                </a:lnTo>
                <a:lnTo>
                  <a:pt x="23873" y="908971"/>
                </a:lnTo>
                <a:lnTo>
                  <a:pt x="36905" y="952707"/>
                </a:lnTo>
                <a:lnTo>
                  <a:pt x="52571" y="995239"/>
                </a:lnTo>
                <a:lnTo>
                  <a:pt x="70776" y="1036472"/>
                </a:lnTo>
                <a:lnTo>
                  <a:pt x="91424" y="1076311"/>
                </a:lnTo>
                <a:lnTo>
                  <a:pt x="114421" y="1114660"/>
                </a:lnTo>
                <a:lnTo>
                  <a:pt x="139671" y="1151424"/>
                </a:lnTo>
                <a:lnTo>
                  <a:pt x="167078" y="1186508"/>
                </a:lnTo>
                <a:lnTo>
                  <a:pt x="196548" y="1219815"/>
                </a:lnTo>
                <a:lnTo>
                  <a:pt x="227984" y="1251251"/>
                </a:lnTo>
                <a:lnTo>
                  <a:pt x="261291" y="1280721"/>
                </a:lnTo>
                <a:lnTo>
                  <a:pt x="296375" y="1308128"/>
                </a:lnTo>
                <a:lnTo>
                  <a:pt x="333139" y="1333378"/>
                </a:lnTo>
                <a:lnTo>
                  <a:pt x="371488" y="1356375"/>
                </a:lnTo>
                <a:lnTo>
                  <a:pt x="411327" y="1377023"/>
                </a:lnTo>
                <a:lnTo>
                  <a:pt x="452560" y="1395228"/>
                </a:lnTo>
                <a:lnTo>
                  <a:pt x="495092" y="1410894"/>
                </a:lnTo>
                <a:lnTo>
                  <a:pt x="538828" y="1423926"/>
                </a:lnTo>
                <a:lnTo>
                  <a:pt x="583672" y="1434227"/>
                </a:lnTo>
                <a:lnTo>
                  <a:pt x="629529" y="1441704"/>
                </a:lnTo>
                <a:lnTo>
                  <a:pt x="676303" y="1446260"/>
                </a:lnTo>
                <a:lnTo>
                  <a:pt x="723900" y="1447799"/>
                </a:lnTo>
                <a:lnTo>
                  <a:pt x="771496" y="1446260"/>
                </a:lnTo>
                <a:lnTo>
                  <a:pt x="818270" y="1441704"/>
                </a:lnTo>
                <a:lnTo>
                  <a:pt x="864127" y="1434227"/>
                </a:lnTo>
                <a:lnTo>
                  <a:pt x="908971" y="1423926"/>
                </a:lnTo>
                <a:lnTo>
                  <a:pt x="952707" y="1410894"/>
                </a:lnTo>
                <a:lnTo>
                  <a:pt x="995239" y="1395228"/>
                </a:lnTo>
                <a:lnTo>
                  <a:pt x="1036472" y="1377023"/>
                </a:lnTo>
                <a:lnTo>
                  <a:pt x="1076311" y="1356375"/>
                </a:lnTo>
                <a:lnTo>
                  <a:pt x="1114660" y="1333378"/>
                </a:lnTo>
                <a:lnTo>
                  <a:pt x="1151424" y="1308128"/>
                </a:lnTo>
                <a:lnTo>
                  <a:pt x="1186508" y="1280721"/>
                </a:lnTo>
                <a:lnTo>
                  <a:pt x="1219815" y="1251251"/>
                </a:lnTo>
                <a:lnTo>
                  <a:pt x="1251251" y="1219815"/>
                </a:lnTo>
                <a:lnTo>
                  <a:pt x="1280721" y="1186508"/>
                </a:lnTo>
                <a:lnTo>
                  <a:pt x="1308128" y="1151424"/>
                </a:lnTo>
                <a:lnTo>
                  <a:pt x="1333378" y="1114660"/>
                </a:lnTo>
                <a:lnTo>
                  <a:pt x="1356375" y="1076311"/>
                </a:lnTo>
                <a:lnTo>
                  <a:pt x="1377023" y="1036472"/>
                </a:lnTo>
                <a:lnTo>
                  <a:pt x="1395228" y="995239"/>
                </a:lnTo>
                <a:lnTo>
                  <a:pt x="1410894" y="952707"/>
                </a:lnTo>
                <a:lnTo>
                  <a:pt x="1423926" y="908971"/>
                </a:lnTo>
                <a:lnTo>
                  <a:pt x="1434227" y="864127"/>
                </a:lnTo>
                <a:lnTo>
                  <a:pt x="1441704" y="818270"/>
                </a:lnTo>
                <a:lnTo>
                  <a:pt x="1446260" y="771496"/>
                </a:lnTo>
                <a:lnTo>
                  <a:pt x="1447800" y="723899"/>
                </a:lnTo>
                <a:lnTo>
                  <a:pt x="1446260" y="676303"/>
                </a:lnTo>
                <a:lnTo>
                  <a:pt x="1441704" y="629529"/>
                </a:lnTo>
                <a:lnTo>
                  <a:pt x="1434227" y="583672"/>
                </a:lnTo>
                <a:lnTo>
                  <a:pt x="1423926" y="538828"/>
                </a:lnTo>
                <a:lnTo>
                  <a:pt x="1410894" y="495092"/>
                </a:lnTo>
                <a:lnTo>
                  <a:pt x="1395228" y="452560"/>
                </a:lnTo>
                <a:lnTo>
                  <a:pt x="1377023" y="411327"/>
                </a:lnTo>
                <a:lnTo>
                  <a:pt x="1356375" y="371488"/>
                </a:lnTo>
                <a:lnTo>
                  <a:pt x="1333378" y="333139"/>
                </a:lnTo>
                <a:lnTo>
                  <a:pt x="1308128" y="296375"/>
                </a:lnTo>
                <a:lnTo>
                  <a:pt x="1280721" y="261291"/>
                </a:lnTo>
                <a:lnTo>
                  <a:pt x="1251251" y="227984"/>
                </a:lnTo>
                <a:lnTo>
                  <a:pt x="1219815" y="196548"/>
                </a:lnTo>
                <a:lnTo>
                  <a:pt x="1186508" y="167078"/>
                </a:lnTo>
                <a:lnTo>
                  <a:pt x="1151424" y="139671"/>
                </a:lnTo>
                <a:lnTo>
                  <a:pt x="1114660" y="114421"/>
                </a:lnTo>
                <a:lnTo>
                  <a:pt x="1076311" y="91424"/>
                </a:lnTo>
                <a:lnTo>
                  <a:pt x="1036472" y="70776"/>
                </a:lnTo>
                <a:lnTo>
                  <a:pt x="995239" y="52571"/>
                </a:lnTo>
                <a:lnTo>
                  <a:pt x="952707" y="36905"/>
                </a:lnTo>
                <a:lnTo>
                  <a:pt x="908971" y="23873"/>
                </a:lnTo>
                <a:lnTo>
                  <a:pt x="864127" y="13572"/>
                </a:lnTo>
                <a:lnTo>
                  <a:pt x="818270" y="6095"/>
                </a:lnTo>
                <a:lnTo>
                  <a:pt x="771496" y="1539"/>
                </a:lnTo>
                <a:lnTo>
                  <a:pt x="723900" y="0"/>
                </a:lnTo>
                <a:close/>
              </a:path>
            </a:pathLst>
          </a:custGeom>
          <a:solidFill>
            <a:srgbClr val="5725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899395" y="5428284"/>
            <a:ext cx="836294" cy="106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ts val="2395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2000" b="1" spc="-10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ts val="1915"/>
              </a:lnSpc>
            </a:pP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舞台大屏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13030" marR="5080" indent="-100965">
              <a:lnSpc>
                <a:spcPts val="1930"/>
              </a:lnSpc>
              <a:spcBef>
                <a:spcPts val="60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幕实时秀 美图！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601200" y="5269991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1333500" h="1333500">
                <a:moveTo>
                  <a:pt x="0" y="666750"/>
                </a:moveTo>
                <a:lnTo>
                  <a:pt x="1674" y="619140"/>
                </a:lnTo>
                <a:lnTo>
                  <a:pt x="6622" y="572434"/>
                </a:lnTo>
                <a:lnTo>
                  <a:pt x="14731" y="526742"/>
                </a:lnTo>
                <a:lnTo>
                  <a:pt x="25887" y="482179"/>
                </a:lnTo>
                <a:lnTo>
                  <a:pt x="39978" y="438856"/>
                </a:lnTo>
                <a:lnTo>
                  <a:pt x="56892" y="396888"/>
                </a:lnTo>
                <a:lnTo>
                  <a:pt x="76514" y="356386"/>
                </a:lnTo>
                <a:lnTo>
                  <a:pt x="98732" y="317465"/>
                </a:lnTo>
                <a:lnTo>
                  <a:pt x="123433" y="280236"/>
                </a:lnTo>
                <a:lnTo>
                  <a:pt x="150505" y="244812"/>
                </a:lnTo>
                <a:lnTo>
                  <a:pt x="179834" y="211307"/>
                </a:lnTo>
                <a:lnTo>
                  <a:pt x="211307" y="179834"/>
                </a:lnTo>
                <a:lnTo>
                  <a:pt x="244812" y="150505"/>
                </a:lnTo>
                <a:lnTo>
                  <a:pt x="280236" y="123433"/>
                </a:lnTo>
                <a:lnTo>
                  <a:pt x="317465" y="98732"/>
                </a:lnTo>
                <a:lnTo>
                  <a:pt x="356386" y="76514"/>
                </a:lnTo>
                <a:lnTo>
                  <a:pt x="396888" y="56892"/>
                </a:lnTo>
                <a:lnTo>
                  <a:pt x="438856" y="39978"/>
                </a:lnTo>
                <a:lnTo>
                  <a:pt x="482179" y="25887"/>
                </a:lnTo>
                <a:lnTo>
                  <a:pt x="526742" y="14731"/>
                </a:lnTo>
                <a:lnTo>
                  <a:pt x="572434" y="6622"/>
                </a:lnTo>
                <a:lnTo>
                  <a:pt x="619140" y="1674"/>
                </a:lnTo>
                <a:lnTo>
                  <a:pt x="666750" y="0"/>
                </a:lnTo>
                <a:lnTo>
                  <a:pt x="714359" y="1674"/>
                </a:lnTo>
                <a:lnTo>
                  <a:pt x="761065" y="6622"/>
                </a:lnTo>
                <a:lnTo>
                  <a:pt x="806757" y="14731"/>
                </a:lnTo>
                <a:lnTo>
                  <a:pt x="851320" y="25887"/>
                </a:lnTo>
                <a:lnTo>
                  <a:pt x="894643" y="39978"/>
                </a:lnTo>
                <a:lnTo>
                  <a:pt x="936611" y="56892"/>
                </a:lnTo>
                <a:lnTo>
                  <a:pt x="977113" y="76514"/>
                </a:lnTo>
                <a:lnTo>
                  <a:pt x="1016034" y="98732"/>
                </a:lnTo>
                <a:lnTo>
                  <a:pt x="1053263" y="123433"/>
                </a:lnTo>
                <a:lnTo>
                  <a:pt x="1088687" y="150505"/>
                </a:lnTo>
                <a:lnTo>
                  <a:pt x="1122192" y="179834"/>
                </a:lnTo>
                <a:lnTo>
                  <a:pt x="1153665" y="211307"/>
                </a:lnTo>
                <a:lnTo>
                  <a:pt x="1182994" y="244812"/>
                </a:lnTo>
                <a:lnTo>
                  <a:pt x="1210066" y="280236"/>
                </a:lnTo>
                <a:lnTo>
                  <a:pt x="1234767" y="317465"/>
                </a:lnTo>
                <a:lnTo>
                  <a:pt x="1256985" y="356386"/>
                </a:lnTo>
                <a:lnTo>
                  <a:pt x="1276607" y="396888"/>
                </a:lnTo>
                <a:lnTo>
                  <a:pt x="1293521" y="438856"/>
                </a:lnTo>
                <a:lnTo>
                  <a:pt x="1307612" y="482179"/>
                </a:lnTo>
                <a:lnTo>
                  <a:pt x="1318768" y="526742"/>
                </a:lnTo>
                <a:lnTo>
                  <a:pt x="1326877" y="572434"/>
                </a:lnTo>
                <a:lnTo>
                  <a:pt x="1331825" y="619140"/>
                </a:lnTo>
                <a:lnTo>
                  <a:pt x="1333500" y="666750"/>
                </a:lnTo>
                <a:lnTo>
                  <a:pt x="1331825" y="714366"/>
                </a:lnTo>
                <a:lnTo>
                  <a:pt x="1326877" y="761079"/>
                </a:lnTo>
                <a:lnTo>
                  <a:pt x="1318768" y="806776"/>
                </a:lnTo>
                <a:lnTo>
                  <a:pt x="1307612" y="851343"/>
                </a:lnTo>
                <a:lnTo>
                  <a:pt x="1293521" y="894668"/>
                </a:lnTo>
                <a:lnTo>
                  <a:pt x="1276607" y="936638"/>
                </a:lnTo>
                <a:lnTo>
                  <a:pt x="1256985" y="977141"/>
                </a:lnTo>
                <a:lnTo>
                  <a:pt x="1234767" y="1016063"/>
                </a:lnTo>
                <a:lnTo>
                  <a:pt x="1210066" y="1053291"/>
                </a:lnTo>
                <a:lnTo>
                  <a:pt x="1182994" y="1088713"/>
                </a:lnTo>
                <a:lnTo>
                  <a:pt x="1153665" y="1122217"/>
                </a:lnTo>
                <a:lnTo>
                  <a:pt x="1122192" y="1153688"/>
                </a:lnTo>
                <a:lnTo>
                  <a:pt x="1088687" y="1183014"/>
                </a:lnTo>
                <a:lnTo>
                  <a:pt x="1053263" y="1210083"/>
                </a:lnTo>
                <a:lnTo>
                  <a:pt x="1016034" y="1234782"/>
                </a:lnTo>
                <a:lnTo>
                  <a:pt x="977113" y="1256998"/>
                </a:lnTo>
                <a:lnTo>
                  <a:pt x="936611" y="1276617"/>
                </a:lnTo>
                <a:lnTo>
                  <a:pt x="894643" y="1293528"/>
                </a:lnTo>
                <a:lnTo>
                  <a:pt x="851320" y="1307617"/>
                </a:lnTo>
                <a:lnTo>
                  <a:pt x="806757" y="1318771"/>
                </a:lnTo>
                <a:lnTo>
                  <a:pt x="761065" y="1326878"/>
                </a:lnTo>
                <a:lnTo>
                  <a:pt x="714359" y="1331825"/>
                </a:lnTo>
                <a:lnTo>
                  <a:pt x="666750" y="1333500"/>
                </a:lnTo>
                <a:lnTo>
                  <a:pt x="619140" y="1331825"/>
                </a:lnTo>
                <a:lnTo>
                  <a:pt x="572434" y="1326878"/>
                </a:lnTo>
                <a:lnTo>
                  <a:pt x="526742" y="1318771"/>
                </a:lnTo>
                <a:lnTo>
                  <a:pt x="482179" y="1307617"/>
                </a:lnTo>
                <a:lnTo>
                  <a:pt x="438856" y="1293528"/>
                </a:lnTo>
                <a:lnTo>
                  <a:pt x="396888" y="1276617"/>
                </a:lnTo>
                <a:lnTo>
                  <a:pt x="356386" y="1256998"/>
                </a:lnTo>
                <a:lnTo>
                  <a:pt x="317465" y="1234782"/>
                </a:lnTo>
                <a:lnTo>
                  <a:pt x="280236" y="1210083"/>
                </a:lnTo>
                <a:lnTo>
                  <a:pt x="244812" y="1183014"/>
                </a:lnTo>
                <a:lnTo>
                  <a:pt x="211307" y="1153688"/>
                </a:lnTo>
                <a:lnTo>
                  <a:pt x="179834" y="1122217"/>
                </a:lnTo>
                <a:lnTo>
                  <a:pt x="150505" y="1088713"/>
                </a:lnTo>
                <a:lnTo>
                  <a:pt x="123433" y="1053291"/>
                </a:lnTo>
                <a:lnTo>
                  <a:pt x="98732" y="1016063"/>
                </a:lnTo>
                <a:lnTo>
                  <a:pt x="76514" y="977141"/>
                </a:lnTo>
                <a:lnTo>
                  <a:pt x="56892" y="936638"/>
                </a:lnTo>
                <a:lnTo>
                  <a:pt x="39978" y="894668"/>
                </a:lnTo>
                <a:lnTo>
                  <a:pt x="25887" y="851343"/>
                </a:lnTo>
                <a:lnTo>
                  <a:pt x="14731" y="806776"/>
                </a:lnTo>
                <a:lnTo>
                  <a:pt x="6622" y="761079"/>
                </a:lnTo>
                <a:lnTo>
                  <a:pt x="1674" y="714366"/>
                </a:lnTo>
                <a:lnTo>
                  <a:pt x="0" y="66675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572" y="5963411"/>
            <a:ext cx="1771014" cy="574675"/>
          </a:xfrm>
          <a:custGeom>
            <a:avLst/>
            <a:gdLst/>
            <a:ahLst/>
            <a:cxnLst/>
            <a:rect l="l" t="t" r="r" b="b"/>
            <a:pathLst>
              <a:path w="1771014" h="574675">
                <a:moveTo>
                  <a:pt x="1483614" y="0"/>
                </a:moveTo>
                <a:lnTo>
                  <a:pt x="287273" y="0"/>
                </a:lnTo>
                <a:lnTo>
                  <a:pt x="240675" y="3759"/>
                </a:lnTo>
                <a:lnTo>
                  <a:pt x="196471" y="14645"/>
                </a:lnTo>
                <a:lnTo>
                  <a:pt x="155253" y="32064"/>
                </a:lnTo>
                <a:lnTo>
                  <a:pt x="117611" y="55426"/>
                </a:lnTo>
                <a:lnTo>
                  <a:pt x="84139" y="84139"/>
                </a:lnTo>
                <a:lnTo>
                  <a:pt x="55426" y="117611"/>
                </a:lnTo>
                <a:lnTo>
                  <a:pt x="32064" y="155253"/>
                </a:lnTo>
                <a:lnTo>
                  <a:pt x="14645" y="196471"/>
                </a:lnTo>
                <a:lnTo>
                  <a:pt x="3759" y="240675"/>
                </a:lnTo>
                <a:lnTo>
                  <a:pt x="0" y="287273"/>
                </a:lnTo>
                <a:lnTo>
                  <a:pt x="3759" y="333872"/>
                </a:lnTo>
                <a:lnTo>
                  <a:pt x="14645" y="378076"/>
                </a:lnTo>
                <a:lnTo>
                  <a:pt x="32064" y="419294"/>
                </a:lnTo>
                <a:lnTo>
                  <a:pt x="55426" y="456936"/>
                </a:lnTo>
                <a:lnTo>
                  <a:pt x="84139" y="490408"/>
                </a:lnTo>
                <a:lnTo>
                  <a:pt x="117611" y="519121"/>
                </a:lnTo>
                <a:lnTo>
                  <a:pt x="155253" y="542483"/>
                </a:lnTo>
                <a:lnTo>
                  <a:pt x="196471" y="559902"/>
                </a:lnTo>
                <a:lnTo>
                  <a:pt x="240675" y="570788"/>
                </a:lnTo>
                <a:lnTo>
                  <a:pt x="287273" y="574547"/>
                </a:lnTo>
                <a:lnTo>
                  <a:pt x="1483614" y="574547"/>
                </a:lnTo>
                <a:lnTo>
                  <a:pt x="1530203" y="570788"/>
                </a:lnTo>
                <a:lnTo>
                  <a:pt x="1574401" y="559902"/>
                </a:lnTo>
                <a:lnTo>
                  <a:pt x="1615617" y="542483"/>
                </a:lnTo>
                <a:lnTo>
                  <a:pt x="1653259" y="519121"/>
                </a:lnTo>
                <a:lnTo>
                  <a:pt x="1686734" y="490408"/>
                </a:lnTo>
                <a:lnTo>
                  <a:pt x="1715450" y="456936"/>
                </a:lnTo>
                <a:lnTo>
                  <a:pt x="1738816" y="419294"/>
                </a:lnTo>
                <a:lnTo>
                  <a:pt x="1756239" y="378076"/>
                </a:lnTo>
                <a:lnTo>
                  <a:pt x="1767127" y="333872"/>
                </a:lnTo>
                <a:lnTo>
                  <a:pt x="1770888" y="287273"/>
                </a:lnTo>
                <a:lnTo>
                  <a:pt x="1767127" y="240675"/>
                </a:lnTo>
                <a:lnTo>
                  <a:pt x="1756239" y="196471"/>
                </a:lnTo>
                <a:lnTo>
                  <a:pt x="1738816" y="155253"/>
                </a:lnTo>
                <a:lnTo>
                  <a:pt x="1715450" y="117611"/>
                </a:lnTo>
                <a:lnTo>
                  <a:pt x="1686734" y="84139"/>
                </a:lnTo>
                <a:lnTo>
                  <a:pt x="1653259" y="55426"/>
                </a:lnTo>
                <a:lnTo>
                  <a:pt x="1615617" y="32064"/>
                </a:lnTo>
                <a:lnTo>
                  <a:pt x="1574401" y="14645"/>
                </a:lnTo>
                <a:lnTo>
                  <a:pt x="1530203" y="3759"/>
                </a:lnTo>
                <a:lnTo>
                  <a:pt x="1483614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8106" y="5980582"/>
            <a:ext cx="12465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接</a:t>
            </a:r>
            <a:r>
              <a:rPr sz="3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待</a:t>
            </a: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6452" y="2702051"/>
            <a:ext cx="3575304" cy="3697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1756" y="5015484"/>
            <a:ext cx="612648" cy="1085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现场互动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6448" y="2715767"/>
            <a:ext cx="2603500" cy="358140"/>
          </a:xfrm>
          <a:custGeom>
            <a:avLst/>
            <a:gdLst/>
            <a:ahLst/>
            <a:cxnLst/>
            <a:rect l="l" t="t" r="r" b="b"/>
            <a:pathLst>
              <a:path w="2603500" h="358139">
                <a:moveTo>
                  <a:pt x="2423922" y="0"/>
                </a:moveTo>
                <a:lnTo>
                  <a:pt x="179070" y="0"/>
                </a:lnTo>
                <a:lnTo>
                  <a:pt x="131467" y="6394"/>
                </a:lnTo>
                <a:lnTo>
                  <a:pt x="88691" y="24440"/>
                </a:lnTo>
                <a:lnTo>
                  <a:pt x="52449" y="52435"/>
                </a:lnTo>
                <a:lnTo>
                  <a:pt x="24448" y="88674"/>
                </a:lnTo>
                <a:lnTo>
                  <a:pt x="6396" y="131453"/>
                </a:lnTo>
                <a:lnTo>
                  <a:pt x="0" y="179070"/>
                </a:lnTo>
                <a:lnTo>
                  <a:pt x="6396" y="226686"/>
                </a:lnTo>
                <a:lnTo>
                  <a:pt x="24448" y="269465"/>
                </a:lnTo>
                <a:lnTo>
                  <a:pt x="52449" y="305704"/>
                </a:lnTo>
                <a:lnTo>
                  <a:pt x="88691" y="333699"/>
                </a:lnTo>
                <a:lnTo>
                  <a:pt x="131467" y="351745"/>
                </a:lnTo>
                <a:lnTo>
                  <a:pt x="179070" y="358140"/>
                </a:lnTo>
                <a:lnTo>
                  <a:pt x="2423922" y="358140"/>
                </a:lnTo>
                <a:lnTo>
                  <a:pt x="2471538" y="351745"/>
                </a:lnTo>
                <a:lnTo>
                  <a:pt x="2514317" y="333699"/>
                </a:lnTo>
                <a:lnTo>
                  <a:pt x="2550556" y="305704"/>
                </a:lnTo>
                <a:lnTo>
                  <a:pt x="2578551" y="269465"/>
                </a:lnTo>
                <a:lnTo>
                  <a:pt x="2596597" y="226686"/>
                </a:lnTo>
                <a:lnTo>
                  <a:pt x="2602991" y="179070"/>
                </a:lnTo>
                <a:lnTo>
                  <a:pt x="2596597" y="131453"/>
                </a:lnTo>
                <a:lnTo>
                  <a:pt x="2578551" y="88674"/>
                </a:lnTo>
                <a:lnTo>
                  <a:pt x="2550556" y="52435"/>
                </a:lnTo>
                <a:lnTo>
                  <a:pt x="2514317" y="24440"/>
                </a:lnTo>
                <a:lnTo>
                  <a:pt x="2471538" y="6394"/>
                </a:lnTo>
                <a:lnTo>
                  <a:pt x="2423922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7755" y="2754883"/>
            <a:ext cx="2584450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 1.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雀巢咖啡胶囊墙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于展位现场</a:t>
            </a:r>
            <a:r>
              <a:rPr sz="1600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设</a:t>
            </a:r>
            <a:r>
              <a:rPr sz="1600" b="1" spc="-1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缤纷胶囊墙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39456" y="4701540"/>
            <a:ext cx="3406140" cy="360045"/>
          </a:xfrm>
          <a:custGeom>
            <a:avLst/>
            <a:gdLst/>
            <a:ahLst/>
            <a:cxnLst/>
            <a:rect l="l" t="t" r="r" b="b"/>
            <a:pathLst>
              <a:path w="3406140" h="360045">
                <a:moveTo>
                  <a:pt x="3226308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2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4"/>
                </a:lnTo>
                <a:lnTo>
                  <a:pt x="3226308" y="359664"/>
                </a:lnTo>
                <a:lnTo>
                  <a:pt x="3274112" y="353239"/>
                </a:lnTo>
                <a:lnTo>
                  <a:pt x="3317070" y="335110"/>
                </a:lnTo>
                <a:lnTo>
                  <a:pt x="3353466" y="306990"/>
                </a:lnTo>
                <a:lnTo>
                  <a:pt x="3381586" y="270594"/>
                </a:lnTo>
                <a:lnTo>
                  <a:pt x="3399715" y="227636"/>
                </a:lnTo>
                <a:lnTo>
                  <a:pt x="3406140" y="179832"/>
                </a:lnTo>
                <a:lnTo>
                  <a:pt x="3399715" y="132027"/>
                </a:lnTo>
                <a:lnTo>
                  <a:pt x="3381586" y="89069"/>
                </a:lnTo>
                <a:lnTo>
                  <a:pt x="3353466" y="52673"/>
                </a:lnTo>
                <a:lnTo>
                  <a:pt x="3317070" y="24553"/>
                </a:lnTo>
                <a:lnTo>
                  <a:pt x="3274112" y="6424"/>
                </a:lnTo>
                <a:lnTo>
                  <a:pt x="322630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19466" y="4602765"/>
            <a:ext cx="3550285" cy="1829435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1190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 2.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扫胶囊赢取试用咖啡机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任意扫描一颗胶囊，胶囊将会迸发出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一份多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趣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酷思AR红包，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点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击即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领取！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红包礼品设置：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1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30台多趣酷思咖啡机免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试用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11种口味的咖啡胶囊若干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39456" y="2718816"/>
            <a:ext cx="3610355" cy="1857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2315" y="3372611"/>
            <a:ext cx="1327403" cy="2319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4635" y="2570988"/>
            <a:ext cx="2438400" cy="3867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10929" y="2856102"/>
            <a:ext cx="1196695" cy="1564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04404" y="2702051"/>
            <a:ext cx="3645407" cy="18745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26395" y="3363467"/>
            <a:ext cx="352044" cy="6918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878838" y="1035761"/>
            <a:ext cx="58324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多趣酷</a:t>
            </a:r>
            <a:r>
              <a:rPr sz="4000" spc="-5" dirty="0">
                <a:solidFill>
                  <a:srgbClr val="572500"/>
                </a:solidFill>
              </a:rPr>
              <a:t>思</a:t>
            </a:r>
            <a:r>
              <a:rPr sz="4000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4000" spc="-10" dirty="0">
                <a:solidFill>
                  <a:srgbClr val="572500"/>
                </a:solidFill>
              </a:rPr>
              <a:t>胶囊墙扫红包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5187" y="1809114"/>
            <a:ext cx="108127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于接待区设当下潮流的</a:t>
            </a:r>
            <a:r>
              <a:rPr sz="2000" b="1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红包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互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动，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营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造惬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意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洽谈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氛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围的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同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时、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借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助噱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头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提升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了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解意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愿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8716" y="1072718"/>
            <a:ext cx="7893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接待</a:t>
            </a:r>
            <a:r>
              <a:rPr sz="2000" b="1" spc="0" dirty="0">
                <a:latin typeface="微软雅黑" panose="020B0503020204020204" charset="-122"/>
                <a:cs typeface="微软雅黑" panose="020B0503020204020204" charset="-122"/>
              </a:rPr>
              <a:t>区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0">
              <a:lnSpc>
                <a:spcPct val="100000"/>
              </a:lnSpc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58873" y="1177289"/>
            <a:ext cx="0" cy="450850"/>
          </a:xfrm>
          <a:custGeom>
            <a:avLst/>
            <a:gdLst/>
            <a:ahLst/>
            <a:cxnLst/>
            <a:rect l="l" t="t" r="r" b="b"/>
            <a:pathLst>
              <a:path h="450850">
                <a:moveTo>
                  <a:pt x="0" y="0"/>
                </a:moveTo>
                <a:lnTo>
                  <a:pt x="0" y="450342"/>
                </a:lnTo>
              </a:path>
            </a:pathLst>
          </a:custGeom>
          <a:ln w="2895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1312" y="3581400"/>
            <a:ext cx="2708148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29983" y="2619755"/>
            <a:ext cx="1962912" cy="1927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10933" y="2600705"/>
            <a:ext cx="2001520" cy="1966595"/>
          </a:xfrm>
          <a:custGeom>
            <a:avLst/>
            <a:gdLst/>
            <a:ahLst/>
            <a:cxnLst/>
            <a:rect l="l" t="t" r="r" b="b"/>
            <a:pathLst>
              <a:path w="2001520" h="1966595">
                <a:moveTo>
                  <a:pt x="1000506" y="0"/>
                </a:moveTo>
                <a:lnTo>
                  <a:pt x="1051941" y="1270"/>
                </a:lnTo>
                <a:lnTo>
                  <a:pt x="1102868" y="5207"/>
                </a:lnTo>
                <a:lnTo>
                  <a:pt x="1152906" y="11303"/>
                </a:lnTo>
                <a:lnTo>
                  <a:pt x="1202182" y="19812"/>
                </a:lnTo>
                <a:lnTo>
                  <a:pt x="1297813" y="44069"/>
                </a:lnTo>
                <a:lnTo>
                  <a:pt x="1390015" y="77216"/>
                </a:lnTo>
                <a:lnTo>
                  <a:pt x="1477391" y="118491"/>
                </a:lnTo>
                <a:lnTo>
                  <a:pt x="1559941" y="167894"/>
                </a:lnTo>
                <a:lnTo>
                  <a:pt x="1636776" y="224536"/>
                </a:lnTo>
                <a:lnTo>
                  <a:pt x="1708023" y="288036"/>
                </a:lnTo>
                <a:lnTo>
                  <a:pt x="1772412" y="357632"/>
                </a:lnTo>
                <a:lnTo>
                  <a:pt x="1830197" y="433324"/>
                </a:lnTo>
                <a:lnTo>
                  <a:pt x="1880362" y="514223"/>
                </a:lnTo>
                <a:lnTo>
                  <a:pt x="1922526" y="600456"/>
                </a:lnTo>
                <a:lnTo>
                  <a:pt x="1956181" y="690753"/>
                </a:lnTo>
                <a:lnTo>
                  <a:pt x="1980819" y="784479"/>
                </a:lnTo>
                <a:lnTo>
                  <a:pt x="1989327" y="833374"/>
                </a:lnTo>
                <a:lnTo>
                  <a:pt x="1995805" y="882269"/>
                </a:lnTo>
                <a:lnTo>
                  <a:pt x="1999869" y="932434"/>
                </a:lnTo>
                <a:lnTo>
                  <a:pt x="2001012" y="983107"/>
                </a:lnTo>
                <a:lnTo>
                  <a:pt x="1999869" y="1033653"/>
                </a:lnTo>
                <a:lnTo>
                  <a:pt x="1995805" y="1083437"/>
                </a:lnTo>
                <a:lnTo>
                  <a:pt x="1989709" y="1132840"/>
                </a:lnTo>
                <a:lnTo>
                  <a:pt x="1980819" y="1181735"/>
                </a:lnTo>
                <a:lnTo>
                  <a:pt x="1956181" y="1275334"/>
                </a:lnTo>
                <a:lnTo>
                  <a:pt x="1922526" y="1366012"/>
                </a:lnTo>
                <a:lnTo>
                  <a:pt x="1880362" y="1451864"/>
                </a:lnTo>
                <a:lnTo>
                  <a:pt x="1830197" y="1532890"/>
                </a:lnTo>
                <a:lnTo>
                  <a:pt x="1772412" y="1608455"/>
                </a:lnTo>
                <a:lnTo>
                  <a:pt x="1708023" y="1678559"/>
                </a:lnTo>
                <a:lnTo>
                  <a:pt x="1636776" y="1741678"/>
                </a:lnTo>
                <a:lnTo>
                  <a:pt x="1559941" y="1798193"/>
                </a:lnTo>
                <a:lnTo>
                  <a:pt x="1477391" y="1847596"/>
                </a:lnTo>
                <a:lnTo>
                  <a:pt x="1390015" y="1888871"/>
                </a:lnTo>
                <a:lnTo>
                  <a:pt x="1297813" y="1922018"/>
                </a:lnTo>
                <a:lnTo>
                  <a:pt x="1202182" y="1946275"/>
                </a:lnTo>
                <a:lnTo>
                  <a:pt x="1152906" y="1954784"/>
                </a:lnTo>
                <a:lnTo>
                  <a:pt x="1102868" y="1960880"/>
                </a:lnTo>
                <a:lnTo>
                  <a:pt x="1051941" y="1964944"/>
                </a:lnTo>
                <a:lnTo>
                  <a:pt x="1000506" y="1966087"/>
                </a:lnTo>
                <a:lnTo>
                  <a:pt x="949198" y="1964944"/>
                </a:lnTo>
                <a:lnTo>
                  <a:pt x="898144" y="1960880"/>
                </a:lnTo>
                <a:lnTo>
                  <a:pt x="848487" y="1954784"/>
                </a:lnTo>
                <a:lnTo>
                  <a:pt x="798957" y="1946275"/>
                </a:lnTo>
                <a:lnTo>
                  <a:pt x="703199" y="1922018"/>
                </a:lnTo>
                <a:lnTo>
                  <a:pt x="611377" y="1888871"/>
                </a:lnTo>
                <a:lnTo>
                  <a:pt x="524001" y="1847596"/>
                </a:lnTo>
                <a:lnTo>
                  <a:pt x="441451" y="1798320"/>
                </a:lnTo>
                <a:lnTo>
                  <a:pt x="364236" y="1741678"/>
                </a:lnTo>
                <a:lnTo>
                  <a:pt x="293370" y="1678559"/>
                </a:lnTo>
                <a:lnTo>
                  <a:pt x="228726" y="1608455"/>
                </a:lnTo>
                <a:lnTo>
                  <a:pt x="170815" y="1532763"/>
                </a:lnTo>
                <a:lnTo>
                  <a:pt x="121031" y="1451864"/>
                </a:lnTo>
                <a:lnTo>
                  <a:pt x="78486" y="1366012"/>
                </a:lnTo>
                <a:lnTo>
                  <a:pt x="44958" y="1275334"/>
                </a:lnTo>
                <a:lnTo>
                  <a:pt x="20320" y="1181735"/>
                </a:lnTo>
                <a:lnTo>
                  <a:pt x="11302" y="1132840"/>
                </a:lnTo>
                <a:lnTo>
                  <a:pt x="5207" y="1083437"/>
                </a:lnTo>
                <a:lnTo>
                  <a:pt x="1270" y="1033653"/>
                </a:lnTo>
                <a:lnTo>
                  <a:pt x="0" y="983107"/>
                </a:lnTo>
                <a:lnTo>
                  <a:pt x="1270" y="932434"/>
                </a:lnTo>
                <a:lnTo>
                  <a:pt x="5207" y="882650"/>
                </a:lnTo>
                <a:lnTo>
                  <a:pt x="11684" y="833374"/>
                </a:lnTo>
                <a:lnTo>
                  <a:pt x="20320" y="784860"/>
                </a:lnTo>
                <a:lnTo>
                  <a:pt x="44958" y="690753"/>
                </a:lnTo>
                <a:lnTo>
                  <a:pt x="78486" y="600456"/>
                </a:lnTo>
                <a:lnTo>
                  <a:pt x="121031" y="514223"/>
                </a:lnTo>
                <a:lnTo>
                  <a:pt x="171196" y="433324"/>
                </a:lnTo>
                <a:lnTo>
                  <a:pt x="228726" y="357632"/>
                </a:lnTo>
                <a:lnTo>
                  <a:pt x="293370" y="288036"/>
                </a:lnTo>
                <a:lnTo>
                  <a:pt x="364236" y="224536"/>
                </a:lnTo>
                <a:lnTo>
                  <a:pt x="441451" y="167894"/>
                </a:lnTo>
                <a:lnTo>
                  <a:pt x="523621" y="118491"/>
                </a:lnTo>
                <a:lnTo>
                  <a:pt x="611377" y="77216"/>
                </a:lnTo>
                <a:lnTo>
                  <a:pt x="703199" y="44069"/>
                </a:lnTo>
                <a:lnTo>
                  <a:pt x="798957" y="19812"/>
                </a:lnTo>
                <a:lnTo>
                  <a:pt x="848106" y="11303"/>
                </a:lnTo>
                <a:lnTo>
                  <a:pt x="898271" y="4826"/>
                </a:lnTo>
                <a:lnTo>
                  <a:pt x="948817" y="1143"/>
                </a:lnTo>
                <a:lnTo>
                  <a:pt x="1000506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90231" y="3694176"/>
            <a:ext cx="679703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95616" y="3694176"/>
            <a:ext cx="679703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46976" y="3938015"/>
            <a:ext cx="679703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52359" y="3934967"/>
            <a:ext cx="560831" cy="457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38871" y="3938015"/>
            <a:ext cx="679703" cy="45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163181" y="3741547"/>
            <a:ext cx="11226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287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扫描胶囊 获取</a:t>
            </a:r>
            <a:r>
              <a:rPr sz="1600" b="1" spc="-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红包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71716" y="2724911"/>
            <a:ext cx="1691639" cy="1691639"/>
          </a:xfrm>
          <a:custGeom>
            <a:avLst/>
            <a:gdLst/>
            <a:ahLst/>
            <a:cxnLst/>
            <a:rect l="l" t="t" r="r" b="b"/>
            <a:pathLst>
              <a:path w="1691640" h="1691639">
                <a:moveTo>
                  <a:pt x="0" y="845820"/>
                </a:moveTo>
                <a:lnTo>
                  <a:pt x="1339" y="797825"/>
                </a:lnTo>
                <a:lnTo>
                  <a:pt x="5308" y="750533"/>
                </a:lnTo>
                <a:lnTo>
                  <a:pt x="11837" y="704015"/>
                </a:lnTo>
                <a:lnTo>
                  <a:pt x="20853" y="658341"/>
                </a:lnTo>
                <a:lnTo>
                  <a:pt x="32285" y="613584"/>
                </a:lnTo>
                <a:lnTo>
                  <a:pt x="46062" y="569814"/>
                </a:lnTo>
                <a:lnTo>
                  <a:pt x="62113" y="527104"/>
                </a:lnTo>
                <a:lnTo>
                  <a:pt x="80365" y="485524"/>
                </a:lnTo>
                <a:lnTo>
                  <a:pt x="100748" y="445146"/>
                </a:lnTo>
                <a:lnTo>
                  <a:pt x="123190" y="406041"/>
                </a:lnTo>
                <a:lnTo>
                  <a:pt x="147619" y="368282"/>
                </a:lnTo>
                <a:lnTo>
                  <a:pt x="173965" y="331938"/>
                </a:lnTo>
                <a:lnTo>
                  <a:pt x="202156" y="297083"/>
                </a:lnTo>
                <a:lnTo>
                  <a:pt x="232120" y="263786"/>
                </a:lnTo>
                <a:lnTo>
                  <a:pt x="263786" y="232120"/>
                </a:lnTo>
                <a:lnTo>
                  <a:pt x="297083" y="202156"/>
                </a:lnTo>
                <a:lnTo>
                  <a:pt x="331938" y="173965"/>
                </a:lnTo>
                <a:lnTo>
                  <a:pt x="368282" y="147619"/>
                </a:lnTo>
                <a:lnTo>
                  <a:pt x="406041" y="123190"/>
                </a:lnTo>
                <a:lnTo>
                  <a:pt x="445146" y="100748"/>
                </a:lnTo>
                <a:lnTo>
                  <a:pt x="485524" y="80365"/>
                </a:lnTo>
                <a:lnTo>
                  <a:pt x="527104" y="62113"/>
                </a:lnTo>
                <a:lnTo>
                  <a:pt x="569814" y="46062"/>
                </a:lnTo>
                <a:lnTo>
                  <a:pt x="613584" y="32285"/>
                </a:lnTo>
                <a:lnTo>
                  <a:pt x="658341" y="20853"/>
                </a:lnTo>
                <a:lnTo>
                  <a:pt x="704015" y="11837"/>
                </a:lnTo>
                <a:lnTo>
                  <a:pt x="750533" y="5308"/>
                </a:lnTo>
                <a:lnTo>
                  <a:pt x="797825" y="1339"/>
                </a:lnTo>
                <a:lnTo>
                  <a:pt x="845819" y="0"/>
                </a:lnTo>
                <a:lnTo>
                  <a:pt x="893814" y="1339"/>
                </a:lnTo>
                <a:lnTo>
                  <a:pt x="941106" y="5308"/>
                </a:lnTo>
                <a:lnTo>
                  <a:pt x="987624" y="11837"/>
                </a:lnTo>
                <a:lnTo>
                  <a:pt x="1033298" y="20853"/>
                </a:lnTo>
                <a:lnTo>
                  <a:pt x="1078055" y="32285"/>
                </a:lnTo>
                <a:lnTo>
                  <a:pt x="1121825" y="46062"/>
                </a:lnTo>
                <a:lnTo>
                  <a:pt x="1164535" y="62113"/>
                </a:lnTo>
                <a:lnTo>
                  <a:pt x="1206115" y="80365"/>
                </a:lnTo>
                <a:lnTo>
                  <a:pt x="1246493" y="100748"/>
                </a:lnTo>
                <a:lnTo>
                  <a:pt x="1285598" y="123190"/>
                </a:lnTo>
                <a:lnTo>
                  <a:pt x="1323357" y="147619"/>
                </a:lnTo>
                <a:lnTo>
                  <a:pt x="1359701" y="173965"/>
                </a:lnTo>
                <a:lnTo>
                  <a:pt x="1394556" y="202156"/>
                </a:lnTo>
                <a:lnTo>
                  <a:pt x="1427853" y="232120"/>
                </a:lnTo>
                <a:lnTo>
                  <a:pt x="1459519" y="263786"/>
                </a:lnTo>
                <a:lnTo>
                  <a:pt x="1489483" y="297083"/>
                </a:lnTo>
                <a:lnTo>
                  <a:pt x="1517674" y="331938"/>
                </a:lnTo>
                <a:lnTo>
                  <a:pt x="1544020" y="368282"/>
                </a:lnTo>
                <a:lnTo>
                  <a:pt x="1568449" y="406041"/>
                </a:lnTo>
                <a:lnTo>
                  <a:pt x="1590891" y="445146"/>
                </a:lnTo>
                <a:lnTo>
                  <a:pt x="1611274" y="485524"/>
                </a:lnTo>
                <a:lnTo>
                  <a:pt x="1629526" y="527104"/>
                </a:lnTo>
                <a:lnTo>
                  <a:pt x="1645577" y="569814"/>
                </a:lnTo>
                <a:lnTo>
                  <a:pt x="1659354" y="613584"/>
                </a:lnTo>
                <a:lnTo>
                  <a:pt x="1670786" y="658341"/>
                </a:lnTo>
                <a:lnTo>
                  <a:pt x="1679802" y="704015"/>
                </a:lnTo>
                <a:lnTo>
                  <a:pt x="1686331" y="750533"/>
                </a:lnTo>
                <a:lnTo>
                  <a:pt x="1690300" y="797825"/>
                </a:lnTo>
                <a:lnTo>
                  <a:pt x="1691639" y="845820"/>
                </a:lnTo>
                <a:lnTo>
                  <a:pt x="1690300" y="893814"/>
                </a:lnTo>
                <a:lnTo>
                  <a:pt x="1686331" y="941106"/>
                </a:lnTo>
                <a:lnTo>
                  <a:pt x="1679802" y="987624"/>
                </a:lnTo>
                <a:lnTo>
                  <a:pt x="1670786" y="1033298"/>
                </a:lnTo>
                <a:lnTo>
                  <a:pt x="1659354" y="1078055"/>
                </a:lnTo>
                <a:lnTo>
                  <a:pt x="1645577" y="1121825"/>
                </a:lnTo>
                <a:lnTo>
                  <a:pt x="1629526" y="1164535"/>
                </a:lnTo>
                <a:lnTo>
                  <a:pt x="1611274" y="1206115"/>
                </a:lnTo>
                <a:lnTo>
                  <a:pt x="1590891" y="1246493"/>
                </a:lnTo>
                <a:lnTo>
                  <a:pt x="1568449" y="1285598"/>
                </a:lnTo>
                <a:lnTo>
                  <a:pt x="1544020" y="1323357"/>
                </a:lnTo>
                <a:lnTo>
                  <a:pt x="1517674" y="1359701"/>
                </a:lnTo>
                <a:lnTo>
                  <a:pt x="1489483" y="1394556"/>
                </a:lnTo>
                <a:lnTo>
                  <a:pt x="1459519" y="1427853"/>
                </a:lnTo>
                <a:lnTo>
                  <a:pt x="1427853" y="1459519"/>
                </a:lnTo>
                <a:lnTo>
                  <a:pt x="1394556" y="1489483"/>
                </a:lnTo>
                <a:lnTo>
                  <a:pt x="1359701" y="1517674"/>
                </a:lnTo>
                <a:lnTo>
                  <a:pt x="1323357" y="1544020"/>
                </a:lnTo>
                <a:lnTo>
                  <a:pt x="1285598" y="1568449"/>
                </a:lnTo>
                <a:lnTo>
                  <a:pt x="1246493" y="1590891"/>
                </a:lnTo>
                <a:lnTo>
                  <a:pt x="1206115" y="1611274"/>
                </a:lnTo>
                <a:lnTo>
                  <a:pt x="1164535" y="1629526"/>
                </a:lnTo>
                <a:lnTo>
                  <a:pt x="1121825" y="1645577"/>
                </a:lnTo>
                <a:lnTo>
                  <a:pt x="1078055" y="1659354"/>
                </a:lnTo>
                <a:lnTo>
                  <a:pt x="1033298" y="1670786"/>
                </a:lnTo>
                <a:lnTo>
                  <a:pt x="987624" y="1679802"/>
                </a:lnTo>
                <a:lnTo>
                  <a:pt x="941106" y="1686331"/>
                </a:lnTo>
                <a:lnTo>
                  <a:pt x="893814" y="1690300"/>
                </a:lnTo>
                <a:lnTo>
                  <a:pt x="845819" y="1691639"/>
                </a:lnTo>
                <a:lnTo>
                  <a:pt x="797825" y="1690300"/>
                </a:lnTo>
                <a:lnTo>
                  <a:pt x="750533" y="1686331"/>
                </a:lnTo>
                <a:lnTo>
                  <a:pt x="704015" y="1679802"/>
                </a:lnTo>
                <a:lnTo>
                  <a:pt x="658341" y="1670786"/>
                </a:lnTo>
                <a:lnTo>
                  <a:pt x="613584" y="1659354"/>
                </a:lnTo>
                <a:lnTo>
                  <a:pt x="569814" y="1645577"/>
                </a:lnTo>
                <a:lnTo>
                  <a:pt x="527104" y="1629526"/>
                </a:lnTo>
                <a:lnTo>
                  <a:pt x="485524" y="1611274"/>
                </a:lnTo>
                <a:lnTo>
                  <a:pt x="445146" y="1590891"/>
                </a:lnTo>
                <a:lnTo>
                  <a:pt x="406041" y="1568449"/>
                </a:lnTo>
                <a:lnTo>
                  <a:pt x="368282" y="1544020"/>
                </a:lnTo>
                <a:lnTo>
                  <a:pt x="331938" y="1517674"/>
                </a:lnTo>
                <a:lnTo>
                  <a:pt x="297083" y="1489483"/>
                </a:lnTo>
                <a:lnTo>
                  <a:pt x="263786" y="1459519"/>
                </a:lnTo>
                <a:lnTo>
                  <a:pt x="232120" y="1427853"/>
                </a:lnTo>
                <a:lnTo>
                  <a:pt x="202156" y="1394556"/>
                </a:lnTo>
                <a:lnTo>
                  <a:pt x="173965" y="1359701"/>
                </a:lnTo>
                <a:lnTo>
                  <a:pt x="147619" y="1323357"/>
                </a:lnTo>
                <a:lnTo>
                  <a:pt x="123190" y="1285598"/>
                </a:lnTo>
                <a:lnTo>
                  <a:pt x="100748" y="1246493"/>
                </a:lnTo>
                <a:lnTo>
                  <a:pt x="80365" y="1206115"/>
                </a:lnTo>
                <a:lnTo>
                  <a:pt x="62113" y="1164535"/>
                </a:lnTo>
                <a:lnTo>
                  <a:pt x="46062" y="1121825"/>
                </a:lnTo>
                <a:lnTo>
                  <a:pt x="32285" y="1078055"/>
                </a:lnTo>
                <a:lnTo>
                  <a:pt x="20853" y="1033298"/>
                </a:lnTo>
                <a:lnTo>
                  <a:pt x="11837" y="987624"/>
                </a:lnTo>
                <a:lnTo>
                  <a:pt x="5308" y="941106"/>
                </a:lnTo>
                <a:lnTo>
                  <a:pt x="1339" y="893814"/>
                </a:lnTo>
                <a:lnTo>
                  <a:pt x="0" y="84582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9033" y="4841173"/>
            <a:ext cx="4780280" cy="57340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与产品相配的氛围灯烘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托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主推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产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品的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质感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极简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屏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造型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增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加科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技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感。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572" y="5963411"/>
            <a:ext cx="3886200" cy="574675"/>
          </a:xfrm>
          <a:custGeom>
            <a:avLst/>
            <a:gdLst/>
            <a:ahLst/>
            <a:cxnLst/>
            <a:rect l="l" t="t" r="r" b="b"/>
            <a:pathLst>
              <a:path w="3886200" h="574675">
                <a:moveTo>
                  <a:pt x="3598926" y="0"/>
                </a:moveTo>
                <a:lnTo>
                  <a:pt x="287273" y="0"/>
                </a:lnTo>
                <a:lnTo>
                  <a:pt x="240675" y="3759"/>
                </a:lnTo>
                <a:lnTo>
                  <a:pt x="196471" y="14645"/>
                </a:lnTo>
                <a:lnTo>
                  <a:pt x="155253" y="32064"/>
                </a:lnTo>
                <a:lnTo>
                  <a:pt x="117611" y="55426"/>
                </a:lnTo>
                <a:lnTo>
                  <a:pt x="84139" y="84139"/>
                </a:lnTo>
                <a:lnTo>
                  <a:pt x="55426" y="117611"/>
                </a:lnTo>
                <a:lnTo>
                  <a:pt x="32064" y="155253"/>
                </a:lnTo>
                <a:lnTo>
                  <a:pt x="14645" y="196471"/>
                </a:lnTo>
                <a:lnTo>
                  <a:pt x="3759" y="240675"/>
                </a:lnTo>
                <a:lnTo>
                  <a:pt x="0" y="287273"/>
                </a:lnTo>
                <a:lnTo>
                  <a:pt x="3759" y="333872"/>
                </a:lnTo>
                <a:lnTo>
                  <a:pt x="14645" y="378076"/>
                </a:lnTo>
                <a:lnTo>
                  <a:pt x="32064" y="419294"/>
                </a:lnTo>
                <a:lnTo>
                  <a:pt x="55426" y="456936"/>
                </a:lnTo>
                <a:lnTo>
                  <a:pt x="84139" y="490408"/>
                </a:lnTo>
                <a:lnTo>
                  <a:pt x="117611" y="519121"/>
                </a:lnTo>
                <a:lnTo>
                  <a:pt x="155253" y="542483"/>
                </a:lnTo>
                <a:lnTo>
                  <a:pt x="196471" y="559902"/>
                </a:lnTo>
                <a:lnTo>
                  <a:pt x="240675" y="570788"/>
                </a:lnTo>
                <a:lnTo>
                  <a:pt x="287273" y="574547"/>
                </a:lnTo>
                <a:lnTo>
                  <a:pt x="3598926" y="574547"/>
                </a:lnTo>
                <a:lnTo>
                  <a:pt x="3645515" y="570788"/>
                </a:lnTo>
                <a:lnTo>
                  <a:pt x="3689713" y="559902"/>
                </a:lnTo>
                <a:lnTo>
                  <a:pt x="3730929" y="542483"/>
                </a:lnTo>
                <a:lnTo>
                  <a:pt x="3768571" y="519121"/>
                </a:lnTo>
                <a:lnTo>
                  <a:pt x="3802046" y="490408"/>
                </a:lnTo>
                <a:lnTo>
                  <a:pt x="3830762" y="456936"/>
                </a:lnTo>
                <a:lnTo>
                  <a:pt x="3854128" y="419294"/>
                </a:lnTo>
                <a:lnTo>
                  <a:pt x="3871551" y="378076"/>
                </a:lnTo>
                <a:lnTo>
                  <a:pt x="3882439" y="333872"/>
                </a:lnTo>
                <a:lnTo>
                  <a:pt x="3886200" y="287273"/>
                </a:lnTo>
                <a:lnTo>
                  <a:pt x="3882439" y="240675"/>
                </a:lnTo>
                <a:lnTo>
                  <a:pt x="3871551" y="196471"/>
                </a:lnTo>
                <a:lnTo>
                  <a:pt x="3854128" y="155253"/>
                </a:lnTo>
                <a:lnTo>
                  <a:pt x="3830762" y="117611"/>
                </a:lnTo>
                <a:lnTo>
                  <a:pt x="3802046" y="84139"/>
                </a:lnTo>
                <a:lnTo>
                  <a:pt x="3768571" y="55426"/>
                </a:lnTo>
                <a:lnTo>
                  <a:pt x="3730929" y="32064"/>
                </a:lnTo>
                <a:lnTo>
                  <a:pt x="3689713" y="14645"/>
                </a:lnTo>
                <a:lnTo>
                  <a:pt x="3645515" y="3759"/>
                </a:lnTo>
                <a:lnTo>
                  <a:pt x="3598926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5363" y="5980582"/>
            <a:ext cx="33667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陈列区</a:t>
            </a:r>
            <a:r>
              <a:rPr sz="3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sz="3200" b="1" spc="-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主推产品</a:t>
            </a:r>
            <a:r>
              <a:rPr sz="3200" b="1" spc="-114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)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现场互动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12033" y="1035761"/>
            <a:ext cx="676973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触</a:t>
            </a:r>
            <a:r>
              <a:rPr sz="4000" spc="-5" dirty="0">
                <a:solidFill>
                  <a:srgbClr val="572500"/>
                </a:solidFill>
              </a:rPr>
              <a:t>屏互动</a:t>
            </a:r>
            <a:r>
              <a:rPr sz="4000" spc="-130" dirty="0">
                <a:solidFill>
                  <a:srgbClr val="572500"/>
                </a:solidFill>
              </a:rPr>
              <a:t> </a:t>
            </a:r>
            <a:r>
              <a:rPr sz="4000" spc="-5" dirty="0">
                <a:solidFill>
                  <a:srgbClr val="572500"/>
                </a:solidFill>
              </a:rPr>
              <a:t>今天你喝什么咖啡？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15187" y="1809114"/>
            <a:ext cx="109524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将触屏科技融入感性的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彩氛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围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，烘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托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愉悦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和创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意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感的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同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时、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促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进受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现场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受花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律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动！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1910" y="1072718"/>
            <a:ext cx="7893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陈列</a:t>
            </a:r>
            <a:r>
              <a:rPr sz="2000" b="1" spc="0" dirty="0">
                <a:latin typeface="微软雅黑" panose="020B0503020204020204" charset="-122"/>
                <a:cs typeface="微软雅黑" panose="020B0503020204020204" charset="-122"/>
              </a:rPr>
              <a:t>区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0">
              <a:lnSpc>
                <a:spcPct val="100000"/>
              </a:lnSpc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2957" y="1177289"/>
            <a:ext cx="0" cy="450850"/>
          </a:xfrm>
          <a:custGeom>
            <a:avLst/>
            <a:gdLst/>
            <a:ahLst/>
            <a:cxnLst/>
            <a:rect l="l" t="t" r="r" b="b"/>
            <a:pathLst>
              <a:path h="450850">
                <a:moveTo>
                  <a:pt x="0" y="0"/>
                </a:moveTo>
                <a:lnTo>
                  <a:pt x="0" y="450342"/>
                </a:lnTo>
              </a:path>
            </a:pathLst>
          </a:custGeom>
          <a:ln w="2895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75064" y="2831592"/>
            <a:ext cx="2916935" cy="3032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10700" y="2926079"/>
            <a:ext cx="2665730" cy="2824480"/>
          </a:xfrm>
          <a:custGeom>
            <a:avLst/>
            <a:gdLst/>
            <a:ahLst/>
            <a:cxnLst/>
            <a:rect l="l" t="t" r="r" b="b"/>
            <a:pathLst>
              <a:path w="2665729" h="2824479">
                <a:moveTo>
                  <a:pt x="0" y="2823972"/>
                </a:moveTo>
                <a:lnTo>
                  <a:pt x="2665476" y="2823972"/>
                </a:lnTo>
                <a:lnTo>
                  <a:pt x="2665476" y="0"/>
                </a:lnTo>
                <a:lnTo>
                  <a:pt x="0" y="0"/>
                </a:lnTo>
                <a:lnTo>
                  <a:pt x="0" y="282397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923032"/>
            <a:ext cx="2898647" cy="2945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587" y="3029711"/>
            <a:ext cx="2623185" cy="2723515"/>
          </a:xfrm>
          <a:custGeom>
            <a:avLst/>
            <a:gdLst/>
            <a:ahLst/>
            <a:cxnLst/>
            <a:rect l="l" t="t" r="r" b="b"/>
            <a:pathLst>
              <a:path w="2623185" h="2723515">
                <a:moveTo>
                  <a:pt x="0" y="2723388"/>
                </a:moveTo>
                <a:lnTo>
                  <a:pt x="2622804" y="2723388"/>
                </a:lnTo>
                <a:lnTo>
                  <a:pt x="2622804" y="0"/>
                </a:lnTo>
                <a:lnTo>
                  <a:pt x="0" y="0"/>
                </a:lnTo>
                <a:lnTo>
                  <a:pt x="0" y="272338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09316" y="2476500"/>
            <a:ext cx="264160" cy="3779520"/>
          </a:xfrm>
          <a:custGeom>
            <a:avLst/>
            <a:gdLst/>
            <a:ahLst/>
            <a:cxnLst/>
            <a:rect l="l" t="t" r="r" b="b"/>
            <a:pathLst>
              <a:path w="264160" h="3779520">
                <a:moveTo>
                  <a:pt x="263651" y="0"/>
                </a:moveTo>
                <a:lnTo>
                  <a:pt x="0" y="401320"/>
                </a:lnTo>
                <a:lnTo>
                  <a:pt x="0" y="3378238"/>
                </a:lnTo>
                <a:lnTo>
                  <a:pt x="263651" y="3779520"/>
                </a:lnTo>
                <a:lnTo>
                  <a:pt x="263651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8552" y="2464307"/>
            <a:ext cx="264160" cy="3779520"/>
          </a:xfrm>
          <a:custGeom>
            <a:avLst/>
            <a:gdLst/>
            <a:ahLst/>
            <a:cxnLst/>
            <a:rect l="l" t="t" r="r" b="b"/>
            <a:pathLst>
              <a:path w="264159" h="3779520">
                <a:moveTo>
                  <a:pt x="0" y="0"/>
                </a:moveTo>
                <a:lnTo>
                  <a:pt x="0" y="3779519"/>
                </a:lnTo>
                <a:lnTo>
                  <a:pt x="263651" y="3378238"/>
                </a:lnTo>
                <a:lnTo>
                  <a:pt x="263651" y="401319"/>
                </a:lnTo>
                <a:lnTo>
                  <a:pt x="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7445" y="2465070"/>
            <a:ext cx="5781040" cy="3769360"/>
          </a:xfrm>
          <a:custGeom>
            <a:avLst/>
            <a:gdLst/>
            <a:ahLst/>
            <a:cxnLst/>
            <a:rect l="l" t="t" r="r" b="b"/>
            <a:pathLst>
              <a:path w="5781040" h="3769360">
                <a:moveTo>
                  <a:pt x="0" y="3768852"/>
                </a:moveTo>
                <a:lnTo>
                  <a:pt x="5780532" y="3768852"/>
                </a:lnTo>
                <a:lnTo>
                  <a:pt x="5780532" y="0"/>
                </a:lnTo>
                <a:lnTo>
                  <a:pt x="0" y="0"/>
                </a:lnTo>
                <a:lnTo>
                  <a:pt x="0" y="3768852"/>
                </a:lnTo>
                <a:close/>
              </a:path>
            </a:pathLst>
          </a:custGeom>
          <a:ln w="381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01567" y="5007864"/>
            <a:ext cx="2555875" cy="360045"/>
          </a:xfrm>
          <a:custGeom>
            <a:avLst/>
            <a:gdLst/>
            <a:ahLst/>
            <a:cxnLst/>
            <a:rect l="l" t="t" r="r" b="b"/>
            <a:pathLst>
              <a:path w="2555875" h="360045">
                <a:moveTo>
                  <a:pt x="2375916" y="0"/>
                </a:move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4"/>
                </a:lnTo>
                <a:lnTo>
                  <a:pt x="2375916" y="359664"/>
                </a:lnTo>
                <a:lnTo>
                  <a:pt x="2423720" y="353239"/>
                </a:lnTo>
                <a:lnTo>
                  <a:pt x="2466678" y="335110"/>
                </a:lnTo>
                <a:lnTo>
                  <a:pt x="2503074" y="306990"/>
                </a:lnTo>
                <a:lnTo>
                  <a:pt x="2531194" y="270594"/>
                </a:lnTo>
                <a:lnTo>
                  <a:pt x="2549323" y="227636"/>
                </a:lnTo>
                <a:lnTo>
                  <a:pt x="2555748" y="179831"/>
                </a:lnTo>
                <a:lnTo>
                  <a:pt x="2549323" y="132027"/>
                </a:lnTo>
                <a:lnTo>
                  <a:pt x="2531194" y="89069"/>
                </a:lnTo>
                <a:lnTo>
                  <a:pt x="2503074" y="52673"/>
                </a:lnTo>
                <a:lnTo>
                  <a:pt x="2466678" y="24553"/>
                </a:lnTo>
                <a:lnTo>
                  <a:pt x="2423720" y="6424"/>
                </a:lnTo>
                <a:lnTo>
                  <a:pt x="2375916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08628" y="4909715"/>
            <a:ext cx="2342515" cy="119951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118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spc="-3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1600" b="1" spc="-3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触屏人机互动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00000"/>
              </a:lnSpc>
              <a:spcBef>
                <a:spcPts val="965"/>
              </a:spcBef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受众触碰屏幕</a:t>
            </a: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进入人机</a:t>
            </a:r>
            <a:r>
              <a:rPr sz="1400" b="1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互</a:t>
            </a: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 回答机器提出的关于受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众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今日 心情/喜好/色彩等小问题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6771" y="5007864"/>
            <a:ext cx="2555875" cy="360045"/>
          </a:xfrm>
          <a:custGeom>
            <a:avLst/>
            <a:gdLst/>
            <a:ahLst/>
            <a:cxnLst/>
            <a:rect l="l" t="t" r="r" b="b"/>
            <a:pathLst>
              <a:path w="2555875" h="360045">
                <a:moveTo>
                  <a:pt x="2375916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4"/>
                </a:lnTo>
                <a:lnTo>
                  <a:pt x="2375916" y="359664"/>
                </a:lnTo>
                <a:lnTo>
                  <a:pt x="2423720" y="353239"/>
                </a:lnTo>
                <a:lnTo>
                  <a:pt x="2466678" y="335110"/>
                </a:lnTo>
                <a:lnTo>
                  <a:pt x="2503074" y="306990"/>
                </a:lnTo>
                <a:lnTo>
                  <a:pt x="2531194" y="270594"/>
                </a:lnTo>
                <a:lnTo>
                  <a:pt x="2549323" y="227636"/>
                </a:lnTo>
                <a:lnTo>
                  <a:pt x="2555748" y="179831"/>
                </a:lnTo>
                <a:lnTo>
                  <a:pt x="2549323" y="132027"/>
                </a:lnTo>
                <a:lnTo>
                  <a:pt x="2531194" y="89069"/>
                </a:lnTo>
                <a:lnTo>
                  <a:pt x="2503074" y="52673"/>
                </a:lnTo>
                <a:lnTo>
                  <a:pt x="2466678" y="24553"/>
                </a:lnTo>
                <a:lnTo>
                  <a:pt x="2423720" y="6424"/>
                </a:lnTo>
                <a:lnTo>
                  <a:pt x="2375916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85103" y="4909715"/>
            <a:ext cx="2395220" cy="117030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118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2.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享受花样咖啡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40005">
              <a:lnSpc>
                <a:spcPct val="100000"/>
              </a:lnSpc>
              <a:spcBef>
                <a:spcPts val="965"/>
              </a:spcBef>
            </a:pP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根据受众回答</a:t>
            </a: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自动匹配</a:t>
            </a:r>
            <a:r>
              <a:rPr sz="1400" b="1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制作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8270" marR="5080" indent="-116205">
              <a:lnSpc>
                <a:spcPct val="100000"/>
              </a:lnSpc>
            </a:pPr>
            <a:r>
              <a:rPr sz="1400" b="1" spc="-1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T</a:t>
            </a:r>
            <a:r>
              <a:rPr sz="14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今日适合饮用的咖啡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随机 受众试饮、感受咖啡律</a:t>
            </a:r>
            <a:r>
              <a:rPr sz="1400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84035" y="2476500"/>
            <a:ext cx="2596895" cy="2513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58128" y="2758439"/>
            <a:ext cx="419100" cy="419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26123" y="3262884"/>
            <a:ext cx="483107" cy="448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4223" y="3864864"/>
            <a:ext cx="406907" cy="39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55079" y="4405884"/>
            <a:ext cx="425196" cy="4130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29043" y="3148583"/>
            <a:ext cx="309880" cy="438784"/>
          </a:xfrm>
          <a:custGeom>
            <a:avLst/>
            <a:gdLst/>
            <a:ahLst/>
            <a:cxnLst/>
            <a:rect l="l" t="t" r="r" b="b"/>
            <a:pathLst>
              <a:path w="309879" h="438785">
                <a:moveTo>
                  <a:pt x="0" y="0"/>
                </a:moveTo>
                <a:lnTo>
                  <a:pt x="309752" y="438785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13804" y="3546347"/>
            <a:ext cx="257810" cy="136525"/>
          </a:xfrm>
          <a:custGeom>
            <a:avLst/>
            <a:gdLst/>
            <a:ahLst/>
            <a:cxnLst/>
            <a:rect l="l" t="t" r="r" b="b"/>
            <a:pathLst>
              <a:path w="257809" h="136525">
                <a:moveTo>
                  <a:pt x="0" y="0"/>
                </a:moveTo>
                <a:lnTo>
                  <a:pt x="257301" y="136525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90943" y="3752088"/>
            <a:ext cx="282575" cy="190500"/>
          </a:xfrm>
          <a:custGeom>
            <a:avLst/>
            <a:gdLst/>
            <a:ahLst/>
            <a:cxnLst/>
            <a:rect l="l" t="t" r="r" b="b"/>
            <a:pathLst>
              <a:path w="282575" h="190500">
                <a:moveTo>
                  <a:pt x="0" y="190245"/>
                </a:moveTo>
                <a:lnTo>
                  <a:pt x="282321" y="0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09231" y="3814571"/>
            <a:ext cx="282575" cy="648970"/>
          </a:xfrm>
          <a:custGeom>
            <a:avLst/>
            <a:gdLst/>
            <a:ahLst/>
            <a:cxnLst/>
            <a:rect l="l" t="t" r="r" b="b"/>
            <a:pathLst>
              <a:path w="282575" h="648970">
                <a:moveTo>
                  <a:pt x="0" y="648461"/>
                </a:moveTo>
                <a:lnTo>
                  <a:pt x="282321" y="0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9584" y="2695955"/>
            <a:ext cx="2205228" cy="21137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9033" y="1386900"/>
            <a:ext cx="2964180" cy="74104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以即将推出的新品放大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陈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列，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营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造近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乎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“悬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浮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”  的效果，体现产品极强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设计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572" y="5963411"/>
            <a:ext cx="2889885" cy="574675"/>
          </a:xfrm>
          <a:custGeom>
            <a:avLst/>
            <a:gdLst/>
            <a:ahLst/>
            <a:cxnLst/>
            <a:rect l="l" t="t" r="r" b="b"/>
            <a:pathLst>
              <a:path w="2889885" h="574675">
                <a:moveTo>
                  <a:pt x="2602229" y="0"/>
                </a:moveTo>
                <a:lnTo>
                  <a:pt x="287273" y="0"/>
                </a:lnTo>
                <a:lnTo>
                  <a:pt x="240675" y="3759"/>
                </a:lnTo>
                <a:lnTo>
                  <a:pt x="196471" y="14645"/>
                </a:lnTo>
                <a:lnTo>
                  <a:pt x="155253" y="32064"/>
                </a:lnTo>
                <a:lnTo>
                  <a:pt x="117611" y="55426"/>
                </a:lnTo>
                <a:lnTo>
                  <a:pt x="84139" y="84139"/>
                </a:lnTo>
                <a:lnTo>
                  <a:pt x="55426" y="117611"/>
                </a:lnTo>
                <a:lnTo>
                  <a:pt x="32064" y="155253"/>
                </a:lnTo>
                <a:lnTo>
                  <a:pt x="14645" y="196471"/>
                </a:lnTo>
                <a:lnTo>
                  <a:pt x="3759" y="240675"/>
                </a:lnTo>
                <a:lnTo>
                  <a:pt x="0" y="287273"/>
                </a:lnTo>
                <a:lnTo>
                  <a:pt x="3759" y="333872"/>
                </a:lnTo>
                <a:lnTo>
                  <a:pt x="14645" y="378076"/>
                </a:lnTo>
                <a:lnTo>
                  <a:pt x="32064" y="419294"/>
                </a:lnTo>
                <a:lnTo>
                  <a:pt x="55426" y="456936"/>
                </a:lnTo>
                <a:lnTo>
                  <a:pt x="84139" y="490408"/>
                </a:lnTo>
                <a:lnTo>
                  <a:pt x="117611" y="519121"/>
                </a:lnTo>
                <a:lnTo>
                  <a:pt x="155253" y="542483"/>
                </a:lnTo>
                <a:lnTo>
                  <a:pt x="196471" y="559902"/>
                </a:lnTo>
                <a:lnTo>
                  <a:pt x="240675" y="570788"/>
                </a:lnTo>
                <a:lnTo>
                  <a:pt x="287273" y="574547"/>
                </a:lnTo>
                <a:lnTo>
                  <a:pt x="2602229" y="574547"/>
                </a:lnTo>
                <a:lnTo>
                  <a:pt x="2648819" y="570788"/>
                </a:lnTo>
                <a:lnTo>
                  <a:pt x="2693017" y="559902"/>
                </a:lnTo>
                <a:lnTo>
                  <a:pt x="2734233" y="542483"/>
                </a:lnTo>
                <a:lnTo>
                  <a:pt x="2771875" y="519121"/>
                </a:lnTo>
                <a:lnTo>
                  <a:pt x="2805350" y="490408"/>
                </a:lnTo>
                <a:lnTo>
                  <a:pt x="2834066" y="456936"/>
                </a:lnTo>
                <a:lnTo>
                  <a:pt x="2857432" y="419294"/>
                </a:lnTo>
                <a:lnTo>
                  <a:pt x="2874855" y="378076"/>
                </a:lnTo>
                <a:lnTo>
                  <a:pt x="2885743" y="333872"/>
                </a:lnTo>
                <a:lnTo>
                  <a:pt x="2889504" y="287273"/>
                </a:lnTo>
                <a:lnTo>
                  <a:pt x="2885743" y="240675"/>
                </a:lnTo>
                <a:lnTo>
                  <a:pt x="2874855" y="196471"/>
                </a:lnTo>
                <a:lnTo>
                  <a:pt x="2857432" y="155253"/>
                </a:lnTo>
                <a:lnTo>
                  <a:pt x="2834066" y="117611"/>
                </a:lnTo>
                <a:lnTo>
                  <a:pt x="2805350" y="84139"/>
                </a:lnTo>
                <a:lnTo>
                  <a:pt x="2771875" y="55426"/>
                </a:lnTo>
                <a:lnTo>
                  <a:pt x="2734233" y="32064"/>
                </a:lnTo>
                <a:lnTo>
                  <a:pt x="2693017" y="14645"/>
                </a:lnTo>
                <a:lnTo>
                  <a:pt x="2648819" y="3759"/>
                </a:lnTo>
                <a:lnTo>
                  <a:pt x="2602229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3618" y="5980582"/>
            <a:ext cx="25539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陈</a:t>
            </a:r>
            <a:r>
              <a:rPr sz="3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3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sz="3200" b="1" spc="-6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常规</a:t>
            </a:r>
            <a:r>
              <a:rPr sz="3200" b="1" spc="-1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)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827" y="1027175"/>
            <a:ext cx="4722876" cy="5126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现场互动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3868" y="3358718"/>
            <a:ext cx="357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缤纷胶囊拍照墙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34243" y="6138671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415" y="0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31168" y="5646420"/>
            <a:ext cx="0" cy="491490"/>
          </a:xfrm>
          <a:custGeom>
            <a:avLst/>
            <a:gdLst/>
            <a:ahLst/>
            <a:cxnLst/>
            <a:rect l="l" t="t" r="r" b="b"/>
            <a:pathLst>
              <a:path h="491489">
                <a:moveTo>
                  <a:pt x="0" y="0"/>
                </a:moveTo>
                <a:lnTo>
                  <a:pt x="0" y="491362"/>
                </a:lnTo>
              </a:path>
            </a:pathLst>
          </a:custGeom>
          <a:ln w="609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0815" y="5347715"/>
            <a:ext cx="1328927" cy="851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6723" y="5373623"/>
            <a:ext cx="1222248" cy="745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67227" y="4561332"/>
            <a:ext cx="1203960" cy="1144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87190" y="5212969"/>
            <a:ext cx="326390" cy="334645"/>
          </a:xfrm>
          <a:custGeom>
            <a:avLst/>
            <a:gdLst/>
            <a:ahLst/>
            <a:cxnLst/>
            <a:rect l="l" t="t" r="r" b="b"/>
            <a:pathLst>
              <a:path w="326389" h="334645">
                <a:moveTo>
                  <a:pt x="262360" y="287760"/>
                </a:moveTo>
                <a:lnTo>
                  <a:pt x="243839" y="305815"/>
                </a:lnTo>
                <a:lnTo>
                  <a:pt x="325882" y="334390"/>
                </a:lnTo>
                <a:lnTo>
                  <a:pt x="313970" y="297052"/>
                </a:lnTo>
                <a:lnTo>
                  <a:pt x="271399" y="297052"/>
                </a:lnTo>
                <a:lnTo>
                  <a:pt x="262360" y="287760"/>
                </a:lnTo>
                <a:close/>
              </a:path>
              <a:path w="326389" h="334645">
                <a:moveTo>
                  <a:pt x="280942" y="269645"/>
                </a:moveTo>
                <a:lnTo>
                  <a:pt x="262360" y="287760"/>
                </a:lnTo>
                <a:lnTo>
                  <a:pt x="271399" y="297052"/>
                </a:lnTo>
                <a:lnTo>
                  <a:pt x="289941" y="278891"/>
                </a:lnTo>
                <a:lnTo>
                  <a:pt x="280942" y="269645"/>
                </a:lnTo>
                <a:close/>
              </a:path>
              <a:path w="326389" h="334645">
                <a:moveTo>
                  <a:pt x="299466" y="251586"/>
                </a:moveTo>
                <a:lnTo>
                  <a:pt x="280942" y="269645"/>
                </a:lnTo>
                <a:lnTo>
                  <a:pt x="289941" y="278891"/>
                </a:lnTo>
                <a:lnTo>
                  <a:pt x="271399" y="297052"/>
                </a:lnTo>
                <a:lnTo>
                  <a:pt x="313970" y="297052"/>
                </a:lnTo>
                <a:lnTo>
                  <a:pt x="299466" y="251586"/>
                </a:lnTo>
                <a:close/>
              </a:path>
              <a:path w="326389" h="334645">
                <a:moveTo>
                  <a:pt x="18542" y="0"/>
                </a:moveTo>
                <a:lnTo>
                  <a:pt x="0" y="18033"/>
                </a:lnTo>
                <a:lnTo>
                  <a:pt x="262360" y="287760"/>
                </a:lnTo>
                <a:lnTo>
                  <a:pt x="280942" y="269645"/>
                </a:lnTo>
                <a:lnTo>
                  <a:pt x="185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06089" y="4600194"/>
            <a:ext cx="742315" cy="742315"/>
          </a:xfrm>
          <a:custGeom>
            <a:avLst/>
            <a:gdLst/>
            <a:ahLst/>
            <a:cxnLst/>
            <a:rect l="l" t="t" r="r" b="b"/>
            <a:pathLst>
              <a:path w="742314" h="742314">
                <a:moveTo>
                  <a:pt x="0" y="371093"/>
                </a:moveTo>
                <a:lnTo>
                  <a:pt x="2890" y="324539"/>
                </a:lnTo>
                <a:lnTo>
                  <a:pt x="11331" y="279711"/>
                </a:lnTo>
                <a:lnTo>
                  <a:pt x="24975" y="236958"/>
                </a:lnTo>
                <a:lnTo>
                  <a:pt x="43473" y="196628"/>
                </a:lnTo>
                <a:lnTo>
                  <a:pt x="66479" y="159067"/>
                </a:lnTo>
                <a:lnTo>
                  <a:pt x="93645" y="124624"/>
                </a:lnTo>
                <a:lnTo>
                  <a:pt x="124624" y="93645"/>
                </a:lnTo>
                <a:lnTo>
                  <a:pt x="159067" y="66479"/>
                </a:lnTo>
                <a:lnTo>
                  <a:pt x="196628" y="43473"/>
                </a:lnTo>
                <a:lnTo>
                  <a:pt x="236958" y="24975"/>
                </a:lnTo>
                <a:lnTo>
                  <a:pt x="279711" y="11331"/>
                </a:lnTo>
                <a:lnTo>
                  <a:pt x="324539" y="2890"/>
                </a:lnTo>
                <a:lnTo>
                  <a:pt x="371094" y="0"/>
                </a:lnTo>
                <a:lnTo>
                  <a:pt x="417648" y="2890"/>
                </a:lnTo>
                <a:lnTo>
                  <a:pt x="462476" y="11331"/>
                </a:lnTo>
                <a:lnTo>
                  <a:pt x="505229" y="24975"/>
                </a:lnTo>
                <a:lnTo>
                  <a:pt x="545559" y="43473"/>
                </a:lnTo>
                <a:lnTo>
                  <a:pt x="583120" y="66479"/>
                </a:lnTo>
                <a:lnTo>
                  <a:pt x="617563" y="93645"/>
                </a:lnTo>
                <a:lnTo>
                  <a:pt x="648542" y="124624"/>
                </a:lnTo>
                <a:lnTo>
                  <a:pt x="675708" y="159067"/>
                </a:lnTo>
                <a:lnTo>
                  <a:pt x="698714" y="196628"/>
                </a:lnTo>
                <a:lnTo>
                  <a:pt x="717212" y="236958"/>
                </a:lnTo>
                <a:lnTo>
                  <a:pt x="730856" y="279711"/>
                </a:lnTo>
                <a:lnTo>
                  <a:pt x="739297" y="324539"/>
                </a:lnTo>
                <a:lnTo>
                  <a:pt x="742188" y="371093"/>
                </a:lnTo>
                <a:lnTo>
                  <a:pt x="739297" y="417648"/>
                </a:lnTo>
                <a:lnTo>
                  <a:pt x="730856" y="462476"/>
                </a:lnTo>
                <a:lnTo>
                  <a:pt x="717212" y="505229"/>
                </a:lnTo>
                <a:lnTo>
                  <a:pt x="698714" y="545559"/>
                </a:lnTo>
                <a:lnTo>
                  <a:pt x="675708" y="583120"/>
                </a:lnTo>
                <a:lnTo>
                  <a:pt x="648542" y="617563"/>
                </a:lnTo>
                <a:lnTo>
                  <a:pt x="617563" y="648542"/>
                </a:lnTo>
                <a:lnTo>
                  <a:pt x="583120" y="675708"/>
                </a:lnTo>
                <a:lnTo>
                  <a:pt x="545559" y="698714"/>
                </a:lnTo>
                <a:lnTo>
                  <a:pt x="505229" y="717212"/>
                </a:lnTo>
                <a:lnTo>
                  <a:pt x="462476" y="730856"/>
                </a:lnTo>
                <a:lnTo>
                  <a:pt x="417648" y="739297"/>
                </a:lnTo>
                <a:lnTo>
                  <a:pt x="371094" y="742187"/>
                </a:lnTo>
                <a:lnTo>
                  <a:pt x="324539" y="739297"/>
                </a:lnTo>
                <a:lnTo>
                  <a:pt x="279711" y="730856"/>
                </a:lnTo>
                <a:lnTo>
                  <a:pt x="236958" y="717212"/>
                </a:lnTo>
                <a:lnTo>
                  <a:pt x="196628" y="698714"/>
                </a:lnTo>
                <a:lnTo>
                  <a:pt x="159067" y="675708"/>
                </a:lnTo>
                <a:lnTo>
                  <a:pt x="124624" y="648542"/>
                </a:lnTo>
                <a:lnTo>
                  <a:pt x="93645" y="617563"/>
                </a:lnTo>
                <a:lnTo>
                  <a:pt x="66479" y="583120"/>
                </a:lnTo>
                <a:lnTo>
                  <a:pt x="43473" y="545559"/>
                </a:lnTo>
                <a:lnTo>
                  <a:pt x="24975" y="505229"/>
                </a:lnTo>
                <a:lnTo>
                  <a:pt x="11331" y="462476"/>
                </a:lnTo>
                <a:lnTo>
                  <a:pt x="2890" y="417648"/>
                </a:lnTo>
                <a:lnTo>
                  <a:pt x="0" y="371093"/>
                </a:lnTo>
                <a:close/>
              </a:path>
            </a:pathLst>
          </a:custGeom>
          <a:ln w="25908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07735" y="4933188"/>
            <a:ext cx="6123940" cy="358140"/>
          </a:xfrm>
          <a:custGeom>
            <a:avLst/>
            <a:gdLst/>
            <a:ahLst/>
            <a:cxnLst/>
            <a:rect l="l" t="t" r="r" b="b"/>
            <a:pathLst>
              <a:path w="6123940" h="358139">
                <a:moveTo>
                  <a:pt x="5944362" y="0"/>
                </a:moveTo>
                <a:lnTo>
                  <a:pt x="179069" y="0"/>
                </a:lnTo>
                <a:lnTo>
                  <a:pt x="131453" y="6394"/>
                </a:lnTo>
                <a:lnTo>
                  <a:pt x="88674" y="24440"/>
                </a:lnTo>
                <a:lnTo>
                  <a:pt x="52435" y="52435"/>
                </a:lnTo>
                <a:lnTo>
                  <a:pt x="24440" y="88674"/>
                </a:lnTo>
                <a:lnTo>
                  <a:pt x="6394" y="131453"/>
                </a:lnTo>
                <a:lnTo>
                  <a:pt x="0" y="179069"/>
                </a:lnTo>
                <a:lnTo>
                  <a:pt x="6394" y="226686"/>
                </a:lnTo>
                <a:lnTo>
                  <a:pt x="24440" y="269465"/>
                </a:lnTo>
                <a:lnTo>
                  <a:pt x="52435" y="305704"/>
                </a:lnTo>
                <a:lnTo>
                  <a:pt x="88674" y="333699"/>
                </a:lnTo>
                <a:lnTo>
                  <a:pt x="131453" y="351745"/>
                </a:lnTo>
                <a:lnTo>
                  <a:pt x="179069" y="358140"/>
                </a:lnTo>
                <a:lnTo>
                  <a:pt x="5944362" y="358140"/>
                </a:lnTo>
                <a:lnTo>
                  <a:pt x="5991978" y="351745"/>
                </a:lnTo>
                <a:lnTo>
                  <a:pt x="6034757" y="333699"/>
                </a:lnTo>
                <a:lnTo>
                  <a:pt x="6070996" y="305704"/>
                </a:lnTo>
                <a:lnTo>
                  <a:pt x="6098991" y="269465"/>
                </a:lnTo>
                <a:lnTo>
                  <a:pt x="6117037" y="226686"/>
                </a:lnTo>
                <a:lnTo>
                  <a:pt x="6123432" y="179069"/>
                </a:lnTo>
                <a:lnTo>
                  <a:pt x="6117037" y="131453"/>
                </a:lnTo>
                <a:lnTo>
                  <a:pt x="6098991" y="88674"/>
                </a:lnTo>
                <a:lnTo>
                  <a:pt x="6070996" y="52435"/>
                </a:lnTo>
                <a:lnTo>
                  <a:pt x="6034757" y="24440"/>
                </a:lnTo>
                <a:lnTo>
                  <a:pt x="5991978" y="6394"/>
                </a:lnTo>
                <a:lnTo>
                  <a:pt x="5944362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552313" y="4104894"/>
            <a:ext cx="5880100" cy="188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产品与装置艺术的亲密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合，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随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心所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欲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的摆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享用咖 啡之姿，雀巢将帮你记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录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下这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缤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纷此</a:t>
            </a:r>
            <a:r>
              <a:rPr sz="2000" b="1" spc="-5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刻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54305" algn="ctr">
              <a:lnSpc>
                <a:spcPct val="100000"/>
              </a:lnSpc>
              <a:spcBef>
                <a:spcPts val="2030"/>
              </a:spcBef>
            </a:pP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互动参与机制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40665" algn="ctr">
              <a:lnSpc>
                <a:spcPct val="100000"/>
              </a:lnSpc>
              <a:spcBef>
                <a:spcPts val="1610"/>
              </a:spcBef>
            </a:pPr>
            <a:r>
              <a:rPr sz="1600" b="1" spc="-2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Step</a:t>
            </a:r>
            <a:r>
              <a:rPr sz="1600" b="1" spc="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1：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参与者站于拍照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墙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任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意摆出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姿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势并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推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动胶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囊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柱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42570" algn="ctr">
              <a:lnSpc>
                <a:spcPct val="100000"/>
              </a:lnSpc>
              <a:spcBef>
                <a:spcPts val="430"/>
              </a:spcBef>
            </a:pPr>
            <a:r>
              <a:rPr sz="1600" b="1" spc="-2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Step</a:t>
            </a:r>
            <a:r>
              <a:rPr sz="1600" b="1" spc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2：</a:t>
            </a:r>
            <a:r>
              <a:rPr sz="1600" spc="-15" dirty="0">
                <a:latin typeface="微软雅黑" panose="020B0503020204020204" charset="-122"/>
                <a:cs typeface="微软雅黑" panose="020B0503020204020204" charset="-122"/>
              </a:rPr>
              <a:t>Pose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定格，由专人为其拍照并现场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打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81828" y="1043939"/>
            <a:ext cx="1597152" cy="2154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90159" y="1499616"/>
            <a:ext cx="355091" cy="1164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07935" y="1043939"/>
            <a:ext cx="4537075" cy="2155190"/>
          </a:xfrm>
          <a:prstGeom prst="rect">
            <a:avLst/>
          </a:prstGeom>
          <a:solidFill>
            <a:srgbClr val="572500">
              <a:alpha val="72940"/>
            </a:srgbClr>
          </a:solidFill>
        </p:spPr>
        <p:txBody>
          <a:bodyPr vert="horz" wrap="square" lIns="0" tIns="147320" rIns="0" bIns="0" rtlCol="0">
            <a:spAutoFit/>
          </a:bodyPr>
          <a:lstStyle/>
          <a:p>
            <a:pPr marL="452755" indent="-286385">
              <a:lnSpc>
                <a:spcPct val="100000"/>
              </a:lnSpc>
              <a:spcBef>
                <a:spcPts val="1160"/>
              </a:spcBef>
              <a:buFont typeface="Arial" panose="020B0604020202020204"/>
              <a:buChar char="•"/>
              <a:tabLst>
                <a:tab pos="452755" algn="l"/>
                <a:tab pos="453390" algn="l"/>
              </a:tabLst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圆柱造型：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6637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圆柱颗粒的表面为胶囊</a:t>
            </a:r>
            <a:r>
              <a:rPr sz="14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形象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452755" indent="-286385">
              <a:lnSpc>
                <a:spcPct val="100000"/>
              </a:lnSpc>
              <a:spcBef>
                <a:spcPts val="1590"/>
              </a:spcBef>
              <a:buFont typeface="Arial" panose="020B0604020202020204"/>
              <a:buChar char="•"/>
              <a:tabLst>
                <a:tab pos="452755" algn="l"/>
                <a:tab pos="453390" algn="l"/>
              </a:tabLst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胶囊墙正面：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6637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借助圆柱颗粒打造出产</a:t>
            </a:r>
            <a:r>
              <a:rPr sz="14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的立</a:t>
            </a:r>
            <a:r>
              <a:rPr sz="14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形象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 marL="437515" indent="-286385">
              <a:lnSpc>
                <a:spcPct val="100000"/>
              </a:lnSpc>
              <a:buFont typeface="Arial" panose="020B0604020202020204"/>
              <a:buChar char="•"/>
              <a:tabLst>
                <a:tab pos="437515" algn="l"/>
                <a:tab pos="438150" algn="l"/>
              </a:tabLst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胶囊墙背面：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5113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可自由推动的圆柱颗粒</a:t>
            </a:r>
            <a:r>
              <a:rPr sz="14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组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合，</a:t>
            </a:r>
            <a:r>
              <a:rPr sz="14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供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受众</a:t>
            </a:r>
            <a:r>
              <a:rPr sz="14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摆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Pose&amp;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合影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75553" y="3369309"/>
            <a:ext cx="129984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6327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更多 陈列区互动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94981" y="3473958"/>
            <a:ext cx="0" cy="450850"/>
          </a:xfrm>
          <a:custGeom>
            <a:avLst/>
            <a:gdLst/>
            <a:ahLst/>
            <a:cxnLst/>
            <a:rect l="l" t="t" r="r" b="b"/>
            <a:pathLst>
              <a:path h="450850">
                <a:moveTo>
                  <a:pt x="0" y="0"/>
                </a:moveTo>
                <a:lnTo>
                  <a:pt x="0" y="450341"/>
                </a:lnTo>
              </a:path>
            </a:pathLst>
          </a:custGeom>
          <a:ln w="2895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54246" y="1120902"/>
            <a:ext cx="919480" cy="897890"/>
          </a:xfrm>
          <a:custGeom>
            <a:avLst/>
            <a:gdLst/>
            <a:ahLst/>
            <a:cxnLst/>
            <a:rect l="l" t="t" r="r" b="b"/>
            <a:pathLst>
              <a:path w="919479" h="897889">
                <a:moveTo>
                  <a:pt x="459486" y="0"/>
                </a:moveTo>
                <a:lnTo>
                  <a:pt x="412509" y="2316"/>
                </a:lnTo>
                <a:lnTo>
                  <a:pt x="366889" y="9117"/>
                </a:lnTo>
                <a:lnTo>
                  <a:pt x="322856" y="20175"/>
                </a:lnTo>
                <a:lnTo>
                  <a:pt x="280642" y="35266"/>
                </a:lnTo>
                <a:lnTo>
                  <a:pt x="240477" y="54164"/>
                </a:lnTo>
                <a:lnTo>
                  <a:pt x="202592" y="76643"/>
                </a:lnTo>
                <a:lnTo>
                  <a:pt x="167219" y="102478"/>
                </a:lnTo>
                <a:lnTo>
                  <a:pt x="134588" y="131445"/>
                </a:lnTo>
                <a:lnTo>
                  <a:pt x="104931" y="163316"/>
                </a:lnTo>
                <a:lnTo>
                  <a:pt x="78478" y="197866"/>
                </a:lnTo>
                <a:lnTo>
                  <a:pt x="55461" y="234871"/>
                </a:lnTo>
                <a:lnTo>
                  <a:pt x="36111" y="274105"/>
                </a:lnTo>
                <a:lnTo>
                  <a:pt x="20659" y="315342"/>
                </a:lnTo>
                <a:lnTo>
                  <a:pt x="9335" y="358357"/>
                </a:lnTo>
                <a:lnTo>
                  <a:pt x="2372" y="402924"/>
                </a:lnTo>
                <a:lnTo>
                  <a:pt x="0" y="448818"/>
                </a:lnTo>
                <a:lnTo>
                  <a:pt x="2372" y="494711"/>
                </a:lnTo>
                <a:lnTo>
                  <a:pt x="9335" y="539278"/>
                </a:lnTo>
                <a:lnTo>
                  <a:pt x="20659" y="582293"/>
                </a:lnTo>
                <a:lnTo>
                  <a:pt x="36111" y="623530"/>
                </a:lnTo>
                <a:lnTo>
                  <a:pt x="55461" y="662764"/>
                </a:lnTo>
                <a:lnTo>
                  <a:pt x="78478" y="699769"/>
                </a:lnTo>
                <a:lnTo>
                  <a:pt x="104931" y="734319"/>
                </a:lnTo>
                <a:lnTo>
                  <a:pt x="134588" y="766191"/>
                </a:lnTo>
                <a:lnTo>
                  <a:pt x="167219" y="795157"/>
                </a:lnTo>
                <a:lnTo>
                  <a:pt x="202592" y="820992"/>
                </a:lnTo>
                <a:lnTo>
                  <a:pt x="240477" y="843471"/>
                </a:lnTo>
                <a:lnTo>
                  <a:pt x="280642" y="862369"/>
                </a:lnTo>
                <a:lnTo>
                  <a:pt x="322856" y="877460"/>
                </a:lnTo>
                <a:lnTo>
                  <a:pt x="366889" y="888518"/>
                </a:lnTo>
                <a:lnTo>
                  <a:pt x="412509" y="895319"/>
                </a:lnTo>
                <a:lnTo>
                  <a:pt x="459486" y="897636"/>
                </a:lnTo>
                <a:lnTo>
                  <a:pt x="506462" y="895319"/>
                </a:lnTo>
                <a:lnTo>
                  <a:pt x="552082" y="888518"/>
                </a:lnTo>
                <a:lnTo>
                  <a:pt x="596115" y="877460"/>
                </a:lnTo>
                <a:lnTo>
                  <a:pt x="638329" y="862369"/>
                </a:lnTo>
                <a:lnTo>
                  <a:pt x="678494" y="843471"/>
                </a:lnTo>
                <a:lnTo>
                  <a:pt x="716379" y="820992"/>
                </a:lnTo>
                <a:lnTo>
                  <a:pt x="751752" y="795157"/>
                </a:lnTo>
                <a:lnTo>
                  <a:pt x="784383" y="766191"/>
                </a:lnTo>
                <a:lnTo>
                  <a:pt x="814040" y="734319"/>
                </a:lnTo>
                <a:lnTo>
                  <a:pt x="840493" y="699769"/>
                </a:lnTo>
                <a:lnTo>
                  <a:pt x="863510" y="662764"/>
                </a:lnTo>
                <a:lnTo>
                  <a:pt x="882860" y="623530"/>
                </a:lnTo>
                <a:lnTo>
                  <a:pt x="898312" y="582293"/>
                </a:lnTo>
                <a:lnTo>
                  <a:pt x="909636" y="539278"/>
                </a:lnTo>
                <a:lnTo>
                  <a:pt x="916599" y="494711"/>
                </a:lnTo>
                <a:lnTo>
                  <a:pt x="918971" y="448818"/>
                </a:lnTo>
                <a:lnTo>
                  <a:pt x="916599" y="402924"/>
                </a:lnTo>
                <a:lnTo>
                  <a:pt x="909636" y="358357"/>
                </a:lnTo>
                <a:lnTo>
                  <a:pt x="898312" y="315342"/>
                </a:lnTo>
                <a:lnTo>
                  <a:pt x="882860" y="274105"/>
                </a:lnTo>
                <a:lnTo>
                  <a:pt x="863510" y="234871"/>
                </a:lnTo>
                <a:lnTo>
                  <a:pt x="840493" y="197866"/>
                </a:lnTo>
                <a:lnTo>
                  <a:pt x="814040" y="163316"/>
                </a:lnTo>
                <a:lnTo>
                  <a:pt x="784383" y="131445"/>
                </a:lnTo>
                <a:lnTo>
                  <a:pt x="751752" y="102478"/>
                </a:lnTo>
                <a:lnTo>
                  <a:pt x="716379" y="76643"/>
                </a:lnTo>
                <a:lnTo>
                  <a:pt x="678494" y="54164"/>
                </a:lnTo>
                <a:lnTo>
                  <a:pt x="638329" y="35266"/>
                </a:lnTo>
                <a:lnTo>
                  <a:pt x="596115" y="20175"/>
                </a:lnTo>
                <a:lnTo>
                  <a:pt x="552082" y="9117"/>
                </a:lnTo>
                <a:lnTo>
                  <a:pt x="506462" y="2316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54246" y="1120902"/>
            <a:ext cx="919480" cy="897890"/>
          </a:xfrm>
          <a:custGeom>
            <a:avLst/>
            <a:gdLst/>
            <a:ahLst/>
            <a:cxnLst/>
            <a:rect l="l" t="t" r="r" b="b"/>
            <a:pathLst>
              <a:path w="919479" h="897889">
                <a:moveTo>
                  <a:pt x="0" y="448818"/>
                </a:moveTo>
                <a:lnTo>
                  <a:pt x="2372" y="402924"/>
                </a:lnTo>
                <a:lnTo>
                  <a:pt x="9335" y="358357"/>
                </a:lnTo>
                <a:lnTo>
                  <a:pt x="20659" y="315342"/>
                </a:lnTo>
                <a:lnTo>
                  <a:pt x="36111" y="274105"/>
                </a:lnTo>
                <a:lnTo>
                  <a:pt x="55461" y="234871"/>
                </a:lnTo>
                <a:lnTo>
                  <a:pt x="78478" y="197866"/>
                </a:lnTo>
                <a:lnTo>
                  <a:pt x="104931" y="163316"/>
                </a:lnTo>
                <a:lnTo>
                  <a:pt x="134588" y="131444"/>
                </a:lnTo>
                <a:lnTo>
                  <a:pt x="167219" y="102478"/>
                </a:lnTo>
                <a:lnTo>
                  <a:pt x="202592" y="76643"/>
                </a:lnTo>
                <a:lnTo>
                  <a:pt x="240477" y="54164"/>
                </a:lnTo>
                <a:lnTo>
                  <a:pt x="280642" y="35266"/>
                </a:lnTo>
                <a:lnTo>
                  <a:pt x="322856" y="20175"/>
                </a:lnTo>
                <a:lnTo>
                  <a:pt x="366889" y="9117"/>
                </a:lnTo>
                <a:lnTo>
                  <a:pt x="412509" y="2316"/>
                </a:lnTo>
                <a:lnTo>
                  <a:pt x="459486" y="0"/>
                </a:lnTo>
                <a:lnTo>
                  <a:pt x="506462" y="2316"/>
                </a:lnTo>
                <a:lnTo>
                  <a:pt x="552082" y="9117"/>
                </a:lnTo>
                <a:lnTo>
                  <a:pt x="596115" y="20175"/>
                </a:lnTo>
                <a:lnTo>
                  <a:pt x="638329" y="35266"/>
                </a:lnTo>
                <a:lnTo>
                  <a:pt x="678494" y="54164"/>
                </a:lnTo>
                <a:lnTo>
                  <a:pt x="716379" y="76643"/>
                </a:lnTo>
                <a:lnTo>
                  <a:pt x="751752" y="102478"/>
                </a:lnTo>
                <a:lnTo>
                  <a:pt x="784383" y="131445"/>
                </a:lnTo>
                <a:lnTo>
                  <a:pt x="814040" y="163316"/>
                </a:lnTo>
                <a:lnTo>
                  <a:pt x="840493" y="197866"/>
                </a:lnTo>
                <a:lnTo>
                  <a:pt x="863510" y="234871"/>
                </a:lnTo>
                <a:lnTo>
                  <a:pt x="882860" y="274105"/>
                </a:lnTo>
                <a:lnTo>
                  <a:pt x="898312" y="315342"/>
                </a:lnTo>
                <a:lnTo>
                  <a:pt x="909636" y="358357"/>
                </a:lnTo>
                <a:lnTo>
                  <a:pt x="916599" y="402924"/>
                </a:lnTo>
                <a:lnTo>
                  <a:pt x="918971" y="448818"/>
                </a:lnTo>
                <a:lnTo>
                  <a:pt x="916599" y="494711"/>
                </a:lnTo>
                <a:lnTo>
                  <a:pt x="909636" y="539278"/>
                </a:lnTo>
                <a:lnTo>
                  <a:pt x="898312" y="582293"/>
                </a:lnTo>
                <a:lnTo>
                  <a:pt x="882860" y="623530"/>
                </a:lnTo>
                <a:lnTo>
                  <a:pt x="863510" y="662764"/>
                </a:lnTo>
                <a:lnTo>
                  <a:pt x="840493" y="699769"/>
                </a:lnTo>
                <a:lnTo>
                  <a:pt x="814040" y="734319"/>
                </a:lnTo>
                <a:lnTo>
                  <a:pt x="784383" y="766191"/>
                </a:lnTo>
                <a:lnTo>
                  <a:pt x="751752" y="795157"/>
                </a:lnTo>
                <a:lnTo>
                  <a:pt x="716379" y="820992"/>
                </a:lnTo>
                <a:lnTo>
                  <a:pt x="678494" y="843471"/>
                </a:lnTo>
                <a:lnTo>
                  <a:pt x="638329" y="862369"/>
                </a:lnTo>
                <a:lnTo>
                  <a:pt x="596115" y="877460"/>
                </a:lnTo>
                <a:lnTo>
                  <a:pt x="552082" y="888518"/>
                </a:lnTo>
                <a:lnTo>
                  <a:pt x="506462" y="895319"/>
                </a:lnTo>
                <a:lnTo>
                  <a:pt x="459486" y="897636"/>
                </a:lnTo>
                <a:lnTo>
                  <a:pt x="412509" y="895319"/>
                </a:lnTo>
                <a:lnTo>
                  <a:pt x="366889" y="888518"/>
                </a:lnTo>
                <a:lnTo>
                  <a:pt x="322856" y="877460"/>
                </a:lnTo>
                <a:lnTo>
                  <a:pt x="280642" y="862369"/>
                </a:lnTo>
                <a:lnTo>
                  <a:pt x="240477" y="843471"/>
                </a:lnTo>
                <a:lnTo>
                  <a:pt x="202592" y="820992"/>
                </a:lnTo>
                <a:lnTo>
                  <a:pt x="167219" y="795157"/>
                </a:lnTo>
                <a:lnTo>
                  <a:pt x="134588" y="766191"/>
                </a:lnTo>
                <a:lnTo>
                  <a:pt x="104931" y="734319"/>
                </a:lnTo>
                <a:lnTo>
                  <a:pt x="78478" y="699769"/>
                </a:lnTo>
                <a:lnTo>
                  <a:pt x="55461" y="662764"/>
                </a:lnTo>
                <a:lnTo>
                  <a:pt x="36111" y="623530"/>
                </a:lnTo>
                <a:lnTo>
                  <a:pt x="20659" y="582293"/>
                </a:lnTo>
                <a:lnTo>
                  <a:pt x="9335" y="539278"/>
                </a:lnTo>
                <a:lnTo>
                  <a:pt x="2372" y="494711"/>
                </a:lnTo>
                <a:lnTo>
                  <a:pt x="0" y="448818"/>
                </a:lnTo>
                <a:close/>
              </a:path>
            </a:pathLst>
          </a:custGeom>
          <a:ln w="28956">
            <a:solidFill>
              <a:srgbClr val="5725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11296" y="411480"/>
            <a:ext cx="2292096" cy="22677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74820" y="1175003"/>
            <a:ext cx="765048" cy="7406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72279" y="2016886"/>
            <a:ext cx="351155" cy="824865"/>
          </a:xfrm>
          <a:custGeom>
            <a:avLst/>
            <a:gdLst/>
            <a:ahLst/>
            <a:cxnLst/>
            <a:rect l="l" t="t" r="r" b="b"/>
            <a:pathLst>
              <a:path w="351154" h="824864">
                <a:moveTo>
                  <a:pt x="19050" y="697864"/>
                </a:moveTo>
                <a:lnTo>
                  <a:pt x="11937" y="698880"/>
                </a:lnTo>
                <a:lnTo>
                  <a:pt x="4825" y="700024"/>
                </a:lnTo>
                <a:lnTo>
                  <a:pt x="0" y="706627"/>
                </a:lnTo>
                <a:lnTo>
                  <a:pt x="1143" y="713739"/>
                </a:lnTo>
                <a:lnTo>
                  <a:pt x="18542" y="824611"/>
                </a:lnTo>
                <a:lnTo>
                  <a:pt x="42870" y="805307"/>
                </a:lnTo>
                <a:lnTo>
                  <a:pt x="39878" y="805307"/>
                </a:lnTo>
                <a:lnTo>
                  <a:pt x="15748" y="795909"/>
                </a:lnTo>
                <a:lnTo>
                  <a:pt x="33202" y="751243"/>
                </a:lnTo>
                <a:lnTo>
                  <a:pt x="26670" y="709676"/>
                </a:lnTo>
                <a:lnTo>
                  <a:pt x="25654" y="702690"/>
                </a:lnTo>
                <a:lnTo>
                  <a:pt x="19050" y="697864"/>
                </a:lnTo>
                <a:close/>
              </a:path>
              <a:path w="351154" h="824864">
                <a:moveTo>
                  <a:pt x="33202" y="751243"/>
                </a:moveTo>
                <a:lnTo>
                  <a:pt x="15748" y="795909"/>
                </a:lnTo>
                <a:lnTo>
                  <a:pt x="39878" y="805307"/>
                </a:lnTo>
                <a:lnTo>
                  <a:pt x="42508" y="798576"/>
                </a:lnTo>
                <a:lnTo>
                  <a:pt x="40640" y="798576"/>
                </a:lnTo>
                <a:lnTo>
                  <a:pt x="19812" y="790448"/>
                </a:lnTo>
                <a:lnTo>
                  <a:pt x="37196" y="776665"/>
                </a:lnTo>
                <a:lnTo>
                  <a:pt x="33202" y="751243"/>
                </a:lnTo>
                <a:close/>
              </a:path>
              <a:path w="351154" h="824864">
                <a:moveTo>
                  <a:pt x="96012" y="730123"/>
                </a:moveTo>
                <a:lnTo>
                  <a:pt x="90297" y="734567"/>
                </a:lnTo>
                <a:lnTo>
                  <a:pt x="57297" y="760729"/>
                </a:lnTo>
                <a:lnTo>
                  <a:pt x="39878" y="805307"/>
                </a:lnTo>
                <a:lnTo>
                  <a:pt x="42870" y="805307"/>
                </a:lnTo>
                <a:lnTo>
                  <a:pt x="112014" y="750442"/>
                </a:lnTo>
                <a:lnTo>
                  <a:pt x="113030" y="742314"/>
                </a:lnTo>
                <a:lnTo>
                  <a:pt x="108585" y="736726"/>
                </a:lnTo>
                <a:lnTo>
                  <a:pt x="104140" y="731012"/>
                </a:lnTo>
                <a:lnTo>
                  <a:pt x="96012" y="730123"/>
                </a:lnTo>
                <a:close/>
              </a:path>
              <a:path w="351154" h="824864">
                <a:moveTo>
                  <a:pt x="37196" y="776665"/>
                </a:moveTo>
                <a:lnTo>
                  <a:pt x="19812" y="790448"/>
                </a:lnTo>
                <a:lnTo>
                  <a:pt x="40640" y="798576"/>
                </a:lnTo>
                <a:lnTo>
                  <a:pt x="37196" y="776665"/>
                </a:lnTo>
                <a:close/>
              </a:path>
              <a:path w="351154" h="824864">
                <a:moveTo>
                  <a:pt x="57297" y="760729"/>
                </a:moveTo>
                <a:lnTo>
                  <a:pt x="37196" y="776665"/>
                </a:lnTo>
                <a:lnTo>
                  <a:pt x="40640" y="798576"/>
                </a:lnTo>
                <a:lnTo>
                  <a:pt x="42508" y="798576"/>
                </a:lnTo>
                <a:lnTo>
                  <a:pt x="57297" y="760729"/>
                </a:lnTo>
                <a:close/>
              </a:path>
              <a:path w="351154" h="824864">
                <a:moveTo>
                  <a:pt x="326771" y="0"/>
                </a:moveTo>
                <a:lnTo>
                  <a:pt x="33202" y="751243"/>
                </a:lnTo>
                <a:lnTo>
                  <a:pt x="37196" y="776665"/>
                </a:lnTo>
                <a:lnTo>
                  <a:pt x="57297" y="760729"/>
                </a:lnTo>
                <a:lnTo>
                  <a:pt x="350900" y="9398"/>
                </a:lnTo>
                <a:lnTo>
                  <a:pt x="326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572" y="5963411"/>
            <a:ext cx="1771014" cy="574675"/>
          </a:xfrm>
          <a:custGeom>
            <a:avLst/>
            <a:gdLst/>
            <a:ahLst/>
            <a:cxnLst/>
            <a:rect l="l" t="t" r="r" b="b"/>
            <a:pathLst>
              <a:path w="1771014" h="574675">
                <a:moveTo>
                  <a:pt x="1483614" y="0"/>
                </a:moveTo>
                <a:lnTo>
                  <a:pt x="287273" y="0"/>
                </a:lnTo>
                <a:lnTo>
                  <a:pt x="240675" y="3759"/>
                </a:lnTo>
                <a:lnTo>
                  <a:pt x="196471" y="14645"/>
                </a:lnTo>
                <a:lnTo>
                  <a:pt x="155253" y="32064"/>
                </a:lnTo>
                <a:lnTo>
                  <a:pt x="117611" y="55426"/>
                </a:lnTo>
                <a:lnTo>
                  <a:pt x="84139" y="84139"/>
                </a:lnTo>
                <a:lnTo>
                  <a:pt x="55426" y="117611"/>
                </a:lnTo>
                <a:lnTo>
                  <a:pt x="32064" y="155253"/>
                </a:lnTo>
                <a:lnTo>
                  <a:pt x="14645" y="196471"/>
                </a:lnTo>
                <a:lnTo>
                  <a:pt x="3759" y="240675"/>
                </a:lnTo>
                <a:lnTo>
                  <a:pt x="0" y="287273"/>
                </a:lnTo>
                <a:lnTo>
                  <a:pt x="3759" y="333872"/>
                </a:lnTo>
                <a:lnTo>
                  <a:pt x="14645" y="378076"/>
                </a:lnTo>
                <a:lnTo>
                  <a:pt x="32064" y="419294"/>
                </a:lnTo>
                <a:lnTo>
                  <a:pt x="55426" y="456936"/>
                </a:lnTo>
                <a:lnTo>
                  <a:pt x="84139" y="490408"/>
                </a:lnTo>
                <a:lnTo>
                  <a:pt x="117611" y="519121"/>
                </a:lnTo>
                <a:lnTo>
                  <a:pt x="155253" y="542483"/>
                </a:lnTo>
                <a:lnTo>
                  <a:pt x="196471" y="559902"/>
                </a:lnTo>
                <a:lnTo>
                  <a:pt x="240675" y="570788"/>
                </a:lnTo>
                <a:lnTo>
                  <a:pt x="287273" y="574547"/>
                </a:lnTo>
                <a:lnTo>
                  <a:pt x="1483614" y="574547"/>
                </a:lnTo>
                <a:lnTo>
                  <a:pt x="1530203" y="570788"/>
                </a:lnTo>
                <a:lnTo>
                  <a:pt x="1574401" y="559902"/>
                </a:lnTo>
                <a:lnTo>
                  <a:pt x="1615617" y="542483"/>
                </a:lnTo>
                <a:lnTo>
                  <a:pt x="1653259" y="519121"/>
                </a:lnTo>
                <a:lnTo>
                  <a:pt x="1686734" y="490408"/>
                </a:lnTo>
                <a:lnTo>
                  <a:pt x="1715450" y="456936"/>
                </a:lnTo>
                <a:lnTo>
                  <a:pt x="1738816" y="419294"/>
                </a:lnTo>
                <a:lnTo>
                  <a:pt x="1756239" y="378076"/>
                </a:lnTo>
                <a:lnTo>
                  <a:pt x="1767127" y="333872"/>
                </a:lnTo>
                <a:lnTo>
                  <a:pt x="1770888" y="287273"/>
                </a:lnTo>
                <a:lnTo>
                  <a:pt x="1767127" y="240675"/>
                </a:lnTo>
                <a:lnTo>
                  <a:pt x="1756239" y="196471"/>
                </a:lnTo>
                <a:lnTo>
                  <a:pt x="1738816" y="155253"/>
                </a:lnTo>
                <a:lnTo>
                  <a:pt x="1715450" y="117611"/>
                </a:lnTo>
                <a:lnTo>
                  <a:pt x="1686734" y="84139"/>
                </a:lnTo>
                <a:lnTo>
                  <a:pt x="1653259" y="55426"/>
                </a:lnTo>
                <a:lnTo>
                  <a:pt x="1615617" y="32064"/>
                </a:lnTo>
                <a:lnTo>
                  <a:pt x="1574401" y="14645"/>
                </a:lnTo>
                <a:lnTo>
                  <a:pt x="1530203" y="3759"/>
                </a:lnTo>
                <a:lnTo>
                  <a:pt x="1483614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8106" y="5980582"/>
            <a:ext cx="12465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舞台区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现场互动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70964" y="1076909"/>
            <a:ext cx="4592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多趣酷思迷你发布会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21283" y="1087627"/>
            <a:ext cx="78930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舞台区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0">
              <a:lnSpc>
                <a:spcPct val="100000"/>
              </a:lnSpc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2966" y="1192530"/>
            <a:ext cx="0" cy="450850"/>
          </a:xfrm>
          <a:custGeom>
            <a:avLst/>
            <a:gdLst/>
            <a:ahLst/>
            <a:cxnLst/>
            <a:rect l="l" t="t" r="r" b="b"/>
            <a:pathLst>
              <a:path h="450850">
                <a:moveTo>
                  <a:pt x="0" y="0"/>
                </a:moveTo>
                <a:lnTo>
                  <a:pt x="0" y="450342"/>
                </a:lnTo>
              </a:path>
            </a:pathLst>
          </a:custGeom>
          <a:ln w="2895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740" y="2542032"/>
            <a:ext cx="5274945" cy="3456940"/>
          </a:xfrm>
          <a:custGeom>
            <a:avLst/>
            <a:gdLst/>
            <a:ahLst/>
            <a:cxnLst/>
            <a:rect l="l" t="t" r="r" b="b"/>
            <a:pathLst>
              <a:path w="5274945" h="3456940">
                <a:moveTo>
                  <a:pt x="5142738" y="0"/>
                </a:moveTo>
                <a:lnTo>
                  <a:pt x="131825" y="0"/>
                </a:lnTo>
                <a:lnTo>
                  <a:pt x="90157" y="6723"/>
                </a:lnTo>
                <a:lnTo>
                  <a:pt x="53969" y="25444"/>
                </a:lnTo>
                <a:lnTo>
                  <a:pt x="25433" y="53986"/>
                </a:lnTo>
                <a:lnTo>
                  <a:pt x="6720" y="90172"/>
                </a:lnTo>
                <a:lnTo>
                  <a:pt x="0" y="131825"/>
                </a:lnTo>
                <a:lnTo>
                  <a:pt x="0" y="3324605"/>
                </a:lnTo>
                <a:lnTo>
                  <a:pt x="6720" y="3366274"/>
                </a:lnTo>
                <a:lnTo>
                  <a:pt x="25433" y="3402462"/>
                </a:lnTo>
                <a:lnTo>
                  <a:pt x="53969" y="3430998"/>
                </a:lnTo>
                <a:lnTo>
                  <a:pt x="90157" y="3449711"/>
                </a:lnTo>
                <a:lnTo>
                  <a:pt x="131825" y="3456431"/>
                </a:lnTo>
                <a:lnTo>
                  <a:pt x="5142738" y="3456431"/>
                </a:lnTo>
                <a:lnTo>
                  <a:pt x="5184391" y="3449711"/>
                </a:lnTo>
                <a:lnTo>
                  <a:pt x="5220577" y="3430998"/>
                </a:lnTo>
                <a:lnTo>
                  <a:pt x="5249119" y="3402462"/>
                </a:lnTo>
                <a:lnTo>
                  <a:pt x="5267840" y="3366274"/>
                </a:lnTo>
                <a:lnTo>
                  <a:pt x="5274564" y="3324605"/>
                </a:lnTo>
                <a:lnTo>
                  <a:pt x="5274564" y="131825"/>
                </a:lnTo>
                <a:lnTo>
                  <a:pt x="5267840" y="90172"/>
                </a:lnTo>
                <a:lnTo>
                  <a:pt x="5249119" y="53986"/>
                </a:lnTo>
                <a:lnTo>
                  <a:pt x="5220577" y="25444"/>
                </a:lnTo>
                <a:lnTo>
                  <a:pt x="5184391" y="6723"/>
                </a:lnTo>
                <a:lnTo>
                  <a:pt x="5142738" y="0"/>
                </a:lnTo>
                <a:close/>
              </a:path>
            </a:pathLst>
          </a:custGeom>
          <a:solidFill>
            <a:srgbClr val="5E341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140" y="2699004"/>
            <a:ext cx="4972812" cy="3151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5187" y="1796288"/>
            <a:ext cx="10922000" cy="1446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于舞台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针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对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推广产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进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迷你公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布会，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扩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动声势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同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、有效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引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场受众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共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鸣！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784985" algn="ctr">
              <a:lnSpc>
                <a:spcPct val="100000"/>
              </a:lnSpc>
              <a:spcBef>
                <a:spcPts val="2300"/>
              </a:spcBef>
            </a:pPr>
            <a:r>
              <a:rPr sz="1800" b="1" spc="-2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Step</a:t>
            </a:r>
            <a:r>
              <a:rPr sz="1800" b="1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1：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5877560">
              <a:lnSpc>
                <a:spcPct val="100000"/>
              </a:lnSpc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每逢整点时刻举办迷你发布会，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5877560">
              <a:lnSpc>
                <a:spcPct val="100000"/>
              </a:lnSpc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产品经理登台亮相新品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（水滴新型机型）</a:t>
            </a:r>
            <a:r>
              <a:rPr sz="1800" b="1" spc="-5" dirty="0">
                <a:latin typeface="微软雅黑" panose="020B0503020204020204" charset="-122"/>
                <a:cs typeface="微软雅黑" panose="020B0503020204020204" charset="-122"/>
              </a:rPr>
              <a:t>发布&amp;介绍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0428" y="5288407"/>
            <a:ext cx="48088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Step</a:t>
            </a:r>
            <a:r>
              <a:rPr sz="1800" b="1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就本次推广活动展开Q&amp;A环节，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并进行雀巢咖啡机免费试用资格的抽奖活动</a:t>
            </a:r>
            <a:r>
              <a:rPr sz="1800" b="1" spc="-10" dirty="0"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27335" y="3352800"/>
            <a:ext cx="1703831" cy="1897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8523" y="3366515"/>
            <a:ext cx="3435096" cy="1883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39384" y="3561588"/>
            <a:ext cx="731519" cy="940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94347" y="3502152"/>
            <a:ext cx="4922520" cy="1610995"/>
          </a:xfrm>
          <a:custGeom>
            <a:avLst/>
            <a:gdLst/>
            <a:ahLst/>
            <a:cxnLst/>
            <a:rect l="l" t="t" r="r" b="b"/>
            <a:pathLst>
              <a:path w="4922520" h="1610995">
                <a:moveTo>
                  <a:pt x="0" y="1610868"/>
                </a:moveTo>
                <a:lnTo>
                  <a:pt x="4922520" y="1610868"/>
                </a:lnTo>
                <a:lnTo>
                  <a:pt x="4922520" y="0"/>
                </a:lnTo>
                <a:lnTo>
                  <a:pt x="0" y="0"/>
                </a:lnTo>
                <a:lnTo>
                  <a:pt x="0" y="161086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18714" y="5055870"/>
            <a:ext cx="1273810" cy="668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大屏幕滚动播放 胡歌代言</a:t>
            </a:r>
            <a:r>
              <a:rPr sz="1400" b="1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4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1400" b="1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1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 以吸引更多关注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17620" y="4805171"/>
            <a:ext cx="2348483" cy="14706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98570" y="4786121"/>
            <a:ext cx="2386965" cy="1508760"/>
          </a:xfrm>
          <a:custGeom>
            <a:avLst/>
            <a:gdLst/>
            <a:ahLst/>
            <a:cxnLst/>
            <a:rect l="l" t="t" r="r" b="b"/>
            <a:pathLst>
              <a:path w="2386965" h="1508760">
                <a:moveTo>
                  <a:pt x="0" y="1508759"/>
                </a:moveTo>
                <a:lnTo>
                  <a:pt x="2386583" y="1508759"/>
                </a:lnTo>
                <a:lnTo>
                  <a:pt x="2386583" y="0"/>
                </a:lnTo>
                <a:lnTo>
                  <a:pt x="0" y="0"/>
                </a:lnTo>
                <a:lnTo>
                  <a:pt x="0" y="1508759"/>
                </a:lnTo>
                <a:close/>
              </a:path>
            </a:pathLst>
          </a:custGeom>
          <a:ln w="38100">
            <a:solidFill>
              <a:srgbClr val="5E34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97323" y="5073396"/>
            <a:ext cx="905255" cy="9113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00805" y="4405121"/>
            <a:ext cx="431800" cy="413384"/>
          </a:xfrm>
          <a:custGeom>
            <a:avLst/>
            <a:gdLst/>
            <a:ahLst/>
            <a:cxnLst/>
            <a:rect l="l" t="t" r="r" b="b"/>
            <a:pathLst>
              <a:path w="431800" h="413385">
                <a:moveTo>
                  <a:pt x="95793" y="65202"/>
                </a:moveTo>
                <a:lnTo>
                  <a:pt x="69482" y="92739"/>
                </a:lnTo>
                <a:lnTo>
                  <a:pt x="405130" y="413257"/>
                </a:lnTo>
                <a:lnTo>
                  <a:pt x="431419" y="385698"/>
                </a:lnTo>
                <a:lnTo>
                  <a:pt x="95793" y="65202"/>
                </a:lnTo>
                <a:close/>
              </a:path>
              <a:path w="431800" h="413385">
                <a:moveTo>
                  <a:pt x="0" y="0"/>
                </a:moveTo>
                <a:lnTo>
                  <a:pt x="43180" y="120268"/>
                </a:lnTo>
                <a:lnTo>
                  <a:pt x="69482" y="92739"/>
                </a:lnTo>
                <a:lnTo>
                  <a:pt x="55753" y="79628"/>
                </a:lnTo>
                <a:lnTo>
                  <a:pt x="82042" y="52069"/>
                </a:lnTo>
                <a:lnTo>
                  <a:pt x="108340" y="52069"/>
                </a:lnTo>
                <a:lnTo>
                  <a:pt x="122174" y="37591"/>
                </a:lnTo>
                <a:lnTo>
                  <a:pt x="0" y="0"/>
                </a:lnTo>
                <a:close/>
              </a:path>
              <a:path w="431800" h="413385">
                <a:moveTo>
                  <a:pt x="82042" y="52069"/>
                </a:moveTo>
                <a:lnTo>
                  <a:pt x="55753" y="79628"/>
                </a:lnTo>
                <a:lnTo>
                  <a:pt x="69482" y="92739"/>
                </a:lnTo>
                <a:lnTo>
                  <a:pt x="95793" y="65202"/>
                </a:lnTo>
                <a:lnTo>
                  <a:pt x="82042" y="52069"/>
                </a:lnTo>
                <a:close/>
              </a:path>
              <a:path w="431800" h="413385">
                <a:moveTo>
                  <a:pt x="108340" y="52069"/>
                </a:moveTo>
                <a:lnTo>
                  <a:pt x="82042" y="52069"/>
                </a:lnTo>
                <a:lnTo>
                  <a:pt x="95793" y="65202"/>
                </a:lnTo>
                <a:lnTo>
                  <a:pt x="108340" y="52069"/>
                </a:lnTo>
                <a:close/>
              </a:path>
            </a:pathLst>
          </a:custGeom>
          <a:solidFill>
            <a:srgbClr val="5E34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6854" y="5944655"/>
            <a:ext cx="5628005" cy="57340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创意阐述：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我们在洽谈区营造适当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“私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密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1100" spc="-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”，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配合</a:t>
            </a:r>
            <a:r>
              <a:rPr sz="1100" spc="-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Vr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互动相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会给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户带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前所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未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有的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产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品体</a:t>
            </a:r>
            <a:r>
              <a:rPr sz="1100" spc="-15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验</a:t>
            </a:r>
            <a:r>
              <a:rPr sz="1100" dirty="0">
                <a:solidFill>
                  <a:srgbClr val="38211C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572" y="5963411"/>
            <a:ext cx="1771014" cy="574675"/>
          </a:xfrm>
          <a:custGeom>
            <a:avLst/>
            <a:gdLst/>
            <a:ahLst/>
            <a:cxnLst/>
            <a:rect l="l" t="t" r="r" b="b"/>
            <a:pathLst>
              <a:path w="1771014" h="574675">
                <a:moveTo>
                  <a:pt x="1483614" y="0"/>
                </a:moveTo>
                <a:lnTo>
                  <a:pt x="287273" y="0"/>
                </a:lnTo>
                <a:lnTo>
                  <a:pt x="240675" y="3759"/>
                </a:lnTo>
                <a:lnTo>
                  <a:pt x="196471" y="14645"/>
                </a:lnTo>
                <a:lnTo>
                  <a:pt x="155253" y="32064"/>
                </a:lnTo>
                <a:lnTo>
                  <a:pt x="117611" y="55426"/>
                </a:lnTo>
                <a:lnTo>
                  <a:pt x="84139" y="84139"/>
                </a:lnTo>
                <a:lnTo>
                  <a:pt x="55426" y="117611"/>
                </a:lnTo>
                <a:lnTo>
                  <a:pt x="32064" y="155253"/>
                </a:lnTo>
                <a:lnTo>
                  <a:pt x="14645" y="196471"/>
                </a:lnTo>
                <a:lnTo>
                  <a:pt x="3759" y="240675"/>
                </a:lnTo>
                <a:lnTo>
                  <a:pt x="0" y="287273"/>
                </a:lnTo>
                <a:lnTo>
                  <a:pt x="3759" y="333872"/>
                </a:lnTo>
                <a:lnTo>
                  <a:pt x="14645" y="378076"/>
                </a:lnTo>
                <a:lnTo>
                  <a:pt x="32064" y="419294"/>
                </a:lnTo>
                <a:lnTo>
                  <a:pt x="55426" y="456936"/>
                </a:lnTo>
                <a:lnTo>
                  <a:pt x="84139" y="490408"/>
                </a:lnTo>
                <a:lnTo>
                  <a:pt x="117611" y="519121"/>
                </a:lnTo>
                <a:lnTo>
                  <a:pt x="155253" y="542483"/>
                </a:lnTo>
                <a:lnTo>
                  <a:pt x="196471" y="559902"/>
                </a:lnTo>
                <a:lnTo>
                  <a:pt x="240675" y="570788"/>
                </a:lnTo>
                <a:lnTo>
                  <a:pt x="287273" y="574547"/>
                </a:lnTo>
                <a:lnTo>
                  <a:pt x="1483614" y="574547"/>
                </a:lnTo>
                <a:lnTo>
                  <a:pt x="1530203" y="570788"/>
                </a:lnTo>
                <a:lnTo>
                  <a:pt x="1574401" y="559902"/>
                </a:lnTo>
                <a:lnTo>
                  <a:pt x="1615617" y="542483"/>
                </a:lnTo>
                <a:lnTo>
                  <a:pt x="1653259" y="519121"/>
                </a:lnTo>
                <a:lnTo>
                  <a:pt x="1686734" y="490408"/>
                </a:lnTo>
                <a:lnTo>
                  <a:pt x="1715450" y="456936"/>
                </a:lnTo>
                <a:lnTo>
                  <a:pt x="1738816" y="419294"/>
                </a:lnTo>
                <a:lnTo>
                  <a:pt x="1756239" y="378076"/>
                </a:lnTo>
                <a:lnTo>
                  <a:pt x="1767127" y="333872"/>
                </a:lnTo>
                <a:lnTo>
                  <a:pt x="1770888" y="287273"/>
                </a:lnTo>
                <a:lnTo>
                  <a:pt x="1767127" y="240675"/>
                </a:lnTo>
                <a:lnTo>
                  <a:pt x="1756239" y="196471"/>
                </a:lnTo>
                <a:lnTo>
                  <a:pt x="1738816" y="155253"/>
                </a:lnTo>
                <a:lnTo>
                  <a:pt x="1715450" y="117611"/>
                </a:lnTo>
                <a:lnTo>
                  <a:pt x="1686734" y="84139"/>
                </a:lnTo>
                <a:lnTo>
                  <a:pt x="1653259" y="55426"/>
                </a:lnTo>
                <a:lnTo>
                  <a:pt x="1615617" y="32064"/>
                </a:lnTo>
                <a:lnTo>
                  <a:pt x="1574401" y="14645"/>
                </a:lnTo>
                <a:lnTo>
                  <a:pt x="1530203" y="3759"/>
                </a:lnTo>
                <a:lnTo>
                  <a:pt x="1483614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8106" y="5980582"/>
            <a:ext cx="12465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洽</a:t>
            </a:r>
            <a:r>
              <a:rPr sz="3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谈</a:t>
            </a: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41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448" y="1030224"/>
            <a:ext cx="1510665" cy="449580"/>
          </a:xfrm>
          <a:custGeom>
            <a:avLst/>
            <a:gdLst/>
            <a:ahLst/>
            <a:cxnLst/>
            <a:rect l="l" t="t" r="r" b="b"/>
            <a:pathLst>
              <a:path w="1510664" h="449580">
                <a:moveTo>
                  <a:pt x="1285494" y="0"/>
                </a:moveTo>
                <a:lnTo>
                  <a:pt x="224789" y="0"/>
                </a:lnTo>
                <a:lnTo>
                  <a:pt x="179488" y="4564"/>
                </a:lnTo>
                <a:lnTo>
                  <a:pt x="137293" y="17656"/>
                </a:lnTo>
                <a:lnTo>
                  <a:pt x="99110" y="38375"/>
                </a:lnTo>
                <a:lnTo>
                  <a:pt x="65841" y="65817"/>
                </a:lnTo>
                <a:lnTo>
                  <a:pt x="38392" y="99082"/>
                </a:lnTo>
                <a:lnTo>
                  <a:pt x="17665" y="137267"/>
                </a:lnTo>
                <a:lnTo>
                  <a:pt x="4567" y="179470"/>
                </a:lnTo>
                <a:lnTo>
                  <a:pt x="0" y="224789"/>
                </a:lnTo>
                <a:lnTo>
                  <a:pt x="4567" y="270109"/>
                </a:lnTo>
                <a:lnTo>
                  <a:pt x="17665" y="312312"/>
                </a:lnTo>
                <a:lnTo>
                  <a:pt x="38392" y="350497"/>
                </a:lnTo>
                <a:lnTo>
                  <a:pt x="65841" y="383762"/>
                </a:lnTo>
                <a:lnTo>
                  <a:pt x="99110" y="411204"/>
                </a:lnTo>
                <a:lnTo>
                  <a:pt x="137293" y="431923"/>
                </a:lnTo>
                <a:lnTo>
                  <a:pt x="179488" y="445015"/>
                </a:lnTo>
                <a:lnTo>
                  <a:pt x="224789" y="449579"/>
                </a:lnTo>
                <a:lnTo>
                  <a:pt x="1285494" y="449579"/>
                </a:lnTo>
                <a:lnTo>
                  <a:pt x="1330813" y="445015"/>
                </a:lnTo>
                <a:lnTo>
                  <a:pt x="1373016" y="431923"/>
                </a:lnTo>
                <a:lnTo>
                  <a:pt x="1411201" y="411204"/>
                </a:lnTo>
                <a:lnTo>
                  <a:pt x="1444466" y="383762"/>
                </a:lnTo>
                <a:lnTo>
                  <a:pt x="1471908" y="350497"/>
                </a:lnTo>
                <a:lnTo>
                  <a:pt x="1492627" y="312312"/>
                </a:lnTo>
                <a:lnTo>
                  <a:pt x="1505719" y="270109"/>
                </a:lnTo>
                <a:lnTo>
                  <a:pt x="1510283" y="224789"/>
                </a:lnTo>
                <a:lnTo>
                  <a:pt x="1505719" y="179470"/>
                </a:lnTo>
                <a:lnTo>
                  <a:pt x="1492627" y="137267"/>
                </a:lnTo>
                <a:lnTo>
                  <a:pt x="1471908" y="99082"/>
                </a:lnTo>
                <a:lnTo>
                  <a:pt x="1444466" y="65817"/>
                </a:lnTo>
                <a:lnTo>
                  <a:pt x="1411201" y="38375"/>
                </a:lnTo>
                <a:lnTo>
                  <a:pt x="1373016" y="17656"/>
                </a:lnTo>
                <a:lnTo>
                  <a:pt x="1330813" y="4564"/>
                </a:lnTo>
                <a:lnTo>
                  <a:pt x="1285494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187" y="1080896"/>
            <a:ext cx="11348085" cy="1457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2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2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背景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2390"/>
              </a:lnSpc>
              <a:spcBef>
                <a:spcPts val="1760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雀巢多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趣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酷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思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DOLCE</a:t>
            </a:r>
            <a:r>
              <a:rPr sz="2000" b="1" spc="6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-10" dirty="0" err="1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GUSTO</a:t>
            </a:r>
            <a:r>
              <a:rPr sz="2000" b="1" spc="-10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胶</a:t>
            </a:r>
            <a:r>
              <a:rPr sz="2000" b="1" spc="-15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囊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咖啡机</a:t>
            </a:r>
            <a:r>
              <a:rPr sz="2000" b="1" spc="-15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将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于</a:t>
            </a:r>
            <a:r>
              <a:rPr sz="2000" b="1" spc="-10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展第二十六届</a:t>
            </a:r>
            <a:r>
              <a:rPr sz="2000" b="1" spc="-10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海</a:t>
            </a:r>
            <a:r>
              <a:rPr sz="2000" b="1" spc="-10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际酒店</a:t>
            </a:r>
            <a:r>
              <a:rPr sz="2000" b="1" spc="-15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2000" b="1" spc="-10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博</a:t>
            </a:r>
            <a:r>
              <a:rPr sz="2000" b="1" dirty="0" err="1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览会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  希望借助包涵品牌元素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形式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把专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时尚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解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决方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案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呈现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给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客户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营造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浓厚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与感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专业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2330"/>
              </a:lnSpc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感的同时，激发商业伙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伴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的合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意向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提升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销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量！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187" y="349377"/>
            <a:ext cx="121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latin typeface="Arial" panose="020B0604020202020204"/>
                <a:cs typeface="Arial" panose="020B0604020202020204"/>
              </a:rPr>
              <a:t>Brief</a:t>
            </a:r>
            <a:r>
              <a:rPr sz="1800" b="0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0" spc="-5" dirty="0">
                <a:latin typeface="Arial" panose="020B0604020202020204"/>
                <a:cs typeface="Arial" panose="020B0604020202020204"/>
              </a:rPr>
              <a:t>Recap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729483"/>
            <a:ext cx="12192000" cy="3477895"/>
          </a:xfrm>
          <a:custGeom>
            <a:avLst/>
            <a:gdLst/>
            <a:ahLst/>
            <a:cxnLst/>
            <a:rect l="l" t="t" r="r" b="b"/>
            <a:pathLst>
              <a:path w="12192000" h="3477895">
                <a:moveTo>
                  <a:pt x="0" y="3477767"/>
                </a:moveTo>
                <a:lnTo>
                  <a:pt x="12192000" y="3477767"/>
                </a:lnTo>
                <a:lnTo>
                  <a:pt x="12192000" y="0"/>
                </a:lnTo>
                <a:lnTo>
                  <a:pt x="0" y="0"/>
                </a:lnTo>
                <a:lnTo>
                  <a:pt x="0" y="3477767"/>
                </a:lnTo>
                <a:close/>
              </a:path>
            </a:pathLst>
          </a:custGeom>
          <a:solidFill>
            <a:srgbClr val="5725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36632" y="2924682"/>
            <a:ext cx="2084705" cy="307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参展时间：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28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~31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参展地点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6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上海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622300">
              <a:lnSpc>
                <a:spcPct val="162000"/>
              </a:lnSpc>
              <a:spcBef>
                <a:spcPts val="2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参展面积：</a:t>
            </a:r>
            <a:r>
              <a:rPr sz="1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99</a:t>
            </a:r>
            <a:r>
              <a:rPr sz="1600" spc="-5" dirty="0">
                <a:solidFill>
                  <a:srgbClr val="FFFFFF"/>
                </a:solidFill>
                <a:latin typeface="Batang" panose="02030600000101010101" charset="-127"/>
                <a:cs typeface="Batang" panose="02030600000101010101" charset="-127"/>
              </a:rPr>
              <a:t>㎡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参展产品：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款胶囊咖啡机机型、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600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11</a:t>
            </a:r>
            <a:r>
              <a:rPr sz="16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种口味咖啡胶囊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1915"/>
              </a:lnSpc>
              <a:spcBef>
                <a:spcPts val="120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参会受众：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1930"/>
              </a:lnSpc>
              <a:spcBef>
                <a:spcPts val="50"/>
              </a:spcBef>
            </a:pP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酒店采购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（主要目标群） 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普通消费者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4172" y="2880360"/>
            <a:ext cx="8321040" cy="3186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94876" y="3118104"/>
            <a:ext cx="0" cy="2633345"/>
          </a:xfrm>
          <a:custGeom>
            <a:avLst/>
            <a:gdLst/>
            <a:ahLst/>
            <a:cxnLst/>
            <a:rect l="l" t="t" r="r" b="b"/>
            <a:pathLst>
              <a:path h="2633345">
                <a:moveTo>
                  <a:pt x="0" y="0"/>
                </a:moveTo>
                <a:lnTo>
                  <a:pt x="0" y="263291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1920"/>
            <a:ext cx="7999476" cy="5420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6839" y="2872739"/>
            <a:ext cx="174498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69152" y="3157727"/>
            <a:ext cx="6022848" cy="3700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98407" y="4450079"/>
            <a:ext cx="1438655" cy="1402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5187" y="347853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现场互动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92011" y="0"/>
            <a:ext cx="5999988" cy="36118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01940" y="1431036"/>
            <a:ext cx="819911" cy="794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10816" y="652143"/>
            <a:ext cx="6685788" cy="6152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3023" y="4431791"/>
            <a:ext cx="6979920" cy="18486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23058" y="4606290"/>
            <a:ext cx="37750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雀巢咖啡</a:t>
            </a:r>
            <a:r>
              <a:rPr sz="4000" b="1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4000" b="1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40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一刻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6894" y="5405120"/>
            <a:ext cx="673163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依</a:t>
            </a:r>
            <a:r>
              <a:rPr sz="20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托</a:t>
            </a:r>
            <a:r>
              <a:rPr sz="20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VR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科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技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，真实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再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酒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店中应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胶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囊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咖啡机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多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元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场景，  让受众充分领略产品特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和市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前景</a:t>
            </a:r>
            <a:r>
              <a:rPr sz="2000" b="1" spc="-1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……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555" y="4643120"/>
            <a:ext cx="7893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洽谈区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0">
              <a:lnSpc>
                <a:spcPct val="100000"/>
              </a:lnSpc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04238" y="4746497"/>
            <a:ext cx="0" cy="450850"/>
          </a:xfrm>
          <a:custGeom>
            <a:avLst/>
            <a:gdLst/>
            <a:ahLst/>
            <a:cxnLst/>
            <a:rect l="l" t="t" r="r" b="b"/>
            <a:pathLst>
              <a:path h="450850">
                <a:moveTo>
                  <a:pt x="0" y="0"/>
                </a:moveTo>
                <a:lnTo>
                  <a:pt x="0" y="450341"/>
                </a:lnTo>
              </a:path>
            </a:pathLst>
          </a:custGeom>
          <a:ln w="28956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1920"/>
            <a:ext cx="7999476" cy="5420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6839" y="2872739"/>
            <a:ext cx="174498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69152" y="3157727"/>
            <a:ext cx="6022848" cy="3700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98407" y="4450079"/>
            <a:ext cx="1438655" cy="1402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2011" y="0"/>
            <a:ext cx="5999988" cy="36118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01940" y="1431036"/>
            <a:ext cx="819911" cy="794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10816" y="652143"/>
            <a:ext cx="6685788" cy="6152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87555" cy="6858000"/>
          </a:xfrm>
          <a:custGeom>
            <a:avLst/>
            <a:gdLst/>
            <a:ahLst/>
            <a:cxnLst/>
            <a:rect l="l" t="t" r="r" b="b"/>
            <a:pathLst>
              <a:path w="12187555" h="6858000">
                <a:moveTo>
                  <a:pt x="0" y="6857996"/>
                </a:moveTo>
                <a:lnTo>
                  <a:pt x="12187428" y="6857996"/>
                </a:lnTo>
                <a:lnTo>
                  <a:pt x="12187428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895" y="859536"/>
            <a:ext cx="4178935" cy="2420620"/>
          </a:xfrm>
          <a:custGeom>
            <a:avLst/>
            <a:gdLst/>
            <a:ahLst/>
            <a:cxnLst/>
            <a:rect l="l" t="t" r="r" b="b"/>
            <a:pathLst>
              <a:path w="4178935" h="2420620">
                <a:moveTo>
                  <a:pt x="3970781" y="0"/>
                </a:moveTo>
                <a:lnTo>
                  <a:pt x="207987" y="0"/>
                </a:lnTo>
                <a:lnTo>
                  <a:pt x="160297" y="5491"/>
                </a:lnTo>
                <a:lnTo>
                  <a:pt x="116518" y="21136"/>
                </a:lnTo>
                <a:lnTo>
                  <a:pt x="77900" y="45686"/>
                </a:lnTo>
                <a:lnTo>
                  <a:pt x="45691" y="77897"/>
                </a:lnTo>
                <a:lnTo>
                  <a:pt x="21139" y="116521"/>
                </a:lnTo>
                <a:lnTo>
                  <a:pt x="5492" y="160313"/>
                </a:lnTo>
                <a:lnTo>
                  <a:pt x="0" y="208025"/>
                </a:lnTo>
                <a:lnTo>
                  <a:pt x="0" y="2212086"/>
                </a:lnTo>
                <a:lnTo>
                  <a:pt x="5492" y="2259798"/>
                </a:lnTo>
                <a:lnTo>
                  <a:pt x="21139" y="2303590"/>
                </a:lnTo>
                <a:lnTo>
                  <a:pt x="45691" y="2342214"/>
                </a:lnTo>
                <a:lnTo>
                  <a:pt x="77900" y="2374425"/>
                </a:lnTo>
                <a:lnTo>
                  <a:pt x="116518" y="2398975"/>
                </a:lnTo>
                <a:lnTo>
                  <a:pt x="160297" y="2414620"/>
                </a:lnTo>
                <a:lnTo>
                  <a:pt x="207987" y="2420112"/>
                </a:lnTo>
                <a:lnTo>
                  <a:pt x="3970781" y="2420112"/>
                </a:lnTo>
                <a:lnTo>
                  <a:pt x="4018494" y="2414620"/>
                </a:lnTo>
                <a:lnTo>
                  <a:pt x="4062286" y="2398975"/>
                </a:lnTo>
                <a:lnTo>
                  <a:pt x="4100910" y="2374425"/>
                </a:lnTo>
                <a:lnTo>
                  <a:pt x="4133121" y="2342214"/>
                </a:lnTo>
                <a:lnTo>
                  <a:pt x="4157671" y="2303590"/>
                </a:lnTo>
                <a:lnTo>
                  <a:pt x="4173316" y="2259798"/>
                </a:lnTo>
                <a:lnTo>
                  <a:pt x="4178807" y="2212086"/>
                </a:lnTo>
                <a:lnTo>
                  <a:pt x="4178807" y="208025"/>
                </a:lnTo>
                <a:lnTo>
                  <a:pt x="4173316" y="160313"/>
                </a:lnTo>
                <a:lnTo>
                  <a:pt x="4157671" y="116521"/>
                </a:lnTo>
                <a:lnTo>
                  <a:pt x="4133121" y="77897"/>
                </a:lnTo>
                <a:lnTo>
                  <a:pt x="4100910" y="45686"/>
                </a:lnTo>
                <a:lnTo>
                  <a:pt x="4062286" y="21136"/>
                </a:lnTo>
                <a:lnTo>
                  <a:pt x="4018494" y="5491"/>
                </a:lnTo>
                <a:lnTo>
                  <a:pt x="39707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895" y="859536"/>
            <a:ext cx="4178807" cy="2420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2845" y="840486"/>
            <a:ext cx="4217670" cy="2458720"/>
          </a:xfrm>
          <a:custGeom>
            <a:avLst/>
            <a:gdLst/>
            <a:ahLst/>
            <a:cxnLst/>
            <a:rect l="l" t="t" r="r" b="b"/>
            <a:pathLst>
              <a:path w="4217670" h="2458720">
                <a:moveTo>
                  <a:pt x="226428" y="0"/>
                </a:moveTo>
                <a:lnTo>
                  <a:pt x="3991229" y="0"/>
                </a:lnTo>
                <a:lnTo>
                  <a:pt x="4035679" y="4699"/>
                </a:lnTo>
                <a:lnTo>
                  <a:pt x="4078604" y="17652"/>
                </a:lnTo>
                <a:lnTo>
                  <a:pt x="4117213" y="38988"/>
                </a:lnTo>
                <a:lnTo>
                  <a:pt x="4150614" y="66675"/>
                </a:lnTo>
                <a:lnTo>
                  <a:pt x="4178300" y="99949"/>
                </a:lnTo>
                <a:lnTo>
                  <a:pt x="4199508" y="139064"/>
                </a:lnTo>
                <a:lnTo>
                  <a:pt x="4212590" y="181483"/>
                </a:lnTo>
                <a:lnTo>
                  <a:pt x="4217162" y="226440"/>
                </a:lnTo>
                <a:lnTo>
                  <a:pt x="4217162" y="2232279"/>
                </a:lnTo>
                <a:lnTo>
                  <a:pt x="4212590" y="2277110"/>
                </a:lnTo>
                <a:lnTo>
                  <a:pt x="4199508" y="2319654"/>
                </a:lnTo>
                <a:lnTo>
                  <a:pt x="4178300" y="2358263"/>
                </a:lnTo>
                <a:lnTo>
                  <a:pt x="4150614" y="2391917"/>
                </a:lnTo>
                <a:lnTo>
                  <a:pt x="4117213" y="2419730"/>
                </a:lnTo>
                <a:lnTo>
                  <a:pt x="4078478" y="2440559"/>
                </a:lnTo>
                <a:lnTo>
                  <a:pt x="4035679" y="2453640"/>
                </a:lnTo>
                <a:lnTo>
                  <a:pt x="3991229" y="2458212"/>
                </a:lnTo>
                <a:lnTo>
                  <a:pt x="226428" y="2458212"/>
                </a:lnTo>
                <a:lnTo>
                  <a:pt x="181533" y="2453640"/>
                </a:lnTo>
                <a:lnTo>
                  <a:pt x="139103" y="2440559"/>
                </a:lnTo>
                <a:lnTo>
                  <a:pt x="100050" y="2419730"/>
                </a:lnTo>
                <a:lnTo>
                  <a:pt x="66598" y="2391917"/>
                </a:lnTo>
                <a:lnTo>
                  <a:pt x="38925" y="2358263"/>
                </a:lnTo>
                <a:lnTo>
                  <a:pt x="17678" y="2319654"/>
                </a:lnTo>
                <a:lnTo>
                  <a:pt x="4660" y="2277110"/>
                </a:lnTo>
                <a:lnTo>
                  <a:pt x="0" y="2232279"/>
                </a:lnTo>
                <a:lnTo>
                  <a:pt x="0" y="226440"/>
                </a:lnTo>
                <a:lnTo>
                  <a:pt x="4660" y="181483"/>
                </a:lnTo>
                <a:lnTo>
                  <a:pt x="17665" y="139064"/>
                </a:lnTo>
                <a:lnTo>
                  <a:pt x="38925" y="99949"/>
                </a:lnTo>
                <a:lnTo>
                  <a:pt x="66636" y="66675"/>
                </a:lnTo>
                <a:lnTo>
                  <a:pt x="99987" y="38988"/>
                </a:lnTo>
                <a:lnTo>
                  <a:pt x="139026" y="17652"/>
                </a:lnTo>
                <a:lnTo>
                  <a:pt x="181533" y="4699"/>
                </a:lnTo>
                <a:lnTo>
                  <a:pt x="226428" y="0"/>
                </a:lnTo>
                <a:close/>
              </a:path>
            </a:pathLst>
          </a:custGeom>
          <a:ln w="381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82540" y="833627"/>
            <a:ext cx="2121535" cy="358140"/>
          </a:xfrm>
          <a:custGeom>
            <a:avLst/>
            <a:gdLst/>
            <a:ahLst/>
            <a:cxnLst/>
            <a:rect l="l" t="t" r="r" b="b"/>
            <a:pathLst>
              <a:path w="2121534" h="358140">
                <a:moveTo>
                  <a:pt x="1942338" y="0"/>
                </a:moveTo>
                <a:lnTo>
                  <a:pt x="179070" y="0"/>
                </a:lnTo>
                <a:lnTo>
                  <a:pt x="131453" y="6394"/>
                </a:lnTo>
                <a:lnTo>
                  <a:pt x="88674" y="24440"/>
                </a:lnTo>
                <a:lnTo>
                  <a:pt x="52435" y="52435"/>
                </a:lnTo>
                <a:lnTo>
                  <a:pt x="24440" y="88674"/>
                </a:lnTo>
                <a:lnTo>
                  <a:pt x="6394" y="131453"/>
                </a:lnTo>
                <a:lnTo>
                  <a:pt x="0" y="179070"/>
                </a:lnTo>
                <a:lnTo>
                  <a:pt x="6394" y="226686"/>
                </a:lnTo>
                <a:lnTo>
                  <a:pt x="24440" y="269465"/>
                </a:lnTo>
                <a:lnTo>
                  <a:pt x="52435" y="305704"/>
                </a:lnTo>
                <a:lnTo>
                  <a:pt x="88674" y="333699"/>
                </a:lnTo>
                <a:lnTo>
                  <a:pt x="131453" y="351745"/>
                </a:lnTo>
                <a:lnTo>
                  <a:pt x="179070" y="358139"/>
                </a:lnTo>
                <a:lnTo>
                  <a:pt x="1942338" y="358139"/>
                </a:lnTo>
                <a:lnTo>
                  <a:pt x="1989954" y="351745"/>
                </a:lnTo>
                <a:lnTo>
                  <a:pt x="2032733" y="333699"/>
                </a:lnTo>
                <a:lnTo>
                  <a:pt x="2068972" y="305704"/>
                </a:lnTo>
                <a:lnTo>
                  <a:pt x="2096967" y="269465"/>
                </a:lnTo>
                <a:lnTo>
                  <a:pt x="2115013" y="226686"/>
                </a:lnTo>
                <a:lnTo>
                  <a:pt x="2121408" y="179070"/>
                </a:lnTo>
                <a:lnTo>
                  <a:pt x="2115013" y="131453"/>
                </a:lnTo>
                <a:lnTo>
                  <a:pt x="2096967" y="88674"/>
                </a:lnTo>
                <a:lnTo>
                  <a:pt x="2068972" y="52435"/>
                </a:lnTo>
                <a:lnTo>
                  <a:pt x="2032733" y="24440"/>
                </a:lnTo>
                <a:lnTo>
                  <a:pt x="1989954" y="6394"/>
                </a:lnTo>
                <a:lnTo>
                  <a:pt x="194233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1496" y="1645920"/>
            <a:ext cx="2231390" cy="360045"/>
          </a:xfrm>
          <a:custGeom>
            <a:avLst/>
            <a:gdLst/>
            <a:ahLst/>
            <a:cxnLst/>
            <a:rect l="l" t="t" r="r" b="b"/>
            <a:pathLst>
              <a:path w="2231390" h="360044">
                <a:moveTo>
                  <a:pt x="2051303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2051303" y="359663"/>
                </a:lnTo>
                <a:lnTo>
                  <a:pt x="2099108" y="353239"/>
                </a:lnTo>
                <a:lnTo>
                  <a:pt x="2142066" y="335110"/>
                </a:lnTo>
                <a:lnTo>
                  <a:pt x="2178462" y="306990"/>
                </a:lnTo>
                <a:lnTo>
                  <a:pt x="2206582" y="270594"/>
                </a:lnTo>
                <a:lnTo>
                  <a:pt x="2224711" y="227636"/>
                </a:lnTo>
                <a:lnTo>
                  <a:pt x="2231135" y="179831"/>
                </a:lnTo>
                <a:lnTo>
                  <a:pt x="2224711" y="132027"/>
                </a:lnTo>
                <a:lnTo>
                  <a:pt x="2206582" y="89069"/>
                </a:lnTo>
                <a:lnTo>
                  <a:pt x="2178462" y="52673"/>
                </a:lnTo>
                <a:lnTo>
                  <a:pt x="2142066" y="24553"/>
                </a:lnTo>
                <a:lnTo>
                  <a:pt x="2099108" y="6424"/>
                </a:lnTo>
                <a:lnTo>
                  <a:pt x="2051303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7816" y="1158239"/>
            <a:ext cx="2121408" cy="21031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1339" y="1921764"/>
            <a:ext cx="594360" cy="5760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215639"/>
            <a:ext cx="12187428" cy="28590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1496" y="2523744"/>
            <a:ext cx="2577465" cy="358140"/>
          </a:xfrm>
          <a:custGeom>
            <a:avLst/>
            <a:gdLst/>
            <a:ahLst/>
            <a:cxnLst/>
            <a:rect l="l" t="t" r="r" b="b"/>
            <a:pathLst>
              <a:path w="2577465" h="358139">
                <a:moveTo>
                  <a:pt x="2398013" y="0"/>
                </a:moveTo>
                <a:lnTo>
                  <a:pt x="179069" y="0"/>
                </a:lnTo>
                <a:lnTo>
                  <a:pt x="131453" y="6394"/>
                </a:lnTo>
                <a:lnTo>
                  <a:pt x="88674" y="24440"/>
                </a:lnTo>
                <a:lnTo>
                  <a:pt x="52435" y="52435"/>
                </a:lnTo>
                <a:lnTo>
                  <a:pt x="24440" y="88674"/>
                </a:lnTo>
                <a:lnTo>
                  <a:pt x="6394" y="131453"/>
                </a:lnTo>
                <a:lnTo>
                  <a:pt x="0" y="179069"/>
                </a:lnTo>
                <a:lnTo>
                  <a:pt x="6394" y="226686"/>
                </a:lnTo>
                <a:lnTo>
                  <a:pt x="24440" y="269465"/>
                </a:lnTo>
                <a:lnTo>
                  <a:pt x="52435" y="305704"/>
                </a:lnTo>
                <a:lnTo>
                  <a:pt x="88674" y="333699"/>
                </a:lnTo>
                <a:lnTo>
                  <a:pt x="131453" y="351745"/>
                </a:lnTo>
                <a:lnTo>
                  <a:pt x="179069" y="358139"/>
                </a:lnTo>
                <a:lnTo>
                  <a:pt x="2398013" y="358139"/>
                </a:lnTo>
                <a:lnTo>
                  <a:pt x="2445630" y="351745"/>
                </a:lnTo>
                <a:lnTo>
                  <a:pt x="2488409" y="333699"/>
                </a:lnTo>
                <a:lnTo>
                  <a:pt x="2524648" y="305704"/>
                </a:lnTo>
                <a:lnTo>
                  <a:pt x="2552643" y="269465"/>
                </a:lnTo>
                <a:lnTo>
                  <a:pt x="2570689" y="226686"/>
                </a:lnTo>
                <a:lnTo>
                  <a:pt x="2577083" y="179069"/>
                </a:lnTo>
                <a:lnTo>
                  <a:pt x="2570689" y="131453"/>
                </a:lnTo>
                <a:lnTo>
                  <a:pt x="2552643" y="88674"/>
                </a:lnTo>
                <a:lnTo>
                  <a:pt x="2524648" y="52435"/>
                </a:lnTo>
                <a:lnTo>
                  <a:pt x="2488409" y="24440"/>
                </a:lnTo>
                <a:lnTo>
                  <a:pt x="2445630" y="6394"/>
                </a:lnTo>
                <a:lnTo>
                  <a:pt x="2398013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34102" y="743854"/>
            <a:ext cx="6551930" cy="27305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105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邀请</a:t>
            </a:r>
            <a:r>
              <a:rPr sz="16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VR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体验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邀请受众来到洽谈区，协助受众佩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戴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VR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眼镜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1285">
              <a:lnSpc>
                <a:spcPct val="100000"/>
              </a:lnSpc>
              <a:spcBef>
                <a:spcPts val="1550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进入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VR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场景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2225">
              <a:lnSpc>
                <a:spcPct val="100000"/>
              </a:lnSpc>
              <a:spcBef>
                <a:spcPts val="1360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受众将看到当下的洽谈区VR场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景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，这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桌面</a:t>
            </a:r>
            <a:r>
              <a:rPr sz="1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出现</a:t>
            </a:r>
            <a:r>
              <a:rPr sz="1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了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16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及胶</a:t>
            </a:r>
            <a:r>
              <a:rPr sz="1600" b="1" spc="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囊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1285">
              <a:lnSpc>
                <a:spcPct val="100000"/>
              </a:lnSpc>
              <a:spcBef>
                <a:spcPts val="1710"/>
              </a:spcBef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Step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3.</a:t>
            </a:r>
            <a:r>
              <a:rPr sz="1600" b="1" spc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感受胶囊咖啡机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68580" marR="5080">
              <a:lnSpc>
                <a:spcPct val="100000"/>
              </a:lnSpc>
              <a:spcBef>
                <a:spcPts val="1215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受众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选择并进入酒店场景</a:t>
            </a:r>
            <a:r>
              <a:rPr sz="16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（酒店客房/大</a:t>
            </a:r>
            <a:r>
              <a:rPr sz="1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堂</a:t>
            </a:r>
            <a:r>
              <a:rPr sz="16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/餐</a:t>
            </a:r>
            <a:r>
              <a:rPr sz="1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厅</a:t>
            </a:r>
            <a:r>
              <a:rPr sz="16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/VIP</a:t>
            </a:r>
            <a:r>
              <a:rPr sz="1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休</a:t>
            </a:r>
            <a:r>
              <a:rPr sz="16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息室</a:t>
            </a:r>
            <a:r>
              <a:rPr sz="1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等</a:t>
            </a:r>
            <a:r>
              <a:rPr sz="16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同时 选择喜爱的咖啡胶囊</a:t>
            </a:r>
            <a:r>
              <a:rPr sz="1600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6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触控咖啡机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进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行冲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泡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，充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体验</a:t>
            </a:r>
            <a:r>
              <a:rPr sz="16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产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品魅</a:t>
            </a:r>
            <a:r>
              <a:rPr sz="1600" spc="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……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1895" y="3759708"/>
            <a:ext cx="2258568" cy="21793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7323" y="3755135"/>
            <a:ext cx="2268220" cy="2188845"/>
          </a:xfrm>
          <a:custGeom>
            <a:avLst/>
            <a:gdLst/>
            <a:ahLst/>
            <a:cxnLst/>
            <a:rect l="l" t="t" r="r" b="b"/>
            <a:pathLst>
              <a:path w="2268220" h="2188845">
                <a:moveTo>
                  <a:pt x="0" y="2188464"/>
                </a:moveTo>
                <a:lnTo>
                  <a:pt x="2267712" y="2188464"/>
                </a:lnTo>
                <a:lnTo>
                  <a:pt x="2267712" y="0"/>
                </a:lnTo>
                <a:lnTo>
                  <a:pt x="0" y="0"/>
                </a:lnTo>
                <a:lnTo>
                  <a:pt x="0" y="218846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4198620"/>
            <a:ext cx="2455164" cy="24978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323" y="4962144"/>
            <a:ext cx="1004315" cy="9707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61047" y="3762755"/>
            <a:ext cx="1446276" cy="21412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56476" y="3758184"/>
            <a:ext cx="1455420" cy="2150745"/>
          </a:xfrm>
          <a:custGeom>
            <a:avLst/>
            <a:gdLst/>
            <a:ahLst/>
            <a:cxnLst/>
            <a:rect l="l" t="t" r="r" b="b"/>
            <a:pathLst>
              <a:path w="1455420" h="2150745">
                <a:moveTo>
                  <a:pt x="0" y="2150364"/>
                </a:moveTo>
                <a:lnTo>
                  <a:pt x="1455420" y="2150364"/>
                </a:lnTo>
                <a:lnTo>
                  <a:pt x="1455420" y="0"/>
                </a:lnTo>
                <a:lnTo>
                  <a:pt x="0" y="0"/>
                </a:lnTo>
                <a:lnTo>
                  <a:pt x="0" y="215036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0182" y="1785366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0" y="421386"/>
                </a:moveTo>
                <a:lnTo>
                  <a:pt x="2835" y="372254"/>
                </a:lnTo>
                <a:lnTo>
                  <a:pt x="11132" y="324785"/>
                </a:lnTo>
                <a:lnTo>
                  <a:pt x="24572" y="279294"/>
                </a:lnTo>
                <a:lnTo>
                  <a:pt x="42840" y="236097"/>
                </a:lnTo>
                <a:lnTo>
                  <a:pt x="65619" y="195512"/>
                </a:lnTo>
                <a:lnTo>
                  <a:pt x="92592" y="157856"/>
                </a:lnTo>
                <a:lnTo>
                  <a:pt x="123443" y="123444"/>
                </a:lnTo>
                <a:lnTo>
                  <a:pt x="157856" y="92592"/>
                </a:lnTo>
                <a:lnTo>
                  <a:pt x="195512" y="65619"/>
                </a:lnTo>
                <a:lnTo>
                  <a:pt x="236097" y="42840"/>
                </a:lnTo>
                <a:lnTo>
                  <a:pt x="279294" y="24572"/>
                </a:lnTo>
                <a:lnTo>
                  <a:pt x="324785" y="11132"/>
                </a:lnTo>
                <a:lnTo>
                  <a:pt x="372254" y="2835"/>
                </a:lnTo>
                <a:lnTo>
                  <a:pt x="421385" y="0"/>
                </a:lnTo>
                <a:lnTo>
                  <a:pt x="470517" y="2835"/>
                </a:lnTo>
                <a:lnTo>
                  <a:pt x="517986" y="11132"/>
                </a:lnTo>
                <a:lnTo>
                  <a:pt x="563477" y="24572"/>
                </a:lnTo>
                <a:lnTo>
                  <a:pt x="606674" y="42840"/>
                </a:lnTo>
                <a:lnTo>
                  <a:pt x="647259" y="65619"/>
                </a:lnTo>
                <a:lnTo>
                  <a:pt x="684915" y="92592"/>
                </a:lnTo>
                <a:lnTo>
                  <a:pt x="719327" y="123444"/>
                </a:lnTo>
                <a:lnTo>
                  <a:pt x="750179" y="157856"/>
                </a:lnTo>
                <a:lnTo>
                  <a:pt x="777152" y="195512"/>
                </a:lnTo>
                <a:lnTo>
                  <a:pt x="799931" y="236097"/>
                </a:lnTo>
                <a:lnTo>
                  <a:pt x="818199" y="279294"/>
                </a:lnTo>
                <a:lnTo>
                  <a:pt x="831639" y="324785"/>
                </a:lnTo>
                <a:lnTo>
                  <a:pt x="839936" y="372254"/>
                </a:lnTo>
                <a:lnTo>
                  <a:pt x="842771" y="421386"/>
                </a:lnTo>
                <a:lnTo>
                  <a:pt x="839936" y="470517"/>
                </a:lnTo>
                <a:lnTo>
                  <a:pt x="831639" y="517986"/>
                </a:lnTo>
                <a:lnTo>
                  <a:pt x="818199" y="563477"/>
                </a:lnTo>
                <a:lnTo>
                  <a:pt x="799931" y="606674"/>
                </a:lnTo>
                <a:lnTo>
                  <a:pt x="777152" y="647259"/>
                </a:lnTo>
                <a:lnTo>
                  <a:pt x="750179" y="684915"/>
                </a:lnTo>
                <a:lnTo>
                  <a:pt x="719327" y="719327"/>
                </a:lnTo>
                <a:lnTo>
                  <a:pt x="684915" y="750179"/>
                </a:lnTo>
                <a:lnTo>
                  <a:pt x="647259" y="777152"/>
                </a:lnTo>
                <a:lnTo>
                  <a:pt x="606674" y="799931"/>
                </a:lnTo>
                <a:lnTo>
                  <a:pt x="563477" y="818199"/>
                </a:lnTo>
                <a:lnTo>
                  <a:pt x="517986" y="831639"/>
                </a:lnTo>
                <a:lnTo>
                  <a:pt x="470517" y="839936"/>
                </a:lnTo>
                <a:lnTo>
                  <a:pt x="421385" y="842772"/>
                </a:lnTo>
                <a:lnTo>
                  <a:pt x="372254" y="839936"/>
                </a:lnTo>
                <a:lnTo>
                  <a:pt x="324785" y="831639"/>
                </a:lnTo>
                <a:lnTo>
                  <a:pt x="279294" y="818199"/>
                </a:lnTo>
                <a:lnTo>
                  <a:pt x="236097" y="799931"/>
                </a:lnTo>
                <a:lnTo>
                  <a:pt x="195512" y="777152"/>
                </a:lnTo>
                <a:lnTo>
                  <a:pt x="157856" y="750179"/>
                </a:lnTo>
                <a:lnTo>
                  <a:pt x="123443" y="719327"/>
                </a:lnTo>
                <a:lnTo>
                  <a:pt x="92592" y="684915"/>
                </a:lnTo>
                <a:lnTo>
                  <a:pt x="65619" y="647259"/>
                </a:lnTo>
                <a:lnTo>
                  <a:pt x="42840" y="606674"/>
                </a:lnTo>
                <a:lnTo>
                  <a:pt x="24572" y="563477"/>
                </a:lnTo>
                <a:lnTo>
                  <a:pt x="11132" y="517986"/>
                </a:lnTo>
                <a:lnTo>
                  <a:pt x="2835" y="470517"/>
                </a:lnTo>
                <a:lnTo>
                  <a:pt x="0" y="421386"/>
                </a:lnTo>
                <a:close/>
              </a:path>
            </a:pathLst>
          </a:custGeom>
          <a:ln w="28956">
            <a:solidFill>
              <a:srgbClr val="E71E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89148" y="3762755"/>
            <a:ext cx="3631692" cy="21412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84576" y="3758184"/>
            <a:ext cx="3641090" cy="2150745"/>
          </a:xfrm>
          <a:custGeom>
            <a:avLst/>
            <a:gdLst/>
            <a:ahLst/>
            <a:cxnLst/>
            <a:rect l="l" t="t" r="r" b="b"/>
            <a:pathLst>
              <a:path w="3641090" h="2150745">
                <a:moveTo>
                  <a:pt x="0" y="2150364"/>
                </a:moveTo>
                <a:lnTo>
                  <a:pt x="3640835" y="2150364"/>
                </a:lnTo>
                <a:lnTo>
                  <a:pt x="3640835" y="0"/>
                </a:lnTo>
                <a:lnTo>
                  <a:pt x="0" y="0"/>
                </a:lnTo>
                <a:lnTo>
                  <a:pt x="0" y="215036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423" y="3901440"/>
            <a:ext cx="2036064" cy="12085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22191" y="3902964"/>
            <a:ext cx="713740" cy="1207135"/>
          </a:xfrm>
          <a:custGeom>
            <a:avLst/>
            <a:gdLst/>
            <a:ahLst/>
            <a:cxnLst/>
            <a:rect l="l" t="t" r="r" b="b"/>
            <a:pathLst>
              <a:path w="713739" h="1207135">
                <a:moveTo>
                  <a:pt x="713232" y="0"/>
                </a:moveTo>
                <a:lnTo>
                  <a:pt x="0" y="1207008"/>
                </a:lnTo>
                <a:lnTo>
                  <a:pt x="713232" y="1207008"/>
                </a:lnTo>
                <a:lnTo>
                  <a:pt x="713232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29255" y="3938015"/>
            <a:ext cx="2769108" cy="27294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92779" y="4701540"/>
            <a:ext cx="1242059" cy="12024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35296" y="4398264"/>
            <a:ext cx="362712" cy="3611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23103" y="4303738"/>
            <a:ext cx="1548383" cy="15925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04494" y="6221984"/>
            <a:ext cx="25317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 panose="020B0604020202020204"/>
                <a:cs typeface="Arial" panose="020B0604020202020204"/>
              </a:rPr>
              <a:t>*</a:t>
            </a:r>
            <a:r>
              <a:rPr sz="1400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也可将此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VR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体验设置于陈列区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473440" y="3762755"/>
            <a:ext cx="3439667" cy="21336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68868" y="3758184"/>
            <a:ext cx="3449320" cy="2143125"/>
          </a:xfrm>
          <a:custGeom>
            <a:avLst/>
            <a:gdLst/>
            <a:ahLst/>
            <a:cxnLst/>
            <a:rect l="l" t="t" r="r" b="b"/>
            <a:pathLst>
              <a:path w="3449320" h="2143125">
                <a:moveTo>
                  <a:pt x="0" y="2142743"/>
                </a:moveTo>
                <a:lnTo>
                  <a:pt x="3448812" y="2142743"/>
                </a:lnTo>
                <a:lnTo>
                  <a:pt x="3448812" y="0"/>
                </a:lnTo>
                <a:lnTo>
                  <a:pt x="0" y="0"/>
                </a:lnTo>
                <a:lnTo>
                  <a:pt x="0" y="214274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590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3315" y="3707891"/>
            <a:ext cx="397510" cy="208915"/>
          </a:xfrm>
          <a:custGeom>
            <a:avLst/>
            <a:gdLst/>
            <a:ahLst/>
            <a:cxnLst/>
            <a:rect l="l" t="t" r="r" b="b"/>
            <a:pathLst>
              <a:path w="397510" h="208914">
                <a:moveTo>
                  <a:pt x="0" y="0"/>
                </a:moveTo>
                <a:lnTo>
                  <a:pt x="397510" y="208660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62072" y="2007107"/>
            <a:ext cx="636270" cy="198755"/>
          </a:xfrm>
          <a:custGeom>
            <a:avLst/>
            <a:gdLst/>
            <a:ahLst/>
            <a:cxnLst/>
            <a:rect l="l" t="t" r="r" b="b"/>
            <a:pathLst>
              <a:path w="636270" h="198755">
                <a:moveTo>
                  <a:pt x="0" y="198754"/>
                </a:moveTo>
                <a:lnTo>
                  <a:pt x="636142" y="0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4423" y="937260"/>
            <a:ext cx="274955" cy="54610"/>
          </a:xfrm>
          <a:custGeom>
            <a:avLst/>
            <a:gdLst/>
            <a:ahLst/>
            <a:cxnLst/>
            <a:rect l="l" t="t" r="r" b="b"/>
            <a:pathLst>
              <a:path w="274954" h="54609">
                <a:moveTo>
                  <a:pt x="0" y="0"/>
                </a:moveTo>
                <a:lnTo>
                  <a:pt x="274574" y="54610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08372" y="1019936"/>
            <a:ext cx="1701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科技化得眼镜增加专业度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43059" y="1952244"/>
            <a:ext cx="544195" cy="254635"/>
          </a:xfrm>
          <a:custGeom>
            <a:avLst/>
            <a:gdLst/>
            <a:ahLst/>
            <a:cxnLst/>
            <a:rect l="l" t="t" r="r" b="b"/>
            <a:pathLst>
              <a:path w="544195" h="254635">
                <a:moveTo>
                  <a:pt x="0" y="0"/>
                </a:moveTo>
                <a:lnTo>
                  <a:pt x="543814" y="254126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4423" y="1932432"/>
            <a:ext cx="544195" cy="254635"/>
          </a:xfrm>
          <a:custGeom>
            <a:avLst/>
            <a:gdLst/>
            <a:ahLst/>
            <a:cxnLst/>
            <a:rect l="l" t="t" r="r" b="b"/>
            <a:pathLst>
              <a:path w="544195" h="254635">
                <a:moveTo>
                  <a:pt x="0" y="0"/>
                </a:moveTo>
                <a:lnTo>
                  <a:pt x="543813" y="254126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96528" y="1522475"/>
            <a:ext cx="636270" cy="198755"/>
          </a:xfrm>
          <a:custGeom>
            <a:avLst/>
            <a:gdLst/>
            <a:ahLst/>
            <a:cxnLst/>
            <a:rect l="l" t="t" r="r" b="b"/>
            <a:pathLst>
              <a:path w="636270" h="198755">
                <a:moveTo>
                  <a:pt x="0" y="198754"/>
                </a:moveTo>
                <a:lnTo>
                  <a:pt x="636143" y="0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55535" y="4221479"/>
            <a:ext cx="580390" cy="688975"/>
          </a:xfrm>
          <a:custGeom>
            <a:avLst/>
            <a:gdLst/>
            <a:ahLst/>
            <a:cxnLst/>
            <a:rect l="l" t="t" r="r" b="b"/>
            <a:pathLst>
              <a:path w="580390" h="688975">
                <a:moveTo>
                  <a:pt x="0" y="688467"/>
                </a:moveTo>
                <a:lnTo>
                  <a:pt x="580263" y="0"/>
                </a:lnTo>
              </a:path>
            </a:pathLst>
          </a:custGeom>
          <a:ln w="3175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00632" y="2234565"/>
            <a:ext cx="139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由产品而生的灵感， 诠释产品的多样性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12045" y="1353692"/>
            <a:ext cx="19202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高品质的</a:t>
            </a:r>
            <a:r>
              <a:rPr sz="12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og</a:t>
            </a:r>
            <a:r>
              <a:rPr sz="12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贴彰显品质感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62296" y="4017086"/>
            <a:ext cx="1549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品牌墙的元素运用，  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增加品牌专业度的同时 充满活力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67138" y="2250185"/>
            <a:ext cx="1701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咖啡色的运用契合品牌性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2961" y="4937505"/>
            <a:ext cx="1615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充满活力的</a:t>
            </a:r>
            <a:r>
              <a:rPr sz="12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og</a:t>
            </a:r>
            <a:r>
              <a:rPr sz="12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元素， 与品牌经理呼应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5598" y="5949492"/>
            <a:ext cx="2077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Dolce</a:t>
            </a:r>
            <a:r>
              <a:rPr sz="1600" b="1" spc="-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Gusto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销售经理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19361" y="5949492"/>
            <a:ext cx="2077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Dolce</a:t>
            </a:r>
            <a:r>
              <a:rPr sz="1600" b="1" spc="-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Gusto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工作人员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11065" y="2287651"/>
            <a:ext cx="19202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高品质的</a:t>
            </a:r>
            <a:r>
              <a:rPr sz="12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og</a:t>
            </a:r>
            <a:r>
              <a:rPr sz="12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o</a:t>
            </a: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贴彰显品质感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15187" y="347853"/>
            <a:ext cx="185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工作人员服装推荐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187" y="347853"/>
            <a:ext cx="2431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r>
              <a:rPr sz="1800" dirty="0">
                <a:latin typeface="Arial" panose="020B0604020202020204"/>
                <a:cs typeface="Arial" panose="020B0604020202020204"/>
              </a:rPr>
              <a:t>-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R</a:t>
            </a:r>
            <a:r>
              <a:rPr sz="18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n</a:t>
            </a:r>
            <a:r>
              <a:rPr sz="1800" spc="-15" dirty="0">
                <a:latin typeface="Arial" panose="020B0604020202020204"/>
                <a:cs typeface="Arial" panose="020B0604020202020204"/>
              </a:rPr>
              <a:t>d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1800" spc="-50" dirty="0">
                <a:latin typeface="Arial" panose="020B0604020202020204"/>
                <a:cs typeface="Arial" panose="020B0604020202020204"/>
              </a:rPr>
              <a:t>w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n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80744" y="1306067"/>
            <a:ext cx="2313940" cy="477520"/>
          </a:xfrm>
          <a:custGeom>
            <a:avLst/>
            <a:gdLst/>
            <a:ahLst/>
            <a:cxnLst/>
            <a:rect l="l" t="t" r="r" b="b"/>
            <a:pathLst>
              <a:path w="2313940" h="477519">
                <a:moveTo>
                  <a:pt x="2074926" y="0"/>
                </a:moveTo>
                <a:lnTo>
                  <a:pt x="238506" y="0"/>
                </a:lnTo>
                <a:lnTo>
                  <a:pt x="190445" y="4846"/>
                </a:lnTo>
                <a:lnTo>
                  <a:pt x="145678" y="18746"/>
                </a:lnTo>
                <a:lnTo>
                  <a:pt x="105165" y="40739"/>
                </a:lnTo>
                <a:lnTo>
                  <a:pt x="69865" y="69865"/>
                </a:lnTo>
                <a:lnTo>
                  <a:pt x="40739" y="105165"/>
                </a:lnTo>
                <a:lnTo>
                  <a:pt x="18746" y="145678"/>
                </a:lnTo>
                <a:lnTo>
                  <a:pt x="4846" y="190445"/>
                </a:lnTo>
                <a:lnTo>
                  <a:pt x="0" y="238506"/>
                </a:lnTo>
                <a:lnTo>
                  <a:pt x="4846" y="286566"/>
                </a:lnTo>
                <a:lnTo>
                  <a:pt x="18746" y="331333"/>
                </a:lnTo>
                <a:lnTo>
                  <a:pt x="40739" y="371846"/>
                </a:lnTo>
                <a:lnTo>
                  <a:pt x="69865" y="407146"/>
                </a:lnTo>
                <a:lnTo>
                  <a:pt x="105165" y="436272"/>
                </a:lnTo>
                <a:lnTo>
                  <a:pt x="145678" y="458265"/>
                </a:lnTo>
                <a:lnTo>
                  <a:pt x="190445" y="472165"/>
                </a:lnTo>
                <a:lnTo>
                  <a:pt x="238506" y="477012"/>
                </a:lnTo>
                <a:lnTo>
                  <a:pt x="2074926" y="477012"/>
                </a:lnTo>
                <a:lnTo>
                  <a:pt x="2122986" y="472165"/>
                </a:lnTo>
                <a:lnTo>
                  <a:pt x="2167753" y="458265"/>
                </a:lnTo>
                <a:lnTo>
                  <a:pt x="2208266" y="436272"/>
                </a:lnTo>
                <a:lnTo>
                  <a:pt x="2243566" y="407146"/>
                </a:lnTo>
                <a:lnTo>
                  <a:pt x="2272692" y="371846"/>
                </a:lnTo>
                <a:lnTo>
                  <a:pt x="2294685" y="331333"/>
                </a:lnTo>
                <a:lnTo>
                  <a:pt x="2308585" y="286566"/>
                </a:lnTo>
                <a:lnTo>
                  <a:pt x="2313432" y="238506"/>
                </a:lnTo>
                <a:lnTo>
                  <a:pt x="2308585" y="190445"/>
                </a:lnTo>
                <a:lnTo>
                  <a:pt x="2294685" y="145678"/>
                </a:lnTo>
                <a:lnTo>
                  <a:pt x="2272692" y="105165"/>
                </a:lnTo>
                <a:lnTo>
                  <a:pt x="2243566" y="69865"/>
                </a:lnTo>
                <a:lnTo>
                  <a:pt x="2208266" y="40739"/>
                </a:lnTo>
                <a:lnTo>
                  <a:pt x="2167753" y="18746"/>
                </a:lnTo>
                <a:lnTo>
                  <a:pt x="2122986" y="4846"/>
                </a:lnTo>
                <a:lnTo>
                  <a:pt x="2074926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0744" y="1306067"/>
            <a:ext cx="2313940" cy="477520"/>
          </a:xfrm>
          <a:custGeom>
            <a:avLst/>
            <a:gdLst/>
            <a:ahLst/>
            <a:cxnLst/>
            <a:rect l="l" t="t" r="r" b="b"/>
            <a:pathLst>
              <a:path w="2313940" h="477519">
                <a:moveTo>
                  <a:pt x="0" y="238506"/>
                </a:moveTo>
                <a:lnTo>
                  <a:pt x="4846" y="190445"/>
                </a:lnTo>
                <a:lnTo>
                  <a:pt x="18746" y="145678"/>
                </a:lnTo>
                <a:lnTo>
                  <a:pt x="40739" y="105165"/>
                </a:lnTo>
                <a:lnTo>
                  <a:pt x="69865" y="69865"/>
                </a:lnTo>
                <a:lnTo>
                  <a:pt x="105165" y="40739"/>
                </a:lnTo>
                <a:lnTo>
                  <a:pt x="145678" y="18746"/>
                </a:lnTo>
                <a:lnTo>
                  <a:pt x="190445" y="4846"/>
                </a:lnTo>
                <a:lnTo>
                  <a:pt x="238506" y="0"/>
                </a:lnTo>
                <a:lnTo>
                  <a:pt x="2074926" y="0"/>
                </a:lnTo>
                <a:lnTo>
                  <a:pt x="2122986" y="4846"/>
                </a:lnTo>
                <a:lnTo>
                  <a:pt x="2167753" y="18746"/>
                </a:lnTo>
                <a:lnTo>
                  <a:pt x="2208266" y="40739"/>
                </a:lnTo>
                <a:lnTo>
                  <a:pt x="2243566" y="69865"/>
                </a:lnTo>
                <a:lnTo>
                  <a:pt x="2272692" y="105165"/>
                </a:lnTo>
                <a:lnTo>
                  <a:pt x="2294685" y="145678"/>
                </a:lnTo>
                <a:lnTo>
                  <a:pt x="2308585" y="190445"/>
                </a:lnTo>
                <a:lnTo>
                  <a:pt x="2313432" y="238506"/>
                </a:lnTo>
                <a:lnTo>
                  <a:pt x="2308585" y="286566"/>
                </a:lnTo>
                <a:lnTo>
                  <a:pt x="2294685" y="331333"/>
                </a:lnTo>
                <a:lnTo>
                  <a:pt x="2272692" y="371846"/>
                </a:lnTo>
                <a:lnTo>
                  <a:pt x="2243566" y="407146"/>
                </a:lnTo>
                <a:lnTo>
                  <a:pt x="2208266" y="436272"/>
                </a:lnTo>
                <a:lnTo>
                  <a:pt x="2167753" y="458265"/>
                </a:lnTo>
                <a:lnTo>
                  <a:pt x="2122986" y="472165"/>
                </a:lnTo>
                <a:lnTo>
                  <a:pt x="2074926" y="477012"/>
                </a:lnTo>
                <a:lnTo>
                  <a:pt x="238506" y="477012"/>
                </a:lnTo>
                <a:lnTo>
                  <a:pt x="190445" y="472165"/>
                </a:lnTo>
                <a:lnTo>
                  <a:pt x="145678" y="458265"/>
                </a:lnTo>
                <a:lnTo>
                  <a:pt x="105165" y="436272"/>
                </a:lnTo>
                <a:lnTo>
                  <a:pt x="69865" y="407146"/>
                </a:lnTo>
                <a:lnTo>
                  <a:pt x="40739" y="371846"/>
                </a:lnTo>
                <a:lnTo>
                  <a:pt x="18746" y="331333"/>
                </a:lnTo>
                <a:lnTo>
                  <a:pt x="4846" y="286566"/>
                </a:lnTo>
                <a:lnTo>
                  <a:pt x="0" y="238506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19705" y="1338148"/>
            <a:ext cx="635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8391" y="1306067"/>
            <a:ext cx="6501765" cy="477520"/>
          </a:xfrm>
          <a:custGeom>
            <a:avLst/>
            <a:gdLst/>
            <a:ahLst/>
            <a:cxnLst/>
            <a:rect l="l" t="t" r="r" b="b"/>
            <a:pathLst>
              <a:path w="6501765" h="477519">
                <a:moveTo>
                  <a:pt x="6262878" y="0"/>
                </a:moveTo>
                <a:lnTo>
                  <a:pt x="238506" y="0"/>
                </a:lnTo>
                <a:lnTo>
                  <a:pt x="190445" y="4846"/>
                </a:lnTo>
                <a:lnTo>
                  <a:pt x="145678" y="18746"/>
                </a:lnTo>
                <a:lnTo>
                  <a:pt x="105165" y="40739"/>
                </a:lnTo>
                <a:lnTo>
                  <a:pt x="69865" y="69865"/>
                </a:lnTo>
                <a:lnTo>
                  <a:pt x="40739" y="105165"/>
                </a:lnTo>
                <a:lnTo>
                  <a:pt x="18746" y="145678"/>
                </a:lnTo>
                <a:lnTo>
                  <a:pt x="4846" y="190445"/>
                </a:lnTo>
                <a:lnTo>
                  <a:pt x="0" y="238506"/>
                </a:lnTo>
                <a:lnTo>
                  <a:pt x="4846" y="286566"/>
                </a:lnTo>
                <a:lnTo>
                  <a:pt x="18746" y="331333"/>
                </a:lnTo>
                <a:lnTo>
                  <a:pt x="40739" y="371846"/>
                </a:lnTo>
                <a:lnTo>
                  <a:pt x="69865" y="407146"/>
                </a:lnTo>
                <a:lnTo>
                  <a:pt x="105165" y="436272"/>
                </a:lnTo>
                <a:lnTo>
                  <a:pt x="145678" y="458265"/>
                </a:lnTo>
                <a:lnTo>
                  <a:pt x="190445" y="472165"/>
                </a:lnTo>
                <a:lnTo>
                  <a:pt x="238506" y="477012"/>
                </a:lnTo>
                <a:lnTo>
                  <a:pt x="6262878" y="477012"/>
                </a:lnTo>
                <a:lnTo>
                  <a:pt x="6310938" y="472165"/>
                </a:lnTo>
                <a:lnTo>
                  <a:pt x="6355705" y="458265"/>
                </a:lnTo>
                <a:lnTo>
                  <a:pt x="6396218" y="436272"/>
                </a:lnTo>
                <a:lnTo>
                  <a:pt x="6431518" y="407146"/>
                </a:lnTo>
                <a:lnTo>
                  <a:pt x="6460644" y="371846"/>
                </a:lnTo>
                <a:lnTo>
                  <a:pt x="6482637" y="331333"/>
                </a:lnTo>
                <a:lnTo>
                  <a:pt x="6496537" y="286566"/>
                </a:lnTo>
                <a:lnTo>
                  <a:pt x="6501384" y="238506"/>
                </a:lnTo>
                <a:lnTo>
                  <a:pt x="6496537" y="190445"/>
                </a:lnTo>
                <a:lnTo>
                  <a:pt x="6482637" y="145678"/>
                </a:lnTo>
                <a:lnTo>
                  <a:pt x="6460644" y="105165"/>
                </a:lnTo>
                <a:lnTo>
                  <a:pt x="6431518" y="69865"/>
                </a:lnTo>
                <a:lnTo>
                  <a:pt x="6396218" y="40739"/>
                </a:lnTo>
                <a:lnTo>
                  <a:pt x="6355705" y="18746"/>
                </a:lnTo>
                <a:lnTo>
                  <a:pt x="6310938" y="4846"/>
                </a:lnTo>
                <a:lnTo>
                  <a:pt x="626287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98391" y="1306067"/>
            <a:ext cx="6501765" cy="477520"/>
          </a:xfrm>
          <a:custGeom>
            <a:avLst/>
            <a:gdLst/>
            <a:ahLst/>
            <a:cxnLst/>
            <a:rect l="l" t="t" r="r" b="b"/>
            <a:pathLst>
              <a:path w="6501765" h="477519">
                <a:moveTo>
                  <a:pt x="0" y="238506"/>
                </a:moveTo>
                <a:lnTo>
                  <a:pt x="4846" y="190445"/>
                </a:lnTo>
                <a:lnTo>
                  <a:pt x="18746" y="145678"/>
                </a:lnTo>
                <a:lnTo>
                  <a:pt x="40739" y="105165"/>
                </a:lnTo>
                <a:lnTo>
                  <a:pt x="69865" y="69865"/>
                </a:lnTo>
                <a:lnTo>
                  <a:pt x="105165" y="40739"/>
                </a:lnTo>
                <a:lnTo>
                  <a:pt x="145678" y="18746"/>
                </a:lnTo>
                <a:lnTo>
                  <a:pt x="190445" y="4846"/>
                </a:lnTo>
                <a:lnTo>
                  <a:pt x="238506" y="0"/>
                </a:lnTo>
                <a:lnTo>
                  <a:pt x="6262878" y="0"/>
                </a:lnTo>
                <a:lnTo>
                  <a:pt x="6310938" y="4846"/>
                </a:lnTo>
                <a:lnTo>
                  <a:pt x="6355705" y="18746"/>
                </a:lnTo>
                <a:lnTo>
                  <a:pt x="6396218" y="40739"/>
                </a:lnTo>
                <a:lnTo>
                  <a:pt x="6431518" y="69865"/>
                </a:lnTo>
                <a:lnTo>
                  <a:pt x="6460644" y="105165"/>
                </a:lnTo>
                <a:lnTo>
                  <a:pt x="6482637" y="145678"/>
                </a:lnTo>
                <a:lnTo>
                  <a:pt x="6496537" y="190445"/>
                </a:lnTo>
                <a:lnTo>
                  <a:pt x="6501384" y="238506"/>
                </a:lnTo>
                <a:lnTo>
                  <a:pt x="6496537" y="286566"/>
                </a:lnTo>
                <a:lnTo>
                  <a:pt x="6482637" y="331333"/>
                </a:lnTo>
                <a:lnTo>
                  <a:pt x="6460644" y="371846"/>
                </a:lnTo>
                <a:lnTo>
                  <a:pt x="6431518" y="407146"/>
                </a:lnTo>
                <a:lnTo>
                  <a:pt x="6396218" y="436272"/>
                </a:lnTo>
                <a:lnTo>
                  <a:pt x="6355705" y="458265"/>
                </a:lnTo>
                <a:lnTo>
                  <a:pt x="6310938" y="472165"/>
                </a:lnTo>
                <a:lnTo>
                  <a:pt x="6262878" y="477012"/>
                </a:lnTo>
                <a:lnTo>
                  <a:pt x="238506" y="477012"/>
                </a:lnTo>
                <a:lnTo>
                  <a:pt x="190445" y="472165"/>
                </a:lnTo>
                <a:lnTo>
                  <a:pt x="145678" y="458265"/>
                </a:lnTo>
                <a:lnTo>
                  <a:pt x="105165" y="436272"/>
                </a:lnTo>
                <a:lnTo>
                  <a:pt x="69865" y="407146"/>
                </a:lnTo>
                <a:lnTo>
                  <a:pt x="40739" y="371846"/>
                </a:lnTo>
                <a:lnTo>
                  <a:pt x="18746" y="331333"/>
                </a:lnTo>
                <a:lnTo>
                  <a:pt x="4846" y="286566"/>
                </a:lnTo>
                <a:lnTo>
                  <a:pt x="0" y="23850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7607" y="1853183"/>
            <a:ext cx="1496695" cy="1282065"/>
          </a:xfrm>
          <a:custGeom>
            <a:avLst/>
            <a:gdLst/>
            <a:ahLst/>
            <a:cxnLst/>
            <a:rect l="l" t="t" r="r" b="b"/>
            <a:pathLst>
              <a:path w="1496695" h="1282064">
                <a:moveTo>
                  <a:pt x="0" y="157352"/>
                </a:moveTo>
                <a:lnTo>
                  <a:pt x="8025" y="107630"/>
                </a:lnTo>
                <a:lnTo>
                  <a:pt x="30370" y="64437"/>
                </a:lnTo>
                <a:lnTo>
                  <a:pt x="64437" y="30370"/>
                </a:lnTo>
                <a:lnTo>
                  <a:pt x="107630" y="8025"/>
                </a:lnTo>
                <a:lnTo>
                  <a:pt x="157353" y="0"/>
                </a:lnTo>
                <a:lnTo>
                  <a:pt x="1339215" y="0"/>
                </a:lnTo>
                <a:lnTo>
                  <a:pt x="1388937" y="8025"/>
                </a:lnTo>
                <a:lnTo>
                  <a:pt x="1432130" y="30370"/>
                </a:lnTo>
                <a:lnTo>
                  <a:pt x="1466197" y="64437"/>
                </a:lnTo>
                <a:lnTo>
                  <a:pt x="1488542" y="107630"/>
                </a:lnTo>
                <a:lnTo>
                  <a:pt x="1496568" y="157352"/>
                </a:lnTo>
                <a:lnTo>
                  <a:pt x="1496568" y="1124330"/>
                </a:lnTo>
                <a:lnTo>
                  <a:pt x="1488542" y="1174053"/>
                </a:lnTo>
                <a:lnTo>
                  <a:pt x="1466197" y="1217246"/>
                </a:lnTo>
                <a:lnTo>
                  <a:pt x="1432130" y="1251313"/>
                </a:lnTo>
                <a:lnTo>
                  <a:pt x="1388937" y="1273658"/>
                </a:lnTo>
                <a:lnTo>
                  <a:pt x="1339215" y="1281683"/>
                </a:lnTo>
                <a:lnTo>
                  <a:pt x="157353" y="1281683"/>
                </a:lnTo>
                <a:lnTo>
                  <a:pt x="107630" y="1273658"/>
                </a:lnTo>
                <a:lnTo>
                  <a:pt x="64437" y="1251313"/>
                </a:lnTo>
                <a:lnTo>
                  <a:pt x="30370" y="1217246"/>
                </a:lnTo>
                <a:lnTo>
                  <a:pt x="8025" y="1174053"/>
                </a:lnTo>
                <a:lnTo>
                  <a:pt x="0" y="1124330"/>
                </a:lnTo>
                <a:lnTo>
                  <a:pt x="0" y="157352"/>
                </a:lnTo>
                <a:close/>
              </a:path>
            </a:pathLst>
          </a:custGeom>
          <a:ln w="12191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22957" y="228879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周边区域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98391" y="1853183"/>
            <a:ext cx="6501765" cy="381000"/>
          </a:xfrm>
          <a:custGeom>
            <a:avLst/>
            <a:gdLst/>
            <a:ahLst/>
            <a:cxnLst/>
            <a:rect l="l" t="t" r="r" b="b"/>
            <a:pathLst>
              <a:path w="6501765" h="381000">
                <a:moveTo>
                  <a:pt x="0" y="190500"/>
                </a:moveTo>
                <a:lnTo>
                  <a:pt x="5034" y="146837"/>
                </a:lnTo>
                <a:lnTo>
                  <a:pt x="19372" y="106746"/>
                </a:lnTo>
                <a:lnTo>
                  <a:pt x="41867" y="71374"/>
                </a:lnTo>
                <a:lnTo>
                  <a:pt x="71374" y="41867"/>
                </a:lnTo>
                <a:lnTo>
                  <a:pt x="106746" y="19372"/>
                </a:lnTo>
                <a:lnTo>
                  <a:pt x="146837" y="5034"/>
                </a:lnTo>
                <a:lnTo>
                  <a:pt x="190500" y="0"/>
                </a:lnTo>
                <a:lnTo>
                  <a:pt x="6310884" y="0"/>
                </a:lnTo>
                <a:lnTo>
                  <a:pt x="6354546" y="5034"/>
                </a:lnTo>
                <a:lnTo>
                  <a:pt x="6394637" y="19372"/>
                </a:lnTo>
                <a:lnTo>
                  <a:pt x="6430009" y="41867"/>
                </a:lnTo>
                <a:lnTo>
                  <a:pt x="6459516" y="71374"/>
                </a:lnTo>
                <a:lnTo>
                  <a:pt x="6482011" y="106746"/>
                </a:lnTo>
                <a:lnTo>
                  <a:pt x="6496349" y="146837"/>
                </a:lnTo>
                <a:lnTo>
                  <a:pt x="6501384" y="190500"/>
                </a:lnTo>
                <a:lnTo>
                  <a:pt x="6496349" y="234162"/>
                </a:lnTo>
                <a:lnTo>
                  <a:pt x="6482011" y="274253"/>
                </a:lnTo>
                <a:lnTo>
                  <a:pt x="6459516" y="309625"/>
                </a:lnTo>
                <a:lnTo>
                  <a:pt x="6430009" y="339132"/>
                </a:lnTo>
                <a:lnTo>
                  <a:pt x="6394637" y="361627"/>
                </a:lnTo>
                <a:lnTo>
                  <a:pt x="6354546" y="375965"/>
                </a:lnTo>
                <a:lnTo>
                  <a:pt x="6310884" y="381000"/>
                </a:lnTo>
                <a:lnTo>
                  <a:pt x="190500" y="381000"/>
                </a:lnTo>
                <a:lnTo>
                  <a:pt x="146837" y="375965"/>
                </a:lnTo>
                <a:lnTo>
                  <a:pt x="106746" y="361627"/>
                </a:lnTo>
                <a:lnTo>
                  <a:pt x="71374" y="339132"/>
                </a:lnTo>
                <a:lnTo>
                  <a:pt x="41867" y="309625"/>
                </a:lnTo>
                <a:lnTo>
                  <a:pt x="19372" y="274253"/>
                </a:lnTo>
                <a:lnTo>
                  <a:pt x="5034" y="234162"/>
                </a:lnTo>
                <a:lnTo>
                  <a:pt x="0" y="190500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98391" y="2304288"/>
            <a:ext cx="6501765" cy="379730"/>
          </a:xfrm>
          <a:custGeom>
            <a:avLst/>
            <a:gdLst/>
            <a:ahLst/>
            <a:cxnLst/>
            <a:rect l="l" t="t" r="r" b="b"/>
            <a:pathLst>
              <a:path w="6501765" h="379730">
                <a:moveTo>
                  <a:pt x="0" y="189737"/>
                </a:moveTo>
                <a:lnTo>
                  <a:pt x="6778" y="139303"/>
                </a:lnTo>
                <a:lnTo>
                  <a:pt x="25908" y="93979"/>
                </a:lnTo>
                <a:lnTo>
                  <a:pt x="55578" y="55578"/>
                </a:lnTo>
                <a:lnTo>
                  <a:pt x="93980" y="25907"/>
                </a:lnTo>
                <a:lnTo>
                  <a:pt x="139303" y="6778"/>
                </a:lnTo>
                <a:lnTo>
                  <a:pt x="189737" y="0"/>
                </a:lnTo>
                <a:lnTo>
                  <a:pt x="6311646" y="0"/>
                </a:lnTo>
                <a:lnTo>
                  <a:pt x="6362080" y="6778"/>
                </a:lnTo>
                <a:lnTo>
                  <a:pt x="6407404" y="25908"/>
                </a:lnTo>
                <a:lnTo>
                  <a:pt x="6445805" y="55578"/>
                </a:lnTo>
                <a:lnTo>
                  <a:pt x="6475475" y="93980"/>
                </a:lnTo>
                <a:lnTo>
                  <a:pt x="6494605" y="139303"/>
                </a:lnTo>
                <a:lnTo>
                  <a:pt x="6501384" y="189737"/>
                </a:lnTo>
                <a:lnTo>
                  <a:pt x="6494605" y="240172"/>
                </a:lnTo>
                <a:lnTo>
                  <a:pt x="6475476" y="285496"/>
                </a:lnTo>
                <a:lnTo>
                  <a:pt x="6445805" y="323897"/>
                </a:lnTo>
                <a:lnTo>
                  <a:pt x="6407404" y="353568"/>
                </a:lnTo>
                <a:lnTo>
                  <a:pt x="6362080" y="372697"/>
                </a:lnTo>
                <a:lnTo>
                  <a:pt x="6311646" y="379475"/>
                </a:lnTo>
                <a:lnTo>
                  <a:pt x="189737" y="379475"/>
                </a:lnTo>
                <a:lnTo>
                  <a:pt x="139303" y="372697"/>
                </a:lnTo>
                <a:lnTo>
                  <a:pt x="93979" y="353567"/>
                </a:lnTo>
                <a:lnTo>
                  <a:pt x="55578" y="323897"/>
                </a:lnTo>
                <a:lnTo>
                  <a:pt x="25907" y="285495"/>
                </a:lnTo>
                <a:lnTo>
                  <a:pt x="6778" y="240172"/>
                </a:lnTo>
                <a:lnTo>
                  <a:pt x="0" y="189737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98391" y="2769107"/>
            <a:ext cx="6501765" cy="379730"/>
          </a:xfrm>
          <a:custGeom>
            <a:avLst/>
            <a:gdLst/>
            <a:ahLst/>
            <a:cxnLst/>
            <a:rect l="l" t="t" r="r" b="b"/>
            <a:pathLst>
              <a:path w="6501765" h="379730">
                <a:moveTo>
                  <a:pt x="0" y="189737"/>
                </a:moveTo>
                <a:lnTo>
                  <a:pt x="6778" y="139303"/>
                </a:lnTo>
                <a:lnTo>
                  <a:pt x="25908" y="93979"/>
                </a:lnTo>
                <a:lnTo>
                  <a:pt x="55578" y="55578"/>
                </a:lnTo>
                <a:lnTo>
                  <a:pt x="93980" y="25907"/>
                </a:lnTo>
                <a:lnTo>
                  <a:pt x="139303" y="6778"/>
                </a:lnTo>
                <a:lnTo>
                  <a:pt x="189737" y="0"/>
                </a:lnTo>
                <a:lnTo>
                  <a:pt x="6311646" y="0"/>
                </a:lnTo>
                <a:lnTo>
                  <a:pt x="6362080" y="6778"/>
                </a:lnTo>
                <a:lnTo>
                  <a:pt x="6407404" y="25908"/>
                </a:lnTo>
                <a:lnTo>
                  <a:pt x="6445805" y="55578"/>
                </a:lnTo>
                <a:lnTo>
                  <a:pt x="6475475" y="93980"/>
                </a:lnTo>
                <a:lnTo>
                  <a:pt x="6494605" y="139303"/>
                </a:lnTo>
                <a:lnTo>
                  <a:pt x="6501384" y="189737"/>
                </a:lnTo>
                <a:lnTo>
                  <a:pt x="6494605" y="240172"/>
                </a:lnTo>
                <a:lnTo>
                  <a:pt x="6475476" y="285496"/>
                </a:lnTo>
                <a:lnTo>
                  <a:pt x="6445805" y="323897"/>
                </a:lnTo>
                <a:lnTo>
                  <a:pt x="6407404" y="353568"/>
                </a:lnTo>
                <a:lnTo>
                  <a:pt x="6362080" y="372697"/>
                </a:lnTo>
                <a:lnTo>
                  <a:pt x="6311646" y="379475"/>
                </a:lnTo>
                <a:lnTo>
                  <a:pt x="189737" y="379475"/>
                </a:lnTo>
                <a:lnTo>
                  <a:pt x="139303" y="372697"/>
                </a:lnTo>
                <a:lnTo>
                  <a:pt x="93979" y="353567"/>
                </a:lnTo>
                <a:lnTo>
                  <a:pt x="55578" y="323897"/>
                </a:lnTo>
                <a:lnTo>
                  <a:pt x="25907" y="285495"/>
                </a:lnTo>
                <a:lnTo>
                  <a:pt x="6778" y="240172"/>
                </a:lnTo>
                <a:lnTo>
                  <a:pt x="0" y="189737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67096" y="1338148"/>
            <a:ext cx="4366260" cy="1749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707390">
              <a:lnSpc>
                <a:spcPct val="100000"/>
              </a:lnSpc>
              <a:spcBef>
                <a:spcPts val="1565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现场吸引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：胡歌机器人周边巡游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3660"/>
              </a:lnSpc>
              <a:spcBef>
                <a:spcPts val="305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现场吸引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2-Option</a:t>
            </a:r>
            <a:r>
              <a:rPr sz="1600" spc="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600" spc="-12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舞台吸引</a:t>
            </a:r>
            <a:r>
              <a:rPr sz="16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咖啡的律动 现场吸引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2-Option</a:t>
            </a:r>
            <a:r>
              <a:rPr sz="1600" spc="-3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舞台吸引</a:t>
            </a:r>
            <a:r>
              <a:rPr sz="16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错觉艺术合影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97607" y="3218688"/>
            <a:ext cx="1496695" cy="494030"/>
          </a:xfrm>
          <a:custGeom>
            <a:avLst/>
            <a:gdLst/>
            <a:ahLst/>
            <a:cxnLst/>
            <a:rect l="l" t="t" r="r" b="b"/>
            <a:pathLst>
              <a:path w="1496695" h="494029">
                <a:moveTo>
                  <a:pt x="0" y="119252"/>
                </a:moveTo>
                <a:lnTo>
                  <a:pt x="9364" y="72812"/>
                </a:lnTo>
                <a:lnTo>
                  <a:pt x="34909" y="34909"/>
                </a:lnTo>
                <a:lnTo>
                  <a:pt x="72812" y="9364"/>
                </a:lnTo>
                <a:lnTo>
                  <a:pt x="119253" y="0"/>
                </a:lnTo>
                <a:lnTo>
                  <a:pt x="1377315" y="0"/>
                </a:lnTo>
                <a:lnTo>
                  <a:pt x="1423755" y="9364"/>
                </a:lnTo>
                <a:lnTo>
                  <a:pt x="1461658" y="34909"/>
                </a:lnTo>
                <a:lnTo>
                  <a:pt x="1487203" y="72812"/>
                </a:lnTo>
                <a:lnTo>
                  <a:pt x="1496568" y="119252"/>
                </a:lnTo>
                <a:lnTo>
                  <a:pt x="1496568" y="374523"/>
                </a:lnTo>
                <a:lnTo>
                  <a:pt x="1487203" y="420963"/>
                </a:lnTo>
                <a:lnTo>
                  <a:pt x="1461658" y="458866"/>
                </a:lnTo>
                <a:lnTo>
                  <a:pt x="1423755" y="484411"/>
                </a:lnTo>
                <a:lnTo>
                  <a:pt x="1377315" y="493775"/>
                </a:lnTo>
                <a:lnTo>
                  <a:pt x="119253" y="493775"/>
                </a:lnTo>
                <a:lnTo>
                  <a:pt x="72812" y="484411"/>
                </a:lnTo>
                <a:lnTo>
                  <a:pt x="34909" y="458866"/>
                </a:lnTo>
                <a:lnTo>
                  <a:pt x="9364" y="420963"/>
                </a:lnTo>
                <a:lnTo>
                  <a:pt x="0" y="374523"/>
                </a:lnTo>
                <a:lnTo>
                  <a:pt x="0" y="119252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76245" y="3260852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接待区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8391" y="3247644"/>
            <a:ext cx="6501765" cy="464820"/>
          </a:xfrm>
          <a:custGeom>
            <a:avLst/>
            <a:gdLst/>
            <a:ahLst/>
            <a:cxnLst/>
            <a:rect l="l" t="t" r="r" b="b"/>
            <a:pathLst>
              <a:path w="6501765" h="464820">
                <a:moveTo>
                  <a:pt x="0" y="232409"/>
                </a:moveTo>
                <a:lnTo>
                  <a:pt x="4720" y="185559"/>
                </a:lnTo>
                <a:lnTo>
                  <a:pt x="18258" y="141928"/>
                </a:lnTo>
                <a:lnTo>
                  <a:pt x="39681" y="102449"/>
                </a:lnTo>
                <a:lnTo>
                  <a:pt x="68056" y="68056"/>
                </a:lnTo>
                <a:lnTo>
                  <a:pt x="102449" y="39681"/>
                </a:lnTo>
                <a:lnTo>
                  <a:pt x="141928" y="18258"/>
                </a:lnTo>
                <a:lnTo>
                  <a:pt x="185559" y="4720"/>
                </a:lnTo>
                <a:lnTo>
                  <a:pt x="232410" y="0"/>
                </a:lnTo>
                <a:lnTo>
                  <a:pt x="6268974" y="0"/>
                </a:lnTo>
                <a:lnTo>
                  <a:pt x="6315824" y="4720"/>
                </a:lnTo>
                <a:lnTo>
                  <a:pt x="6359455" y="18258"/>
                </a:lnTo>
                <a:lnTo>
                  <a:pt x="6398934" y="39681"/>
                </a:lnTo>
                <a:lnTo>
                  <a:pt x="6433327" y="68056"/>
                </a:lnTo>
                <a:lnTo>
                  <a:pt x="6461702" y="102449"/>
                </a:lnTo>
                <a:lnTo>
                  <a:pt x="6483125" y="141928"/>
                </a:lnTo>
                <a:lnTo>
                  <a:pt x="6496663" y="185559"/>
                </a:lnTo>
                <a:lnTo>
                  <a:pt x="6501384" y="232409"/>
                </a:lnTo>
                <a:lnTo>
                  <a:pt x="6496663" y="279260"/>
                </a:lnTo>
                <a:lnTo>
                  <a:pt x="6483125" y="322891"/>
                </a:lnTo>
                <a:lnTo>
                  <a:pt x="6461702" y="362370"/>
                </a:lnTo>
                <a:lnTo>
                  <a:pt x="6433327" y="396763"/>
                </a:lnTo>
                <a:lnTo>
                  <a:pt x="6398934" y="425138"/>
                </a:lnTo>
                <a:lnTo>
                  <a:pt x="6359455" y="446561"/>
                </a:lnTo>
                <a:lnTo>
                  <a:pt x="6315824" y="460099"/>
                </a:lnTo>
                <a:lnTo>
                  <a:pt x="6268974" y="464819"/>
                </a:lnTo>
                <a:lnTo>
                  <a:pt x="232410" y="464819"/>
                </a:lnTo>
                <a:lnTo>
                  <a:pt x="185559" y="460099"/>
                </a:lnTo>
                <a:lnTo>
                  <a:pt x="141928" y="446561"/>
                </a:lnTo>
                <a:lnTo>
                  <a:pt x="102449" y="425138"/>
                </a:lnTo>
                <a:lnTo>
                  <a:pt x="68056" y="396763"/>
                </a:lnTo>
                <a:lnTo>
                  <a:pt x="39681" y="362370"/>
                </a:lnTo>
                <a:lnTo>
                  <a:pt x="18258" y="322891"/>
                </a:lnTo>
                <a:lnTo>
                  <a:pt x="4720" y="279260"/>
                </a:lnTo>
                <a:lnTo>
                  <a:pt x="0" y="232409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981827" y="3340735"/>
            <a:ext cx="2334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多趣酷思</a:t>
            </a:r>
            <a:r>
              <a:rPr sz="16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胶囊墙扫红包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97607" y="3813047"/>
            <a:ext cx="1496695" cy="815340"/>
          </a:xfrm>
          <a:custGeom>
            <a:avLst/>
            <a:gdLst/>
            <a:ahLst/>
            <a:cxnLst/>
            <a:rect l="l" t="t" r="r" b="b"/>
            <a:pathLst>
              <a:path w="1496695" h="815339">
                <a:moveTo>
                  <a:pt x="0" y="154939"/>
                </a:moveTo>
                <a:lnTo>
                  <a:pt x="7896" y="105956"/>
                </a:lnTo>
                <a:lnTo>
                  <a:pt x="29886" y="63422"/>
                </a:lnTo>
                <a:lnTo>
                  <a:pt x="63422" y="29886"/>
                </a:lnTo>
                <a:lnTo>
                  <a:pt x="105956" y="7896"/>
                </a:lnTo>
                <a:lnTo>
                  <a:pt x="154940" y="0"/>
                </a:lnTo>
                <a:lnTo>
                  <a:pt x="1341628" y="0"/>
                </a:lnTo>
                <a:lnTo>
                  <a:pt x="1390611" y="7896"/>
                </a:lnTo>
                <a:lnTo>
                  <a:pt x="1433145" y="29886"/>
                </a:lnTo>
                <a:lnTo>
                  <a:pt x="1466681" y="63422"/>
                </a:lnTo>
                <a:lnTo>
                  <a:pt x="1488671" y="105956"/>
                </a:lnTo>
                <a:lnTo>
                  <a:pt x="1496568" y="154939"/>
                </a:lnTo>
                <a:lnTo>
                  <a:pt x="1496568" y="660400"/>
                </a:lnTo>
                <a:lnTo>
                  <a:pt x="1488671" y="709383"/>
                </a:lnTo>
                <a:lnTo>
                  <a:pt x="1466681" y="751917"/>
                </a:lnTo>
                <a:lnTo>
                  <a:pt x="1433145" y="785453"/>
                </a:lnTo>
                <a:lnTo>
                  <a:pt x="1390611" y="807443"/>
                </a:lnTo>
                <a:lnTo>
                  <a:pt x="1341628" y="815339"/>
                </a:lnTo>
                <a:lnTo>
                  <a:pt x="154940" y="815339"/>
                </a:lnTo>
                <a:lnTo>
                  <a:pt x="105956" y="807443"/>
                </a:lnTo>
                <a:lnTo>
                  <a:pt x="63422" y="785453"/>
                </a:lnTo>
                <a:lnTo>
                  <a:pt x="29886" y="751917"/>
                </a:lnTo>
                <a:lnTo>
                  <a:pt x="7896" y="709383"/>
                </a:lnTo>
                <a:lnTo>
                  <a:pt x="0" y="660400"/>
                </a:lnTo>
                <a:lnTo>
                  <a:pt x="0" y="154939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475992" y="4014978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陈列区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98391" y="3813047"/>
            <a:ext cx="6501765" cy="379730"/>
          </a:xfrm>
          <a:custGeom>
            <a:avLst/>
            <a:gdLst/>
            <a:ahLst/>
            <a:cxnLst/>
            <a:rect l="l" t="t" r="r" b="b"/>
            <a:pathLst>
              <a:path w="6501765" h="379729">
                <a:moveTo>
                  <a:pt x="0" y="189737"/>
                </a:moveTo>
                <a:lnTo>
                  <a:pt x="6778" y="139303"/>
                </a:lnTo>
                <a:lnTo>
                  <a:pt x="25908" y="93980"/>
                </a:lnTo>
                <a:lnTo>
                  <a:pt x="55578" y="55578"/>
                </a:lnTo>
                <a:lnTo>
                  <a:pt x="93980" y="25907"/>
                </a:lnTo>
                <a:lnTo>
                  <a:pt x="139303" y="6778"/>
                </a:lnTo>
                <a:lnTo>
                  <a:pt x="189737" y="0"/>
                </a:lnTo>
                <a:lnTo>
                  <a:pt x="6311646" y="0"/>
                </a:lnTo>
                <a:lnTo>
                  <a:pt x="6362080" y="6778"/>
                </a:lnTo>
                <a:lnTo>
                  <a:pt x="6407404" y="25907"/>
                </a:lnTo>
                <a:lnTo>
                  <a:pt x="6445805" y="55578"/>
                </a:lnTo>
                <a:lnTo>
                  <a:pt x="6475475" y="93980"/>
                </a:lnTo>
                <a:lnTo>
                  <a:pt x="6494605" y="139303"/>
                </a:lnTo>
                <a:lnTo>
                  <a:pt x="6501384" y="189737"/>
                </a:lnTo>
                <a:lnTo>
                  <a:pt x="6494605" y="240172"/>
                </a:lnTo>
                <a:lnTo>
                  <a:pt x="6475476" y="285495"/>
                </a:lnTo>
                <a:lnTo>
                  <a:pt x="6445805" y="323897"/>
                </a:lnTo>
                <a:lnTo>
                  <a:pt x="6407404" y="353568"/>
                </a:lnTo>
                <a:lnTo>
                  <a:pt x="6362080" y="372697"/>
                </a:lnTo>
                <a:lnTo>
                  <a:pt x="6311646" y="379475"/>
                </a:lnTo>
                <a:lnTo>
                  <a:pt x="189737" y="379475"/>
                </a:lnTo>
                <a:lnTo>
                  <a:pt x="139303" y="372697"/>
                </a:lnTo>
                <a:lnTo>
                  <a:pt x="93979" y="353568"/>
                </a:lnTo>
                <a:lnTo>
                  <a:pt x="55578" y="323897"/>
                </a:lnTo>
                <a:lnTo>
                  <a:pt x="25907" y="285495"/>
                </a:lnTo>
                <a:lnTo>
                  <a:pt x="6778" y="240172"/>
                </a:lnTo>
                <a:lnTo>
                  <a:pt x="0" y="189737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98391" y="4262628"/>
            <a:ext cx="6501765" cy="365760"/>
          </a:xfrm>
          <a:custGeom>
            <a:avLst/>
            <a:gdLst/>
            <a:ahLst/>
            <a:cxnLst/>
            <a:rect l="l" t="t" r="r" b="b"/>
            <a:pathLst>
              <a:path w="6501765" h="365760">
                <a:moveTo>
                  <a:pt x="0" y="182880"/>
                </a:moveTo>
                <a:lnTo>
                  <a:pt x="6535" y="134276"/>
                </a:lnTo>
                <a:lnTo>
                  <a:pt x="24976" y="90593"/>
                </a:lnTo>
                <a:lnTo>
                  <a:pt x="53578" y="53578"/>
                </a:lnTo>
                <a:lnTo>
                  <a:pt x="90593" y="24976"/>
                </a:lnTo>
                <a:lnTo>
                  <a:pt x="134276" y="6535"/>
                </a:lnTo>
                <a:lnTo>
                  <a:pt x="182880" y="0"/>
                </a:lnTo>
                <a:lnTo>
                  <a:pt x="6318504" y="0"/>
                </a:lnTo>
                <a:lnTo>
                  <a:pt x="6367107" y="6535"/>
                </a:lnTo>
                <a:lnTo>
                  <a:pt x="6410790" y="24976"/>
                </a:lnTo>
                <a:lnTo>
                  <a:pt x="6447805" y="53578"/>
                </a:lnTo>
                <a:lnTo>
                  <a:pt x="6476407" y="90593"/>
                </a:lnTo>
                <a:lnTo>
                  <a:pt x="6494848" y="134276"/>
                </a:lnTo>
                <a:lnTo>
                  <a:pt x="6501384" y="182880"/>
                </a:lnTo>
                <a:lnTo>
                  <a:pt x="6494848" y="231483"/>
                </a:lnTo>
                <a:lnTo>
                  <a:pt x="6476407" y="275166"/>
                </a:lnTo>
                <a:lnTo>
                  <a:pt x="6447805" y="312181"/>
                </a:lnTo>
                <a:lnTo>
                  <a:pt x="6410790" y="340783"/>
                </a:lnTo>
                <a:lnTo>
                  <a:pt x="6367107" y="359224"/>
                </a:lnTo>
                <a:lnTo>
                  <a:pt x="6318504" y="365760"/>
                </a:lnTo>
                <a:lnTo>
                  <a:pt x="182880" y="365760"/>
                </a:lnTo>
                <a:lnTo>
                  <a:pt x="134276" y="359224"/>
                </a:lnTo>
                <a:lnTo>
                  <a:pt x="90593" y="340783"/>
                </a:lnTo>
                <a:lnTo>
                  <a:pt x="53578" y="312181"/>
                </a:lnTo>
                <a:lnTo>
                  <a:pt x="24976" y="275166"/>
                </a:lnTo>
                <a:lnTo>
                  <a:pt x="6535" y="231483"/>
                </a:lnTo>
                <a:lnTo>
                  <a:pt x="0" y="182880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81040" y="3862527"/>
            <a:ext cx="3736975" cy="712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主推产品：触屏互</a:t>
            </a: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600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今天你喝什么咖啡？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常规产品：缤纷胶囊拍照墙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97607" y="4727447"/>
            <a:ext cx="1496695" cy="481965"/>
          </a:xfrm>
          <a:custGeom>
            <a:avLst/>
            <a:gdLst/>
            <a:ahLst/>
            <a:cxnLst/>
            <a:rect l="l" t="t" r="r" b="b"/>
            <a:pathLst>
              <a:path w="1496695" h="481964">
                <a:moveTo>
                  <a:pt x="0" y="125983"/>
                </a:moveTo>
                <a:lnTo>
                  <a:pt x="9898" y="76938"/>
                </a:lnTo>
                <a:lnTo>
                  <a:pt x="36893" y="36893"/>
                </a:lnTo>
                <a:lnTo>
                  <a:pt x="76938" y="9898"/>
                </a:lnTo>
                <a:lnTo>
                  <a:pt x="125984" y="0"/>
                </a:lnTo>
                <a:lnTo>
                  <a:pt x="1370583" y="0"/>
                </a:lnTo>
                <a:lnTo>
                  <a:pt x="1419629" y="9898"/>
                </a:lnTo>
                <a:lnTo>
                  <a:pt x="1459674" y="36893"/>
                </a:lnTo>
                <a:lnTo>
                  <a:pt x="1486669" y="76938"/>
                </a:lnTo>
                <a:lnTo>
                  <a:pt x="1496568" y="125983"/>
                </a:lnTo>
                <a:lnTo>
                  <a:pt x="1496568" y="355600"/>
                </a:lnTo>
                <a:lnTo>
                  <a:pt x="1486669" y="404645"/>
                </a:lnTo>
                <a:lnTo>
                  <a:pt x="1459674" y="444690"/>
                </a:lnTo>
                <a:lnTo>
                  <a:pt x="1419629" y="471685"/>
                </a:lnTo>
                <a:lnTo>
                  <a:pt x="1370583" y="481583"/>
                </a:lnTo>
                <a:lnTo>
                  <a:pt x="125984" y="481583"/>
                </a:lnTo>
                <a:lnTo>
                  <a:pt x="76938" y="471685"/>
                </a:lnTo>
                <a:lnTo>
                  <a:pt x="36893" y="444690"/>
                </a:lnTo>
                <a:lnTo>
                  <a:pt x="9898" y="404645"/>
                </a:lnTo>
                <a:lnTo>
                  <a:pt x="0" y="355600"/>
                </a:lnTo>
                <a:lnTo>
                  <a:pt x="0" y="125983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98391" y="4741164"/>
            <a:ext cx="6501765" cy="451484"/>
          </a:xfrm>
          <a:custGeom>
            <a:avLst/>
            <a:gdLst/>
            <a:ahLst/>
            <a:cxnLst/>
            <a:rect l="l" t="t" r="r" b="b"/>
            <a:pathLst>
              <a:path w="6501765" h="451485">
                <a:moveTo>
                  <a:pt x="0" y="225552"/>
                </a:moveTo>
                <a:lnTo>
                  <a:pt x="4581" y="180090"/>
                </a:lnTo>
                <a:lnTo>
                  <a:pt x="17722" y="137749"/>
                </a:lnTo>
                <a:lnTo>
                  <a:pt x="38515" y="99435"/>
                </a:lnTo>
                <a:lnTo>
                  <a:pt x="66055" y="66055"/>
                </a:lnTo>
                <a:lnTo>
                  <a:pt x="99435" y="38515"/>
                </a:lnTo>
                <a:lnTo>
                  <a:pt x="137749" y="17722"/>
                </a:lnTo>
                <a:lnTo>
                  <a:pt x="180090" y="4581"/>
                </a:lnTo>
                <a:lnTo>
                  <a:pt x="225552" y="0"/>
                </a:lnTo>
                <a:lnTo>
                  <a:pt x="6275832" y="0"/>
                </a:lnTo>
                <a:lnTo>
                  <a:pt x="6321293" y="4581"/>
                </a:lnTo>
                <a:lnTo>
                  <a:pt x="6363634" y="17722"/>
                </a:lnTo>
                <a:lnTo>
                  <a:pt x="6401948" y="38515"/>
                </a:lnTo>
                <a:lnTo>
                  <a:pt x="6435328" y="66055"/>
                </a:lnTo>
                <a:lnTo>
                  <a:pt x="6462868" y="99435"/>
                </a:lnTo>
                <a:lnTo>
                  <a:pt x="6483661" y="137749"/>
                </a:lnTo>
                <a:lnTo>
                  <a:pt x="6496802" y="180090"/>
                </a:lnTo>
                <a:lnTo>
                  <a:pt x="6501384" y="225552"/>
                </a:lnTo>
                <a:lnTo>
                  <a:pt x="6496802" y="271013"/>
                </a:lnTo>
                <a:lnTo>
                  <a:pt x="6483661" y="313354"/>
                </a:lnTo>
                <a:lnTo>
                  <a:pt x="6462868" y="351668"/>
                </a:lnTo>
                <a:lnTo>
                  <a:pt x="6435328" y="385048"/>
                </a:lnTo>
                <a:lnTo>
                  <a:pt x="6401948" y="412588"/>
                </a:lnTo>
                <a:lnTo>
                  <a:pt x="6363634" y="433381"/>
                </a:lnTo>
                <a:lnTo>
                  <a:pt x="6321293" y="446522"/>
                </a:lnTo>
                <a:lnTo>
                  <a:pt x="6275832" y="451104"/>
                </a:lnTo>
                <a:lnTo>
                  <a:pt x="225552" y="451104"/>
                </a:lnTo>
                <a:lnTo>
                  <a:pt x="180090" y="446522"/>
                </a:lnTo>
                <a:lnTo>
                  <a:pt x="137749" y="433381"/>
                </a:lnTo>
                <a:lnTo>
                  <a:pt x="99435" y="412588"/>
                </a:lnTo>
                <a:lnTo>
                  <a:pt x="66055" y="385048"/>
                </a:lnTo>
                <a:lnTo>
                  <a:pt x="38515" y="351668"/>
                </a:lnTo>
                <a:lnTo>
                  <a:pt x="17722" y="313354"/>
                </a:lnTo>
                <a:lnTo>
                  <a:pt x="4581" y="271013"/>
                </a:lnTo>
                <a:lnTo>
                  <a:pt x="0" y="225552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97607" y="5291328"/>
            <a:ext cx="1496695" cy="483234"/>
          </a:xfrm>
          <a:custGeom>
            <a:avLst/>
            <a:gdLst/>
            <a:ahLst/>
            <a:cxnLst/>
            <a:rect l="l" t="t" r="r" b="b"/>
            <a:pathLst>
              <a:path w="1496695" h="483235">
                <a:moveTo>
                  <a:pt x="0" y="88011"/>
                </a:moveTo>
                <a:lnTo>
                  <a:pt x="6911" y="53738"/>
                </a:lnTo>
                <a:lnTo>
                  <a:pt x="25765" y="25765"/>
                </a:lnTo>
                <a:lnTo>
                  <a:pt x="53738" y="6911"/>
                </a:lnTo>
                <a:lnTo>
                  <a:pt x="88011" y="0"/>
                </a:lnTo>
                <a:lnTo>
                  <a:pt x="1408557" y="0"/>
                </a:lnTo>
                <a:lnTo>
                  <a:pt x="1442829" y="6911"/>
                </a:lnTo>
                <a:lnTo>
                  <a:pt x="1470802" y="25765"/>
                </a:lnTo>
                <a:lnTo>
                  <a:pt x="1489656" y="53738"/>
                </a:lnTo>
                <a:lnTo>
                  <a:pt x="1496568" y="88011"/>
                </a:lnTo>
                <a:lnTo>
                  <a:pt x="1496568" y="395071"/>
                </a:lnTo>
                <a:lnTo>
                  <a:pt x="1489656" y="429342"/>
                </a:lnTo>
                <a:lnTo>
                  <a:pt x="1470802" y="457325"/>
                </a:lnTo>
                <a:lnTo>
                  <a:pt x="1442829" y="476190"/>
                </a:lnTo>
                <a:lnTo>
                  <a:pt x="1408557" y="483108"/>
                </a:lnTo>
                <a:lnTo>
                  <a:pt x="88011" y="483108"/>
                </a:lnTo>
                <a:lnTo>
                  <a:pt x="53738" y="476190"/>
                </a:lnTo>
                <a:lnTo>
                  <a:pt x="25765" y="457325"/>
                </a:lnTo>
                <a:lnTo>
                  <a:pt x="6911" y="429342"/>
                </a:lnTo>
                <a:lnTo>
                  <a:pt x="0" y="395071"/>
                </a:lnTo>
                <a:lnTo>
                  <a:pt x="0" y="88011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75992" y="4564786"/>
            <a:ext cx="941069" cy="115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4000"/>
              </a:lnSpc>
              <a:spcBef>
                <a:spcPts val="10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舞台区 洽谈区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98391" y="5291328"/>
            <a:ext cx="6501765" cy="451484"/>
          </a:xfrm>
          <a:custGeom>
            <a:avLst/>
            <a:gdLst/>
            <a:ahLst/>
            <a:cxnLst/>
            <a:rect l="l" t="t" r="r" b="b"/>
            <a:pathLst>
              <a:path w="6501765" h="451485">
                <a:moveTo>
                  <a:pt x="0" y="225552"/>
                </a:moveTo>
                <a:lnTo>
                  <a:pt x="4581" y="180090"/>
                </a:lnTo>
                <a:lnTo>
                  <a:pt x="17722" y="137749"/>
                </a:lnTo>
                <a:lnTo>
                  <a:pt x="38515" y="99435"/>
                </a:lnTo>
                <a:lnTo>
                  <a:pt x="66055" y="66055"/>
                </a:lnTo>
                <a:lnTo>
                  <a:pt x="99435" y="38515"/>
                </a:lnTo>
                <a:lnTo>
                  <a:pt x="137749" y="17722"/>
                </a:lnTo>
                <a:lnTo>
                  <a:pt x="180090" y="4581"/>
                </a:lnTo>
                <a:lnTo>
                  <a:pt x="225552" y="0"/>
                </a:lnTo>
                <a:lnTo>
                  <a:pt x="6275832" y="0"/>
                </a:lnTo>
                <a:lnTo>
                  <a:pt x="6321293" y="4581"/>
                </a:lnTo>
                <a:lnTo>
                  <a:pt x="6363634" y="17722"/>
                </a:lnTo>
                <a:lnTo>
                  <a:pt x="6401948" y="38515"/>
                </a:lnTo>
                <a:lnTo>
                  <a:pt x="6435328" y="66055"/>
                </a:lnTo>
                <a:lnTo>
                  <a:pt x="6462868" y="99435"/>
                </a:lnTo>
                <a:lnTo>
                  <a:pt x="6483661" y="137749"/>
                </a:lnTo>
                <a:lnTo>
                  <a:pt x="6496802" y="180090"/>
                </a:lnTo>
                <a:lnTo>
                  <a:pt x="6501384" y="225552"/>
                </a:lnTo>
                <a:lnTo>
                  <a:pt x="6496802" y="271010"/>
                </a:lnTo>
                <a:lnTo>
                  <a:pt x="6483661" y="313349"/>
                </a:lnTo>
                <a:lnTo>
                  <a:pt x="6462868" y="351662"/>
                </a:lnTo>
                <a:lnTo>
                  <a:pt x="6435328" y="385043"/>
                </a:lnTo>
                <a:lnTo>
                  <a:pt x="6401948" y="412584"/>
                </a:lnTo>
                <a:lnTo>
                  <a:pt x="6363634" y="433379"/>
                </a:lnTo>
                <a:lnTo>
                  <a:pt x="6321293" y="446521"/>
                </a:lnTo>
                <a:lnTo>
                  <a:pt x="6275832" y="451104"/>
                </a:lnTo>
                <a:lnTo>
                  <a:pt x="225552" y="451104"/>
                </a:lnTo>
                <a:lnTo>
                  <a:pt x="180090" y="446521"/>
                </a:lnTo>
                <a:lnTo>
                  <a:pt x="137749" y="433379"/>
                </a:lnTo>
                <a:lnTo>
                  <a:pt x="99435" y="412584"/>
                </a:lnTo>
                <a:lnTo>
                  <a:pt x="66055" y="385043"/>
                </a:lnTo>
                <a:lnTo>
                  <a:pt x="38515" y="351662"/>
                </a:lnTo>
                <a:lnTo>
                  <a:pt x="17722" y="313349"/>
                </a:lnTo>
                <a:lnTo>
                  <a:pt x="4581" y="271010"/>
                </a:lnTo>
                <a:lnTo>
                  <a:pt x="0" y="225552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36819" y="4810125"/>
            <a:ext cx="322643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雀巢多趣酷思咖啡机迷你发布会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雀巢咖啡</a:t>
            </a:r>
            <a:r>
              <a:rPr sz="18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VR</a:t>
            </a:r>
            <a:r>
              <a:rPr sz="18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一刻</a:t>
            </a:r>
            <a:r>
              <a:rPr sz="1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（陈列区亦可）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80744" y="1853183"/>
            <a:ext cx="707390" cy="1282065"/>
          </a:xfrm>
          <a:custGeom>
            <a:avLst/>
            <a:gdLst/>
            <a:ahLst/>
            <a:cxnLst/>
            <a:rect l="l" t="t" r="r" b="b"/>
            <a:pathLst>
              <a:path w="707389" h="1282064">
                <a:moveTo>
                  <a:pt x="0" y="86740"/>
                </a:moveTo>
                <a:lnTo>
                  <a:pt x="6820" y="52988"/>
                </a:lnTo>
                <a:lnTo>
                  <a:pt x="25415" y="25415"/>
                </a:lnTo>
                <a:lnTo>
                  <a:pt x="52988" y="6820"/>
                </a:lnTo>
                <a:lnTo>
                  <a:pt x="86740" y="0"/>
                </a:lnTo>
                <a:lnTo>
                  <a:pt x="620394" y="0"/>
                </a:lnTo>
                <a:lnTo>
                  <a:pt x="654147" y="6820"/>
                </a:lnTo>
                <a:lnTo>
                  <a:pt x="681720" y="25415"/>
                </a:lnTo>
                <a:lnTo>
                  <a:pt x="700315" y="52988"/>
                </a:lnTo>
                <a:lnTo>
                  <a:pt x="707136" y="86740"/>
                </a:lnTo>
                <a:lnTo>
                  <a:pt x="707136" y="1194942"/>
                </a:lnTo>
                <a:lnTo>
                  <a:pt x="700315" y="1228695"/>
                </a:lnTo>
                <a:lnTo>
                  <a:pt x="681720" y="1256268"/>
                </a:lnTo>
                <a:lnTo>
                  <a:pt x="654147" y="1274863"/>
                </a:lnTo>
                <a:lnTo>
                  <a:pt x="620394" y="1281683"/>
                </a:lnTo>
                <a:lnTo>
                  <a:pt x="86740" y="1281683"/>
                </a:lnTo>
                <a:lnTo>
                  <a:pt x="52988" y="1274863"/>
                </a:lnTo>
                <a:lnTo>
                  <a:pt x="25415" y="1256268"/>
                </a:lnTo>
                <a:lnTo>
                  <a:pt x="6820" y="1228695"/>
                </a:lnTo>
                <a:lnTo>
                  <a:pt x="0" y="1194942"/>
                </a:lnTo>
                <a:lnTo>
                  <a:pt x="0" y="86740"/>
                </a:lnTo>
                <a:close/>
              </a:path>
            </a:pathLst>
          </a:custGeom>
          <a:ln w="12191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68958" y="2104390"/>
            <a:ext cx="330835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吸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引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80744" y="3247644"/>
            <a:ext cx="707390" cy="2494915"/>
          </a:xfrm>
          <a:custGeom>
            <a:avLst/>
            <a:gdLst/>
            <a:ahLst/>
            <a:cxnLst/>
            <a:rect l="l" t="t" r="r" b="b"/>
            <a:pathLst>
              <a:path w="707389" h="2494915">
                <a:moveTo>
                  <a:pt x="0" y="86740"/>
                </a:moveTo>
                <a:lnTo>
                  <a:pt x="6820" y="52988"/>
                </a:lnTo>
                <a:lnTo>
                  <a:pt x="25415" y="25415"/>
                </a:lnTo>
                <a:lnTo>
                  <a:pt x="52988" y="6820"/>
                </a:lnTo>
                <a:lnTo>
                  <a:pt x="86740" y="0"/>
                </a:lnTo>
                <a:lnTo>
                  <a:pt x="620394" y="0"/>
                </a:lnTo>
                <a:lnTo>
                  <a:pt x="654147" y="6820"/>
                </a:lnTo>
                <a:lnTo>
                  <a:pt x="681720" y="25415"/>
                </a:lnTo>
                <a:lnTo>
                  <a:pt x="700315" y="52988"/>
                </a:lnTo>
                <a:lnTo>
                  <a:pt x="707136" y="86740"/>
                </a:lnTo>
                <a:lnTo>
                  <a:pt x="707136" y="2407996"/>
                </a:lnTo>
                <a:lnTo>
                  <a:pt x="700315" y="2441777"/>
                </a:lnTo>
                <a:lnTo>
                  <a:pt x="681720" y="2469365"/>
                </a:lnTo>
                <a:lnTo>
                  <a:pt x="654147" y="2487966"/>
                </a:lnTo>
                <a:lnTo>
                  <a:pt x="620394" y="2494787"/>
                </a:lnTo>
                <a:lnTo>
                  <a:pt x="86740" y="2494787"/>
                </a:lnTo>
                <a:lnTo>
                  <a:pt x="52988" y="2487966"/>
                </a:lnTo>
                <a:lnTo>
                  <a:pt x="25415" y="2469365"/>
                </a:lnTo>
                <a:lnTo>
                  <a:pt x="6820" y="2441777"/>
                </a:lnTo>
                <a:lnTo>
                  <a:pt x="0" y="2407996"/>
                </a:lnTo>
                <a:lnTo>
                  <a:pt x="0" y="86740"/>
                </a:lnTo>
                <a:close/>
              </a:path>
            </a:pathLst>
          </a:custGeom>
          <a:ln w="12192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568958" y="3740022"/>
            <a:ext cx="330835" cy="149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互 动 体 验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5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1"/>
            <a:ext cx="10096500" cy="6518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8260" y="2354579"/>
            <a:ext cx="4084320" cy="123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4108" y="2354579"/>
            <a:ext cx="1847088" cy="1231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2723" y="2354579"/>
            <a:ext cx="1237487" cy="1231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01740" y="2354579"/>
            <a:ext cx="4640579" cy="1231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13847" y="2354579"/>
            <a:ext cx="1847088" cy="12313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2984" y="3159251"/>
            <a:ext cx="7997952" cy="1231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52142" y="2365981"/>
            <a:ext cx="10041890" cy="1634489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4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如何后期二次影响</a:t>
            </a:r>
            <a:r>
              <a:rPr sz="4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4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推动主要目标</a:t>
            </a:r>
            <a:r>
              <a:rPr sz="4400" b="1" spc="-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4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众，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  <a:p>
            <a:pPr marL="2757170">
              <a:lnSpc>
                <a:spcPct val="100000"/>
              </a:lnSpc>
              <a:spcBef>
                <a:spcPts val="1055"/>
              </a:spcBef>
            </a:pPr>
            <a:r>
              <a:rPr sz="4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并将活动传播点向大众曝光？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41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187" y="174447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整体传播策略解读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3726179" y="871727"/>
            <a:ext cx="1612900" cy="1355090"/>
          </a:xfrm>
          <a:custGeom>
            <a:avLst/>
            <a:gdLst/>
            <a:ahLst/>
            <a:cxnLst/>
            <a:rect l="l" t="t" r="r" b="b"/>
            <a:pathLst>
              <a:path w="1612900" h="1355089">
                <a:moveTo>
                  <a:pt x="806196" y="0"/>
                </a:moveTo>
                <a:lnTo>
                  <a:pt x="0" y="1354836"/>
                </a:lnTo>
                <a:lnTo>
                  <a:pt x="1612392" y="1354836"/>
                </a:lnTo>
                <a:lnTo>
                  <a:pt x="806196" y="0"/>
                </a:lnTo>
                <a:close/>
              </a:path>
            </a:pathLst>
          </a:custGeom>
          <a:solidFill>
            <a:srgbClr val="000000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6179" y="871727"/>
            <a:ext cx="1612900" cy="1355090"/>
          </a:xfrm>
          <a:custGeom>
            <a:avLst/>
            <a:gdLst/>
            <a:ahLst/>
            <a:cxnLst/>
            <a:rect l="l" t="t" r="r" b="b"/>
            <a:pathLst>
              <a:path w="1612900" h="1355089">
                <a:moveTo>
                  <a:pt x="0" y="1354836"/>
                </a:moveTo>
                <a:lnTo>
                  <a:pt x="806196" y="0"/>
                </a:lnTo>
                <a:lnTo>
                  <a:pt x="1612392" y="1354836"/>
                </a:lnTo>
                <a:lnTo>
                  <a:pt x="0" y="135483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9983" y="2226564"/>
            <a:ext cx="3225165" cy="1355090"/>
          </a:xfrm>
          <a:custGeom>
            <a:avLst/>
            <a:gdLst/>
            <a:ahLst/>
            <a:cxnLst/>
            <a:rect l="l" t="t" r="r" b="b"/>
            <a:pathLst>
              <a:path w="3225165" h="1355089">
                <a:moveTo>
                  <a:pt x="2418588" y="0"/>
                </a:moveTo>
                <a:lnTo>
                  <a:pt x="806195" y="0"/>
                </a:lnTo>
                <a:lnTo>
                  <a:pt x="0" y="1354836"/>
                </a:lnTo>
                <a:lnTo>
                  <a:pt x="3224784" y="1354836"/>
                </a:lnTo>
                <a:lnTo>
                  <a:pt x="2418588" y="0"/>
                </a:lnTo>
                <a:close/>
              </a:path>
            </a:pathLst>
          </a:custGeom>
          <a:solidFill>
            <a:srgbClr val="572500">
              <a:alpha val="7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9983" y="2226564"/>
            <a:ext cx="3225165" cy="1355090"/>
          </a:xfrm>
          <a:custGeom>
            <a:avLst/>
            <a:gdLst/>
            <a:ahLst/>
            <a:cxnLst/>
            <a:rect l="l" t="t" r="r" b="b"/>
            <a:pathLst>
              <a:path w="3225165" h="1355089">
                <a:moveTo>
                  <a:pt x="0" y="1354836"/>
                </a:moveTo>
                <a:lnTo>
                  <a:pt x="806195" y="0"/>
                </a:lnTo>
                <a:lnTo>
                  <a:pt x="2418588" y="0"/>
                </a:lnTo>
                <a:lnTo>
                  <a:pt x="3224784" y="1354836"/>
                </a:lnTo>
                <a:lnTo>
                  <a:pt x="0" y="135483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3788" y="3581400"/>
            <a:ext cx="4837430" cy="1355090"/>
          </a:xfrm>
          <a:custGeom>
            <a:avLst/>
            <a:gdLst/>
            <a:ahLst/>
            <a:cxnLst/>
            <a:rect l="l" t="t" r="r" b="b"/>
            <a:pathLst>
              <a:path w="4837430" h="1355089">
                <a:moveTo>
                  <a:pt x="4030979" y="0"/>
                </a:moveTo>
                <a:lnTo>
                  <a:pt x="806195" y="0"/>
                </a:lnTo>
                <a:lnTo>
                  <a:pt x="0" y="1354836"/>
                </a:lnTo>
                <a:lnTo>
                  <a:pt x="4837176" y="1354836"/>
                </a:lnTo>
                <a:lnTo>
                  <a:pt x="4030979" y="0"/>
                </a:lnTo>
                <a:close/>
              </a:path>
            </a:pathLst>
          </a:custGeom>
          <a:solidFill>
            <a:srgbClr val="572500">
              <a:alpha val="5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3788" y="3581400"/>
            <a:ext cx="4837430" cy="1355090"/>
          </a:xfrm>
          <a:custGeom>
            <a:avLst/>
            <a:gdLst/>
            <a:ahLst/>
            <a:cxnLst/>
            <a:rect l="l" t="t" r="r" b="b"/>
            <a:pathLst>
              <a:path w="4837430" h="1355089">
                <a:moveTo>
                  <a:pt x="0" y="1354836"/>
                </a:moveTo>
                <a:lnTo>
                  <a:pt x="806195" y="0"/>
                </a:lnTo>
                <a:lnTo>
                  <a:pt x="4030979" y="0"/>
                </a:lnTo>
                <a:lnTo>
                  <a:pt x="4837176" y="1354836"/>
                </a:lnTo>
                <a:lnTo>
                  <a:pt x="0" y="135483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7591" y="4936235"/>
            <a:ext cx="6449695" cy="1355090"/>
          </a:xfrm>
          <a:custGeom>
            <a:avLst/>
            <a:gdLst/>
            <a:ahLst/>
            <a:cxnLst/>
            <a:rect l="l" t="t" r="r" b="b"/>
            <a:pathLst>
              <a:path w="6449695" h="1355089">
                <a:moveTo>
                  <a:pt x="5643372" y="0"/>
                </a:moveTo>
                <a:lnTo>
                  <a:pt x="806196" y="0"/>
                </a:lnTo>
                <a:lnTo>
                  <a:pt x="0" y="1354836"/>
                </a:lnTo>
                <a:lnTo>
                  <a:pt x="6449568" y="1354836"/>
                </a:lnTo>
                <a:lnTo>
                  <a:pt x="5643372" y="0"/>
                </a:lnTo>
                <a:close/>
              </a:path>
            </a:pathLst>
          </a:custGeom>
          <a:solidFill>
            <a:srgbClr val="572500">
              <a:alpha val="3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07591" y="4936235"/>
            <a:ext cx="6449695" cy="1355090"/>
          </a:xfrm>
          <a:custGeom>
            <a:avLst/>
            <a:gdLst/>
            <a:ahLst/>
            <a:cxnLst/>
            <a:rect l="l" t="t" r="r" b="b"/>
            <a:pathLst>
              <a:path w="6449695" h="1355089">
                <a:moveTo>
                  <a:pt x="0" y="1354836"/>
                </a:moveTo>
                <a:lnTo>
                  <a:pt x="806196" y="0"/>
                </a:lnTo>
                <a:lnTo>
                  <a:pt x="5643372" y="0"/>
                </a:lnTo>
                <a:lnTo>
                  <a:pt x="6449568" y="1354836"/>
                </a:lnTo>
                <a:lnTo>
                  <a:pt x="0" y="1354836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0953" y="2715895"/>
            <a:ext cx="1297940" cy="637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媒体的具象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化解读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4908" y="3863466"/>
            <a:ext cx="1552575" cy="637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6700" marR="5080" indent="-254635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公众舆情影响 力的塑造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3275" y="5310632"/>
            <a:ext cx="1043940" cy="637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6365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消费者 理解认知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83177" y="1550034"/>
            <a:ext cx="94106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智能 生活方式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1677" y="2645409"/>
            <a:ext cx="2083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行业颠</a:t>
            </a:r>
            <a:r>
              <a:rPr sz="1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覆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者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超现代的咖啡机品牌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59735" y="3873500"/>
            <a:ext cx="322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行业领导者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审美升级、体验升级、口味升级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74975" y="5204205"/>
            <a:ext cx="32258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省时，省力，便捷式咖啡机 </a:t>
            </a:r>
            <a:r>
              <a:rPr sz="1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多种口味、多样产品，顶级工艺 </a:t>
            </a: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现磨咖啡、进口奶粉、摩登设计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80759" y="2735579"/>
            <a:ext cx="2859405" cy="208915"/>
          </a:xfrm>
          <a:custGeom>
            <a:avLst/>
            <a:gdLst/>
            <a:ahLst/>
            <a:cxnLst/>
            <a:rect l="l" t="t" r="r" b="b"/>
            <a:pathLst>
              <a:path w="2859404" h="208914">
                <a:moveTo>
                  <a:pt x="2754630" y="0"/>
                </a:moveTo>
                <a:lnTo>
                  <a:pt x="2754630" y="52197"/>
                </a:lnTo>
                <a:lnTo>
                  <a:pt x="0" y="52197"/>
                </a:lnTo>
                <a:lnTo>
                  <a:pt x="0" y="156591"/>
                </a:lnTo>
                <a:lnTo>
                  <a:pt x="2754630" y="156591"/>
                </a:lnTo>
                <a:lnTo>
                  <a:pt x="2754630" y="208787"/>
                </a:lnTo>
                <a:lnTo>
                  <a:pt x="2859023" y="104394"/>
                </a:lnTo>
                <a:lnTo>
                  <a:pt x="275463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63156" y="4332732"/>
            <a:ext cx="1976755" cy="227329"/>
          </a:xfrm>
          <a:custGeom>
            <a:avLst/>
            <a:gdLst/>
            <a:ahLst/>
            <a:cxnLst/>
            <a:rect l="l" t="t" r="r" b="b"/>
            <a:pathLst>
              <a:path w="1976754" h="227329">
                <a:moveTo>
                  <a:pt x="1863090" y="0"/>
                </a:moveTo>
                <a:lnTo>
                  <a:pt x="1863090" y="56769"/>
                </a:lnTo>
                <a:lnTo>
                  <a:pt x="0" y="56769"/>
                </a:lnTo>
                <a:lnTo>
                  <a:pt x="0" y="170307"/>
                </a:lnTo>
                <a:lnTo>
                  <a:pt x="1863090" y="170307"/>
                </a:lnTo>
                <a:lnTo>
                  <a:pt x="1863090" y="227076"/>
                </a:lnTo>
                <a:lnTo>
                  <a:pt x="1976627" y="113538"/>
                </a:lnTo>
                <a:lnTo>
                  <a:pt x="186309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74864" y="5687567"/>
            <a:ext cx="1225550" cy="204470"/>
          </a:xfrm>
          <a:custGeom>
            <a:avLst/>
            <a:gdLst/>
            <a:ahLst/>
            <a:cxnLst/>
            <a:rect l="l" t="t" r="r" b="b"/>
            <a:pathLst>
              <a:path w="1225550" h="204470">
                <a:moveTo>
                  <a:pt x="1123187" y="0"/>
                </a:moveTo>
                <a:lnTo>
                  <a:pt x="1123187" y="51053"/>
                </a:lnTo>
                <a:lnTo>
                  <a:pt x="0" y="51053"/>
                </a:lnTo>
                <a:lnTo>
                  <a:pt x="0" y="153161"/>
                </a:lnTo>
                <a:lnTo>
                  <a:pt x="1123187" y="153161"/>
                </a:lnTo>
                <a:lnTo>
                  <a:pt x="1123187" y="204215"/>
                </a:lnTo>
                <a:lnTo>
                  <a:pt x="1225295" y="102107"/>
                </a:lnTo>
                <a:lnTo>
                  <a:pt x="1123187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4232" y="2308860"/>
            <a:ext cx="393700" cy="222885"/>
          </a:xfrm>
          <a:custGeom>
            <a:avLst/>
            <a:gdLst/>
            <a:ahLst/>
            <a:cxnLst/>
            <a:rect l="l" t="t" r="r" b="b"/>
            <a:pathLst>
              <a:path w="393700" h="222885">
                <a:moveTo>
                  <a:pt x="393192" y="111251"/>
                </a:moveTo>
                <a:lnTo>
                  <a:pt x="0" y="111251"/>
                </a:lnTo>
                <a:lnTo>
                  <a:pt x="196596" y="222503"/>
                </a:lnTo>
                <a:lnTo>
                  <a:pt x="393192" y="111251"/>
                </a:lnTo>
                <a:close/>
              </a:path>
              <a:path w="393700" h="222885">
                <a:moveTo>
                  <a:pt x="294894" y="0"/>
                </a:moveTo>
                <a:lnTo>
                  <a:pt x="98298" y="0"/>
                </a:lnTo>
                <a:lnTo>
                  <a:pt x="98298" y="111251"/>
                </a:lnTo>
                <a:lnTo>
                  <a:pt x="294894" y="111251"/>
                </a:lnTo>
                <a:lnTo>
                  <a:pt x="2948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8991" y="3509771"/>
            <a:ext cx="394970" cy="222885"/>
          </a:xfrm>
          <a:custGeom>
            <a:avLst/>
            <a:gdLst/>
            <a:ahLst/>
            <a:cxnLst/>
            <a:rect l="l" t="t" r="r" b="b"/>
            <a:pathLst>
              <a:path w="394969" h="222885">
                <a:moveTo>
                  <a:pt x="394716" y="111251"/>
                </a:moveTo>
                <a:lnTo>
                  <a:pt x="0" y="111251"/>
                </a:lnTo>
                <a:lnTo>
                  <a:pt x="197358" y="222503"/>
                </a:lnTo>
                <a:lnTo>
                  <a:pt x="394716" y="111251"/>
                </a:lnTo>
                <a:close/>
              </a:path>
              <a:path w="394969" h="222885">
                <a:moveTo>
                  <a:pt x="296037" y="0"/>
                </a:moveTo>
                <a:lnTo>
                  <a:pt x="98679" y="0"/>
                </a:lnTo>
                <a:lnTo>
                  <a:pt x="98679" y="111251"/>
                </a:lnTo>
                <a:lnTo>
                  <a:pt x="296037" y="111251"/>
                </a:lnTo>
                <a:lnTo>
                  <a:pt x="29603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94232" y="4885944"/>
            <a:ext cx="393700" cy="222885"/>
          </a:xfrm>
          <a:custGeom>
            <a:avLst/>
            <a:gdLst/>
            <a:ahLst/>
            <a:cxnLst/>
            <a:rect l="l" t="t" r="r" b="b"/>
            <a:pathLst>
              <a:path w="393700" h="222885">
                <a:moveTo>
                  <a:pt x="393192" y="111251"/>
                </a:moveTo>
                <a:lnTo>
                  <a:pt x="0" y="111251"/>
                </a:lnTo>
                <a:lnTo>
                  <a:pt x="196596" y="222503"/>
                </a:lnTo>
                <a:lnTo>
                  <a:pt x="393192" y="111251"/>
                </a:lnTo>
                <a:close/>
              </a:path>
              <a:path w="393700" h="222885">
                <a:moveTo>
                  <a:pt x="294894" y="0"/>
                </a:moveTo>
                <a:lnTo>
                  <a:pt x="98298" y="0"/>
                </a:lnTo>
                <a:lnTo>
                  <a:pt x="98298" y="111251"/>
                </a:lnTo>
                <a:lnTo>
                  <a:pt x="294894" y="111251"/>
                </a:lnTo>
                <a:lnTo>
                  <a:pt x="2948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984238" y="3718052"/>
            <a:ext cx="1625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自媒体、公众号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800" spc="-35" dirty="0"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舆情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12151" y="5066157"/>
            <a:ext cx="711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社交舆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情引导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52590" y="2382139"/>
            <a:ext cx="463931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95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权威媒体解读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555875" algn="ctr">
              <a:lnSpc>
                <a:spcPts val="1895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权威门户媒体深度解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R="690880" algn="r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析产品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66807" y="4033469"/>
            <a:ext cx="116840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行业</a:t>
            </a:r>
            <a:r>
              <a:rPr sz="1800" spc="-30" dirty="0">
                <a:latin typeface="微软雅黑" panose="020B0503020204020204" charset="-122"/>
                <a:cs typeface="微软雅黑" panose="020B0503020204020204" charset="-122"/>
              </a:rPr>
              <a:t>KOL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行业自媒体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925939" y="5567883"/>
            <a:ext cx="1168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自媒体传播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7240" y="922019"/>
            <a:ext cx="1185672" cy="1191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41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187" y="174447"/>
            <a:ext cx="63963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网络传播推广造</a:t>
            </a:r>
            <a:r>
              <a:rPr sz="4000" spc="-5" dirty="0">
                <a:solidFill>
                  <a:srgbClr val="572500"/>
                </a:solidFill>
              </a:rPr>
              <a:t>势</a:t>
            </a:r>
            <a:r>
              <a:rPr sz="40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Roadmap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5474" y="3476066"/>
            <a:ext cx="2540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全面解读产品颠覆性创新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892" y="3445891"/>
            <a:ext cx="3225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扩大影响，行业推崇，用户认可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895" y="1676400"/>
            <a:ext cx="3703320" cy="632460"/>
          </a:xfrm>
          <a:custGeom>
            <a:avLst/>
            <a:gdLst/>
            <a:ahLst/>
            <a:cxnLst/>
            <a:rect l="l" t="t" r="r" b="b"/>
            <a:pathLst>
              <a:path w="3703320" h="632460">
                <a:moveTo>
                  <a:pt x="0" y="0"/>
                </a:moveTo>
                <a:lnTo>
                  <a:pt x="3387090" y="0"/>
                </a:lnTo>
                <a:lnTo>
                  <a:pt x="3703319" y="316229"/>
                </a:lnTo>
                <a:lnTo>
                  <a:pt x="3387090" y="632460"/>
                </a:lnTo>
                <a:lnTo>
                  <a:pt x="0" y="632460"/>
                </a:lnTo>
                <a:lnTo>
                  <a:pt x="316230" y="31622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40479" y="1676400"/>
            <a:ext cx="4800600" cy="632460"/>
          </a:xfrm>
          <a:custGeom>
            <a:avLst/>
            <a:gdLst/>
            <a:ahLst/>
            <a:cxnLst/>
            <a:rect l="l" t="t" r="r" b="b"/>
            <a:pathLst>
              <a:path w="4800600" h="632460">
                <a:moveTo>
                  <a:pt x="0" y="0"/>
                </a:moveTo>
                <a:lnTo>
                  <a:pt x="4484370" y="0"/>
                </a:lnTo>
                <a:lnTo>
                  <a:pt x="4800600" y="316229"/>
                </a:lnTo>
                <a:lnTo>
                  <a:pt x="4484370" y="632460"/>
                </a:lnTo>
                <a:lnTo>
                  <a:pt x="0" y="632460"/>
                </a:lnTo>
                <a:lnTo>
                  <a:pt x="316230" y="31622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4295" y="1688592"/>
            <a:ext cx="3442970" cy="632460"/>
          </a:xfrm>
          <a:custGeom>
            <a:avLst/>
            <a:gdLst/>
            <a:ahLst/>
            <a:cxnLst/>
            <a:rect l="l" t="t" r="r" b="b"/>
            <a:pathLst>
              <a:path w="3442970" h="632460">
                <a:moveTo>
                  <a:pt x="0" y="0"/>
                </a:moveTo>
                <a:lnTo>
                  <a:pt x="3126485" y="0"/>
                </a:lnTo>
                <a:lnTo>
                  <a:pt x="3442715" y="316230"/>
                </a:lnTo>
                <a:lnTo>
                  <a:pt x="3126485" y="632460"/>
                </a:lnTo>
                <a:lnTo>
                  <a:pt x="0" y="632460"/>
                </a:lnTo>
                <a:lnTo>
                  <a:pt x="316229" y="31623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9475" y="3048000"/>
            <a:ext cx="11506200" cy="0"/>
          </a:xfrm>
          <a:custGeom>
            <a:avLst/>
            <a:gdLst/>
            <a:ahLst/>
            <a:cxnLst/>
            <a:rect l="l" t="t" r="r" b="b"/>
            <a:pathLst>
              <a:path w="11506200">
                <a:moveTo>
                  <a:pt x="0" y="0"/>
                </a:moveTo>
                <a:lnTo>
                  <a:pt x="11506200" y="0"/>
                </a:lnTo>
              </a:path>
            </a:pathLst>
          </a:custGeom>
          <a:ln w="762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10155" y="2796539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60" h="480060">
                <a:moveTo>
                  <a:pt x="240030" y="0"/>
                </a:moveTo>
                <a:lnTo>
                  <a:pt x="191648" y="4875"/>
                </a:lnTo>
                <a:lnTo>
                  <a:pt x="146589" y="18859"/>
                </a:lnTo>
                <a:lnTo>
                  <a:pt x="105816" y="40987"/>
                </a:lnTo>
                <a:lnTo>
                  <a:pt x="70294" y="70294"/>
                </a:lnTo>
                <a:lnTo>
                  <a:pt x="40987" y="105816"/>
                </a:lnTo>
                <a:lnTo>
                  <a:pt x="18859" y="146589"/>
                </a:lnTo>
                <a:lnTo>
                  <a:pt x="4875" y="191648"/>
                </a:lnTo>
                <a:lnTo>
                  <a:pt x="0" y="240030"/>
                </a:lnTo>
                <a:lnTo>
                  <a:pt x="4875" y="288411"/>
                </a:lnTo>
                <a:lnTo>
                  <a:pt x="18859" y="333470"/>
                </a:lnTo>
                <a:lnTo>
                  <a:pt x="40987" y="374243"/>
                </a:lnTo>
                <a:lnTo>
                  <a:pt x="70294" y="409765"/>
                </a:lnTo>
                <a:lnTo>
                  <a:pt x="105816" y="439072"/>
                </a:lnTo>
                <a:lnTo>
                  <a:pt x="146589" y="461200"/>
                </a:lnTo>
                <a:lnTo>
                  <a:pt x="191648" y="475184"/>
                </a:lnTo>
                <a:lnTo>
                  <a:pt x="240030" y="480060"/>
                </a:lnTo>
                <a:lnTo>
                  <a:pt x="288411" y="475184"/>
                </a:lnTo>
                <a:lnTo>
                  <a:pt x="333470" y="461200"/>
                </a:lnTo>
                <a:lnTo>
                  <a:pt x="374243" y="439072"/>
                </a:lnTo>
                <a:lnTo>
                  <a:pt x="409765" y="409765"/>
                </a:lnTo>
                <a:lnTo>
                  <a:pt x="439072" y="374243"/>
                </a:lnTo>
                <a:lnTo>
                  <a:pt x="461200" y="333470"/>
                </a:lnTo>
                <a:lnTo>
                  <a:pt x="475184" y="288411"/>
                </a:lnTo>
                <a:lnTo>
                  <a:pt x="480060" y="240030"/>
                </a:lnTo>
                <a:lnTo>
                  <a:pt x="475184" y="191648"/>
                </a:lnTo>
                <a:lnTo>
                  <a:pt x="461200" y="146589"/>
                </a:lnTo>
                <a:lnTo>
                  <a:pt x="439072" y="105816"/>
                </a:lnTo>
                <a:lnTo>
                  <a:pt x="409765" y="70294"/>
                </a:lnTo>
                <a:lnTo>
                  <a:pt x="374243" y="40987"/>
                </a:lnTo>
                <a:lnTo>
                  <a:pt x="333470" y="18859"/>
                </a:lnTo>
                <a:lnTo>
                  <a:pt x="288411" y="4875"/>
                </a:lnTo>
                <a:lnTo>
                  <a:pt x="24003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0155" y="2796539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60" h="480060">
                <a:moveTo>
                  <a:pt x="0" y="240030"/>
                </a:moveTo>
                <a:lnTo>
                  <a:pt x="4875" y="191648"/>
                </a:lnTo>
                <a:lnTo>
                  <a:pt x="18859" y="146589"/>
                </a:lnTo>
                <a:lnTo>
                  <a:pt x="40987" y="105816"/>
                </a:lnTo>
                <a:lnTo>
                  <a:pt x="70294" y="70294"/>
                </a:lnTo>
                <a:lnTo>
                  <a:pt x="105816" y="40987"/>
                </a:lnTo>
                <a:lnTo>
                  <a:pt x="146589" y="18859"/>
                </a:lnTo>
                <a:lnTo>
                  <a:pt x="191648" y="4875"/>
                </a:lnTo>
                <a:lnTo>
                  <a:pt x="240030" y="0"/>
                </a:lnTo>
                <a:lnTo>
                  <a:pt x="288411" y="4875"/>
                </a:lnTo>
                <a:lnTo>
                  <a:pt x="333470" y="18859"/>
                </a:lnTo>
                <a:lnTo>
                  <a:pt x="374243" y="40987"/>
                </a:lnTo>
                <a:lnTo>
                  <a:pt x="409765" y="70294"/>
                </a:lnTo>
                <a:lnTo>
                  <a:pt x="439072" y="105816"/>
                </a:lnTo>
                <a:lnTo>
                  <a:pt x="461200" y="146589"/>
                </a:lnTo>
                <a:lnTo>
                  <a:pt x="475184" y="191648"/>
                </a:lnTo>
                <a:lnTo>
                  <a:pt x="480060" y="240030"/>
                </a:lnTo>
                <a:lnTo>
                  <a:pt x="475184" y="288411"/>
                </a:lnTo>
                <a:lnTo>
                  <a:pt x="461200" y="333470"/>
                </a:lnTo>
                <a:lnTo>
                  <a:pt x="439072" y="374243"/>
                </a:lnTo>
                <a:lnTo>
                  <a:pt x="409765" y="409765"/>
                </a:lnTo>
                <a:lnTo>
                  <a:pt x="374243" y="439072"/>
                </a:lnTo>
                <a:lnTo>
                  <a:pt x="333470" y="461200"/>
                </a:lnTo>
                <a:lnTo>
                  <a:pt x="288411" y="475184"/>
                </a:lnTo>
                <a:lnTo>
                  <a:pt x="240030" y="480060"/>
                </a:lnTo>
                <a:lnTo>
                  <a:pt x="191648" y="475184"/>
                </a:lnTo>
                <a:lnTo>
                  <a:pt x="146589" y="461200"/>
                </a:lnTo>
                <a:lnTo>
                  <a:pt x="105816" y="439072"/>
                </a:lnTo>
                <a:lnTo>
                  <a:pt x="70294" y="409765"/>
                </a:lnTo>
                <a:lnTo>
                  <a:pt x="40987" y="374243"/>
                </a:lnTo>
                <a:lnTo>
                  <a:pt x="18859" y="333470"/>
                </a:lnTo>
                <a:lnTo>
                  <a:pt x="4875" y="288411"/>
                </a:lnTo>
                <a:lnTo>
                  <a:pt x="0" y="24003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8840" y="2778251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60" h="480060">
                <a:moveTo>
                  <a:pt x="240030" y="0"/>
                </a:moveTo>
                <a:lnTo>
                  <a:pt x="191648" y="4875"/>
                </a:lnTo>
                <a:lnTo>
                  <a:pt x="146589" y="18859"/>
                </a:lnTo>
                <a:lnTo>
                  <a:pt x="105816" y="40987"/>
                </a:lnTo>
                <a:lnTo>
                  <a:pt x="70294" y="70294"/>
                </a:lnTo>
                <a:lnTo>
                  <a:pt x="40987" y="105816"/>
                </a:lnTo>
                <a:lnTo>
                  <a:pt x="18859" y="146589"/>
                </a:lnTo>
                <a:lnTo>
                  <a:pt x="4875" y="191648"/>
                </a:lnTo>
                <a:lnTo>
                  <a:pt x="0" y="240030"/>
                </a:lnTo>
                <a:lnTo>
                  <a:pt x="4875" y="288411"/>
                </a:lnTo>
                <a:lnTo>
                  <a:pt x="18859" y="333470"/>
                </a:lnTo>
                <a:lnTo>
                  <a:pt x="40987" y="374243"/>
                </a:lnTo>
                <a:lnTo>
                  <a:pt x="70294" y="409765"/>
                </a:lnTo>
                <a:lnTo>
                  <a:pt x="105816" y="439072"/>
                </a:lnTo>
                <a:lnTo>
                  <a:pt x="146589" y="461200"/>
                </a:lnTo>
                <a:lnTo>
                  <a:pt x="191648" y="475184"/>
                </a:lnTo>
                <a:lnTo>
                  <a:pt x="240030" y="480060"/>
                </a:lnTo>
                <a:lnTo>
                  <a:pt x="288411" y="475184"/>
                </a:lnTo>
                <a:lnTo>
                  <a:pt x="333470" y="461200"/>
                </a:lnTo>
                <a:lnTo>
                  <a:pt x="374243" y="439072"/>
                </a:lnTo>
                <a:lnTo>
                  <a:pt x="409765" y="409765"/>
                </a:lnTo>
                <a:lnTo>
                  <a:pt x="439072" y="374243"/>
                </a:lnTo>
                <a:lnTo>
                  <a:pt x="461200" y="333470"/>
                </a:lnTo>
                <a:lnTo>
                  <a:pt x="475184" y="288411"/>
                </a:lnTo>
                <a:lnTo>
                  <a:pt x="480060" y="240030"/>
                </a:lnTo>
                <a:lnTo>
                  <a:pt x="475184" y="191648"/>
                </a:lnTo>
                <a:lnTo>
                  <a:pt x="461200" y="146589"/>
                </a:lnTo>
                <a:lnTo>
                  <a:pt x="439072" y="105816"/>
                </a:lnTo>
                <a:lnTo>
                  <a:pt x="409765" y="70294"/>
                </a:lnTo>
                <a:lnTo>
                  <a:pt x="374243" y="40987"/>
                </a:lnTo>
                <a:lnTo>
                  <a:pt x="333470" y="18859"/>
                </a:lnTo>
                <a:lnTo>
                  <a:pt x="288411" y="4875"/>
                </a:lnTo>
                <a:lnTo>
                  <a:pt x="240030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8840" y="2778251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60" h="480060">
                <a:moveTo>
                  <a:pt x="0" y="240030"/>
                </a:moveTo>
                <a:lnTo>
                  <a:pt x="4875" y="191648"/>
                </a:lnTo>
                <a:lnTo>
                  <a:pt x="18859" y="146589"/>
                </a:lnTo>
                <a:lnTo>
                  <a:pt x="40987" y="105816"/>
                </a:lnTo>
                <a:lnTo>
                  <a:pt x="70294" y="70294"/>
                </a:lnTo>
                <a:lnTo>
                  <a:pt x="105816" y="40987"/>
                </a:lnTo>
                <a:lnTo>
                  <a:pt x="146589" y="18859"/>
                </a:lnTo>
                <a:lnTo>
                  <a:pt x="191648" y="4875"/>
                </a:lnTo>
                <a:lnTo>
                  <a:pt x="240030" y="0"/>
                </a:lnTo>
                <a:lnTo>
                  <a:pt x="288411" y="4875"/>
                </a:lnTo>
                <a:lnTo>
                  <a:pt x="333470" y="18859"/>
                </a:lnTo>
                <a:lnTo>
                  <a:pt x="374243" y="40987"/>
                </a:lnTo>
                <a:lnTo>
                  <a:pt x="409765" y="70294"/>
                </a:lnTo>
                <a:lnTo>
                  <a:pt x="439072" y="105816"/>
                </a:lnTo>
                <a:lnTo>
                  <a:pt x="461200" y="146589"/>
                </a:lnTo>
                <a:lnTo>
                  <a:pt x="475184" y="191648"/>
                </a:lnTo>
                <a:lnTo>
                  <a:pt x="480060" y="240030"/>
                </a:lnTo>
                <a:lnTo>
                  <a:pt x="475184" y="288411"/>
                </a:lnTo>
                <a:lnTo>
                  <a:pt x="461200" y="333470"/>
                </a:lnTo>
                <a:lnTo>
                  <a:pt x="439072" y="374243"/>
                </a:lnTo>
                <a:lnTo>
                  <a:pt x="409765" y="409765"/>
                </a:lnTo>
                <a:lnTo>
                  <a:pt x="374243" y="439072"/>
                </a:lnTo>
                <a:lnTo>
                  <a:pt x="333470" y="461200"/>
                </a:lnTo>
                <a:lnTo>
                  <a:pt x="288411" y="475184"/>
                </a:lnTo>
                <a:lnTo>
                  <a:pt x="240030" y="480060"/>
                </a:lnTo>
                <a:lnTo>
                  <a:pt x="191648" y="475184"/>
                </a:lnTo>
                <a:lnTo>
                  <a:pt x="146589" y="461200"/>
                </a:lnTo>
                <a:lnTo>
                  <a:pt x="105816" y="439072"/>
                </a:lnTo>
                <a:lnTo>
                  <a:pt x="70294" y="409765"/>
                </a:lnTo>
                <a:lnTo>
                  <a:pt x="40987" y="374243"/>
                </a:lnTo>
                <a:lnTo>
                  <a:pt x="18859" y="333470"/>
                </a:lnTo>
                <a:lnTo>
                  <a:pt x="4875" y="288411"/>
                </a:lnTo>
                <a:lnTo>
                  <a:pt x="0" y="24003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44100" y="2778251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59" h="480060">
                <a:moveTo>
                  <a:pt x="240029" y="0"/>
                </a:moveTo>
                <a:lnTo>
                  <a:pt x="191648" y="4875"/>
                </a:lnTo>
                <a:lnTo>
                  <a:pt x="146589" y="18859"/>
                </a:lnTo>
                <a:lnTo>
                  <a:pt x="105816" y="40987"/>
                </a:lnTo>
                <a:lnTo>
                  <a:pt x="70294" y="70294"/>
                </a:lnTo>
                <a:lnTo>
                  <a:pt x="40987" y="105816"/>
                </a:lnTo>
                <a:lnTo>
                  <a:pt x="18859" y="146589"/>
                </a:lnTo>
                <a:lnTo>
                  <a:pt x="4875" y="191648"/>
                </a:lnTo>
                <a:lnTo>
                  <a:pt x="0" y="240030"/>
                </a:lnTo>
                <a:lnTo>
                  <a:pt x="4875" y="288411"/>
                </a:lnTo>
                <a:lnTo>
                  <a:pt x="18859" y="333470"/>
                </a:lnTo>
                <a:lnTo>
                  <a:pt x="40987" y="374243"/>
                </a:lnTo>
                <a:lnTo>
                  <a:pt x="70294" y="409765"/>
                </a:lnTo>
                <a:lnTo>
                  <a:pt x="105816" y="439072"/>
                </a:lnTo>
                <a:lnTo>
                  <a:pt x="146589" y="461200"/>
                </a:lnTo>
                <a:lnTo>
                  <a:pt x="191648" y="475184"/>
                </a:lnTo>
                <a:lnTo>
                  <a:pt x="240029" y="480060"/>
                </a:lnTo>
                <a:lnTo>
                  <a:pt x="288411" y="475184"/>
                </a:lnTo>
                <a:lnTo>
                  <a:pt x="333470" y="461200"/>
                </a:lnTo>
                <a:lnTo>
                  <a:pt x="374243" y="439072"/>
                </a:lnTo>
                <a:lnTo>
                  <a:pt x="409765" y="409765"/>
                </a:lnTo>
                <a:lnTo>
                  <a:pt x="439072" y="374243"/>
                </a:lnTo>
                <a:lnTo>
                  <a:pt x="461200" y="333470"/>
                </a:lnTo>
                <a:lnTo>
                  <a:pt x="475184" y="288411"/>
                </a:lnTo>
                <a:lnTo>
                  <a:pt x="480059" y="240030"/>
                </a:lnTo>
                <a:lnTo>
                  <a:pt x="475184" y="191648"/>
                </a:lnTo>
                <a:lnTo>
                  <a:pt x="461200" y="146589"/>
                </a:lnTo>
                <a:lnTo>
                  <a:pt x="439072" y="105816"/>
                </a:lnTo>
                <a:lnTo>
                  <a:pt x="409765" y="70294"/>
                </a:lnTo>
                <a:lnTo>
                  <a:pt x="374243" y="40987"/>
                </a:lnTo>
                <a:lnTo>
                  <a:pt x="333470" y="18859"/>
                </a:lnTo>
                <a:lnTo>
                  <a:pt x="288411" y="4875"/>
                </a:lnTo>
                <a:lnTo>
                  <a:pt x="240029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44100" y="2778251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59" h="480060">
                <a:moveTo>
                  <a:pt x="0" y="240030"/>
                </a:moveTo>
                <a:lnTo>
                  <a:pt x="4875" y="191648"/>
                </a:lnTo>
                <a:lnTo>
                  <a:pt x="18859" y="146589"/>
                </a:lnTo>
                <a:lnTo>
                  <a:pt x="40987" y="105816"/>
                </a:lnTo>
                <a:lnTo>
                  <a:pt x="70294" y="70294"/>
                </a:lnTo>
                <a:lnTo>
                  <a:pt x="105816" y="40987"/>
                </a:lnTo>
                <a:lnTo>
                  <a:pt x="146589" y="18859"/>
                </a:lnTo>
                <a:lnTo>
                  <a:pt x="191648" y="4875"/>
                </a:lnTo>
                <a:lnTo>
                  <a:pt x="240029" y="0"/>
                </a:lnTo>
                <a:lnTo>
                  <a:pt x="288411" y="4875"/>
                </a:lnTo>
                <a:lnTo>
                  <a:pt x="333470" y="18859"/>
                </a:lnTo>
                <a:lnTo>
                  <a:pt x="374243" y="40987"/>
                </a:lnTo>
                <a:lnTo>
                  <a:pt x="409765" y="70294"/>
                </a:lnTo>
                <a:lnTo>
                  <a:pt x="439072" y="105816"/>
                </a:lnTo>
                <a:lnTo>
                  <a:pt x="461200" y="146589"/>
                </a:lnTo>
                <a:lnTo>
                  <a:pt x="475184" y="191648"/>
                </a:lnTo>
                <a:lnTo>
                  <a:pt x="480059" y="240030"/>
                </a:lnTo>
                <a:lnTo>
                  <a:pt x="475184" y="288411"/>
                </a:lnTo>
                <a:lnTo>
                  <a:pt x="461200" y="333470"/>
                </a:lnTo>
                <a:lnTo>
                  <a:pt x="439072" y="374243"/>
                </a:lnTo>
                <a:lnTo>
                  <a:pt x="409765" y="409765"/>
                </a:lnTo>
                <a:lnTo>
                  <a:pt x="374243" y="439072"/>
                </a:lnTo>
                <a:lnTo>
                  <a:pt x="333470" y="461200"/>
                </a:lnTo>
                <a:lnTo>
                  <a:pt x="288411" y="475184"/>
                </a:lnTo>
                <a:lnTo>
                  <a:pt x="240029" y="480060"/>
                </a:lnTo>
                <a:lnTo>
                  <a:pt x="191648" y="475184"/>
                </a:lnTo>
                <a:lnTo>
                  <a:pt x="146589" y="461200"/>
                </a:lnTo>
                <a:lnTo>
                  <a:pt x="105816" y="439072"/>
                </a:lnTo>
                <a:lnTo>
                  <a:pt x="70294" y="409765"/>
                </a:lnTo>
                <a:lnTo>
                  <a:pt x="40987" y="374243"/>
                </a:lnTo>
                <a:lnTo>
                  <a:pt x="18859" y="333470"/>
                </a:lnTo>
                <a:lnTo>
                  <a:pt x="4875" y="288411"/>
                </a:lnTo>
                <a:lnTo>
                  <a:pt x="0" y="24003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67700" y="3925823"/>
            <a:ext cx="3755390" cy="2525395"/>
          </a:xfrm>
          <a:prstGeom prst="rect">
            <a:avLst/>
          </a:prstGeom>
          <a:ln w="9144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378460" marR="163830" indent="-286385">
              <a:lnSpc>
                <a:spcPct val="100000"/>
              </a:lnSpc>
              <a:spcBef>
                <a:spcPts val="1715"/>
              </a:spcBef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贯穿始终的重点行业媒</a:t>
            </a:r>
            <a:r>
              <a:rPr sz="1800" spc="-25" dirty="0"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/媒体 频道（酒店旅游类），深度评论 性推广报道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8460" marR="298450" indent="-286385">
              <a:lnSpc>
                <a:spcPct val="100000"/>
              </a:lnSpc>
              <a:spcBef>
                <a:spcPts val="5"/>
              </a:spcBef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微信公众号新闻内</a:t>
            </a:r>
            <a:r>
              <a:rPr sz="1800" spc="-20" dirty="0"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体验性社 交内容传播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0895" y="3925823"/>
            <a:ext cx="3703320" cy="2525395"/>
          </a:xfrm>
          <a:prstGeom prst="rect">
            <a:avLst/>
          </a:prstGeom>
          <a:ln w="9144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Times New Roman" panose="02020603050405020304"/>
              <a:cs typeface="Times New Roman" panose="02020603050405020304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7825" algn="l"/>
              </a:tabLst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全国/广州地区重点媒体传播报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道（网络）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782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自媒体</a:t>
            </a:r>
            <a:r>
              <a:rPr sz="1800" spc="-35" dirty="0"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42232" y="3925823"/>
            <a:ext cx="3944620" cy="2525395"/>
          </a:xfrm>
          <a:prstGeom prst="rect">
            <a:avLst/>
          </a:prstGeom>
          <a:ln w="9144">
            <a:solidFill>
              <a:srgbClr val="5725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Times New Roman" panose="02020603050405020304"/>
              <a:cs typeface="Times New Roman" panose="02020603050405020304"/>
            </a:endParaRPr>
          </a:p>
          <a:p>
            <a:pPr marL="378460" marR="18796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新闻内容的持续性扩散（平面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网 络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电视等）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846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企业/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行业</a:t>
            </a:r>
            <a:r>
              <a:rPr sz="1800" spc="-10" dirty="0">
                <a:latin typeface="微软雅黑" panose="020B0503020204020204" charset="-122"/>
                <a:cs typeface="微软雅黑" panose="020B0503020204020204" charset="-122"/>
              </a:rPr>
              <a:t>层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面的宣</a:t>
            </a:r>
            <a:r>
              <a:rPr sz="1800" spc="-10" dirty="0">
                <a:latin typeface="微软雅黑" panose="020B0503020204020204" charset="-122"/>
                <a:cs typeface="微软雅黑" panose="020B0503020204020204" charset="-122"/>
              </a:rPr>
              <a:t>传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报道</a:t>
            </a:r>
            <a:r>
              <a:rPr sz="1800" spc="-10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网络）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846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广州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广东区域类媒体重点报道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8460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（电视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网络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自媒体）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378460" indent="-286385">
              <a:lnSpc>
                <a:spcPct val="100000"/>
              </a:lnSpc>
              <a:buFont typeface="Wingdings" panose="05000000000000000000"/>
              <a:buChar char=""/>
              <a:tabLst>
                <a:tab pos="379095" algn="l"/>
              </a:tabLst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微信公众号新闻内容推送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36590" y="1785365"/>
            <a:ext cx="1844039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73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引爆点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32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3月28日-3月31日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87967" y="1797811"/>
            <a:ext cx="1576070" cy="934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持续关注期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115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4月1日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4月7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30197" y="1785365"/>
            <a:ext cx="1844039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预热期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32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3月15日-3月27日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15434" y="3445891"/>
            <a:ext cx="299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聚集媒体视点，制造舆论风潮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187" y="174447"/>
            <a:ext cx="408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网络媒体平台选择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8906256" y="949452"/>
            <a:ext cx="1752600" cy="1769745"/>
          </a:xfrm>
          <a:custGeom>
            <a:avLst/>
            <a:gdLst/>
            <a:ahLst/>
            <a:cxnLst/>
            <a:rect l="l" t="t" r="r" b="b"/>
            <a:pathLst>
              <a:path w="1752600" h="1769745">
                <a:moveTo>
                  <a:pt x="876300" y="0"/>
                </a:moveTo>
                <a:lnTo>
                  <a:pt x="828217" y="1309"/>
                </a:lnTo>
                <a:lnTo>
                  <a:pt x="780812" y="5191"/>
                </a:lnTo>
                <a:lnTo>
                  <a:pt x="734152" y="11579"/>
                </a:lnTo>
                <a:lnTo>
                  <a:pt x="688304" y="20406"/>
                </a:lnTo>
                <a:lnTo>
                  <a:pt x="643334" y="31603"/>
                </a:lnTo>
                <a:lnTo>
                  <a:pt x="599309" y="45104"/>
                </a:lnTo>
                <a:lnTo>
                  <a:pt x="556297" y="60840"/>
                </a:lnTo>
                <a:lnTo>
                  <a:pt x="514364" y="78745"/>
                </a:lnTo>
                <a:lnTo>
                  <a:pt x="473576" y="98751"/>
                </a:lnTo>
                <a:lnTo>
                  <a:pt x="434001" y="120791"/>
                </a:lnTo>
                <a:lnTo>
                  <a:pt x="395705" y="144796"/>
                </a:lnTo>
                <a:lnTo>
                  <a:pt x="358755" y="170700"/>
                </a:lnTo>
                <a:lnTo>
                  <a:pt x="323218" y="198434"/>
                </a:lnTo>
                <a:lnTo>
                  <a:pt x="289161" y="227933"/>
                </a:lnTo>
                <a:lnTo>
                  <a:pt x="256651" y="259127"/>
                </a:lnTo>
                <a:lnTo>
                  <a:pt x="225753" y="291950"/>
                </a:lnTo>
                <a:lnTo>
                  <a:pt x="196536" y="326334"/>
                </a:lnTo>
                <a:lnTo>
                  <a:pt x="169066" y="362212"/>
                </a:lnTo>
                <a:lnTo>
                  <a:pt x="143409" y="399515"/>
                </a:lnTo>
                <a:lnTo>
                  <a:pt x="119634" y="438178"/>
                </a:lnTo>
                <a:lnTo>
                  <a:pt x="97805" y="478131"/>
                </a:lnTo>
                <a:lnTo>
                  <a:pt x="77990" y="519308"/>
                </a:lnTo>
                <a:lnTo>
                  <a:pt x="60257" y="561642"/>
                </a:lnTo>
                <a:lnTo>
                  <a:pt x="44671" y="605064"/>
                </a:lnTo>
                <a:lnTo>
                  <a:pt x="31300" y="649507"/>
                </a:lnTo>
                <a:lnTo>
                  <a:pt x="20210" y="694905"/>
                </a:lnTo>
                <a:lnTo>
                  <a:pt x="11468" y="741188"/>
                </a:lnTo>
                <a:lnTo>
                  <a:pt x="5141" y="788290"/>
                </a:lnTo>
                <a:lnTo>
                  <a:pt x="1296" y="836144"/>
                </a:lnTo>
                <a:lnTo>
                  <a:pt x="0" y="884682"/>
                </a:lnTo>
                <a:lnTo>
                  <a:pt x="1296" y="933219"/>
                </a:lnTo>
                <a:lnTo>
                  <a:pt x="5141" y="981073"/>
                </a:lnTo>
                <a:lnTo>
                  <a:pt x="11468" y="1028175"/>
                </a:lnTo>
                <a:lnTo>
                  <a:pt x="20210" y="1074458"/>
                </a:lnTo>
                <a:lnTo>
                  <a:pt x="31300" y="1119856"/>
                </a:lnTo>
                <a:lnTo>
                  <a:pt x="44671" y="1164299"/>
                </a:lnTo>
                <a:lnTo>
                  <a:pt x="60257" y="1207721"/>
                </a:lnTo>
                <a:lnTo>
                  <a:pt x="77990" y="1250055"/>
                </a:lnTo>
                <a:lnTo>
                  <a:pt x="97805" y="1291232"/>
                </a:lnTo>
                <a:lnTo>
                  <a:pt x="119633" y="1331185"/>
                </a:lnTo>
                <a:lnTo>
                  <a:pt x="143409" y="1369848"/>
                </a:lnTo>
                <a:lnTo>
                  <a:pt x="169066" y="1407151"/>
                </a:lnTo>
                <a:lnTo>
                  <a:pt x="196536" y="1443029"/>
                </a:lnTo>
                <a:lnTo>
                  <a:pt x="225753" y="1477413"/>
                </a:lnTo>
                <a:lnTo>
                  <a:pt x="256651" y="1510236"/>
                </a:lnTo>
                <a:lnTo>
                  <a:pt x="289161" y="1541430"/>
                </a:lnTo>
                <a:lnTo>
                  <a:pt x="323218" y="1570929"/>
                </a:lnTo>
                <a:lnTo>
                  <a:pt x="358755" y="1598663"/>
                </a:lnTo>
                <a:lnTo>
                  <a:pt x="395705" y="1624567"/>
                </a:lnTo>
                <a:lnTo>
                  <a:pt x="434001" y="1648572"/>
                </a:lnTo>
                <a:lnTo>
                  <a:pt x="473576" y="1670612"/>
                </a:lnTo>
                <a:lnTo>
                  <a:pt x="514364" y="1690618"/>
                </a:lnTo>
                <a:lnTo>
                  <a:pt x="556297" y="1708523"/>
                </a:lnTo>
                <a:lnTo>
                  <a:pt x="599309" y="1724259"/>
                </a:lnTo>
                <a:lnTo>
                  <a:pt x="643334" y="1737760"/>
                </a:lnTo>
                <a:lnTo>
                  <a:pt x="688304" y="1748957"/>
                </a:lnTo>
                <a:lnTo>
                  <a:pt x="734152" y="1757784"/>
                </a:lnTo>
                <a:lnTo>
                  <a:pt x="780812" y="1764172"/>
                </a:lnTo>
                <a:lnTo>
                  <a:pt x="828217" y="1768054"/>
                </a:lnTo>
                <a:lnTo>
                  <a:pt x="876300" y="1769364"/>
                </a:lnTo>
                <a:lnTo>
                  <a:pt x="924382" y="1768054"/>
                </a:lnTo>
                <a:lnTo>
                  <a:pt x="971787" y="1764172"/>
                </a:lnTo>
                <a:lnTo>
                  <a:pt x="1018447" y="1757784"/>
                </a:lnTo>
                <a:lnTo>
                  <a:pt x="1064295" y="1748957"/>
                </a:lnTo>
                <a:lnTo>
                  <a:pt x="1109265" y="1737760"/>
                </a:lnTo>
                <a:lnTo>
                  <a:pt x="1153290" y="1724259"/>
                </a:lnTo>
                <a:lnTo>
                  <a:pt x="1196302" y="1708523"/>
                </a:lnTo>
                <a:lnTo>
                  <a:pt x="1238235" y="1690618"/>
                </a:lnTo>
                <a:lnTo>
                  <a:pt x="1279023" y="1670612"/>
                </a:lnTo>
                <a:lnTo>
                  <a:pt x="1318598" y="1648572"/>
                </a:lnTo>
                <a:lnTo>
                  <a:pt x="1356894" y="1624567"/>
                </a:lnTo>
                <a:lnTo>
                  <a:pt x="1393844" y="1598663"/>
                </a:lnTo>
                <a:lnTo>
                  <a:pt x="1429381" y="1570929"/>
                </a:lnTo>
                <a:lnTo>
                  <a:pt x="1463438" y="1541430"/>
                </a:lnTo>
                <a:lnTo>
                  <a:pt x="1495948" y="1510236"/>
                </a:lnTo>
                <a:lnTo>
                  <a:pt x="1526846" y="1477413"/>
                </a:lnTo>
                <a:lnTo>
                  <a:pt x="1556063" y="1443029"/>
                </a:lnTo>
                <a:lnTo>
                  <a:pt x="1583533" y="1407151"/>
                </a:lnTo>
                <a:lnTo>
                  <a:pt x="1609190" y="1369848"/>
                </a:lnTo>
                <a:lnTo>
                  <a:pt x="1632965" y="1331185"/>
                </a:lnTo>
                <a:lnTo>
                  <a:pt x="1654794" y="1291232"/>
                </a:lnTo>
                <a:lnTo>
                  <a:pt x="1674609" y="1250055"/>
                </a:lnTo>
                <a:lnTo>
                  <a:pt x="1692342" y="1207721"/>
                </a:lnTo>
                <a:lnTo>
                  <a:pt x="1707928" y="1164299"/>
                </a:lnTo>
                <a:lnTo>
                  <a:pt x="1721299" y="1119856"/>
                </a:lnTo>
                <a:lnTo>
                  <a:pt x="1732389" y="1074458"/>
                </a:lnTo>
                <a:lnTo>
                  <a:pt x="1741131" y="1028175"/>
                </a:lnTo>
                <a:lnTo>
                  <a:pt x="1747458" y="981073"/>
                </a:lnTo>
                <a:lnTo>
                  <a:pt x="1751303" y="933219"/>
                </a:lnTo>
                <a:lnTo>
                  <a:pt x="1752600" y="884682"/>
                </a:lnTo>
                <a:lnTo>
                  <a:pt x="1751303" y="836144"/>
                </a:lnTo>
                <a:lnTo>
                  <a:pt x="1747458" y="788290"/>
                </a:lnTo>
                <a:lnTo>
                  <a:pt x="1741131" y="741188"/>
                </a:lnTo>
                <a:lnTo>
                  <a:pt x="1732389" y="694905"/>
                </a:lnTo>
                <a:lnTo>
                  <a:pt x="1721299" y="649507"/>
                </a:lnTo>
                <a:lnTo>
                  <a:pt x="1707928" y="605064"/>
                </a:lnTo>
                <a:lnTo>
                  <a:pt x="1692342" y="561642"/>
                </a:lnTo>
                <a:lnTo>
                  <a:pt x="1674609" y="519308"/>
                </a:lnTo>
                <a:lnTo>
                  <a:pt x="1654794" y="478131"/>
                </a:lnTo>
                <a:lnTo>
                  <a:pt x="1632966" y="438178"/>
                </a:lnTo>
                <a:lnTo>
                  <a:pt x="1609190" y="399515"/>
                </a:lnTo>
                <a:lnTo>
                  <a:pt x="1583533" y="362212"/>
                </a:lnTo>
                <a:lnTo>
                  <a:pt x="1556063" y="326334"/>
                </a:lnTo>
                <a:lnTo>
                  <a:pt x="1526846" y="291950"/>
                </a:lnTo>
                <a:lnTo>
                  <a:pt x="1495948" y="259127"/>
                </a:lnTo>
                <a:lnTo>
                  <a:pt x="1463438" y="227933"/>
                </a:lnTo>
                <a:lnTo>
                  <a:pt x="1429381" y="198434"/>
                </a:lnTo>
                <a:lnTo>
                  <a:pt x="1393844" y="170700"/>
                </a:lnTo>
                <a:lnTo>
                  <a:pt x="1356894" y="144796"/>
                </a:lnTo>
                <a:lnTo>
                  <a:pt x="1318598" y="120791"/>
                </a:lnTo>
                <a:lnTo>
                  <a:pt x="1279023" y="98751"/>
                </a:lnTo>
                <a:lnTo>
                  <a:pt x="1238235" y="78745"/>
                </a:lnTo>
                <a:lnTo>
                  <a:pt x="1196302" y="60840"/>
                </a:lnTo>
                <a:lnTo>
                  <a:pt x="1153290" y="45104"/>
                </a:lnTo>
                <a:lnTo>
                  <a:pt x="1109265" y="31603"/>
                </a:lnTo>
                <a:lnTo>
                  <a:pt x="1064295" y="20406"/>
                </a:lnTo>
                <a:lnTo>
                  <a:pt x="1018447" y="11579"/>
                </a:lnTo>
                <a:lnTo>
                  <a:pt x="971787" y="5191"/>
                </a:lnTo>
                <a:lnTo>
                  <a:pt x="924382" y="1309"/>
                </a:lnTo>
                <a:lnTo>
                  <a:pt x="876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06256" y="949452"/>
            <a:ext cx="1752600" cy="1769745"/>
          </a:xfrm>
          <a:custGeom>
            <a:avLst/>
            <a:gdLst/>
            <a:ahLst/>
            <a:cxnLst/>
            <a:rect l="l" t="t" r="r" b="b"/>
            <a:pathLst>
              <a:path w="1752600" h="1769745">
                <a:moveTo>
                  <a:pt x="0" y="884682"/>
                </a:moveTo>
                <a:lnTo>
                  <a:pt x="1296" y="836144"/>
                </a:lnTo>
                <a:lnTo>
                  <a:pt x="5141" y="788290"/>
                </a:lnTo>
                <a:lnTo>
                  <a:pt x="11468" y="741188"/>
                </a:lnTo>
                <a:lnTo>
                  <a:pt x="20210" y="694905"/>
                </a:lnTo>
                <a:lnTo>
                  <a:pt x="31300" y="649507"/>
                </a:lnTo>
                <a:lnTo>
                  <a:pt x="44671" y="605064"/>
                </a:lnTo>
                <a:lnTo>
                  <a:pt x="60257" y="561642"/>
                </a:lnTo>
                <a:lnTo>
                  <a:pt x="77990" y="519308"/>
                </a:lnTo>
                <a:lnTo>
                  <a:pt x="97805" y="478131"/>
                </a:lnTo>
                <a:lnTo>
                  <a:pt x="119634" y="438178"/>
                </a:lnTo>
                <a:lnTo>
                  <a:pt x="143409" y="399515"/>
                </a:lnTo>
                <a:lnTo>
                  <a:pt x="169066" y="362212"/>
                </a:lnTo>
                <a:lnTo>
                  <a:pt x="196536" y="326334"/>
                </a:lnTo>
                <a:lnTo>
                  <a:pt x="225753" y="291950"/>
                </a:lnTo>
                <a:lnTo>
                  <a:pt x="256651" y="259127"/>
                </a:lnTo>
                <a:lnTo>
                  <a:pt x="289161" y="227933"/>
                </a:lnTo>
                <a:lnTo>
                  <a:pt x="323218" y="198434"/>
                </a:lnTo>
                <a:lnTo>
                  <a:pt x="358755" y="170700"/>
                </a:lnTo>
                <a:lnTo>
                  <a:pt x="395705" y="144796"/>
                </a:lnTo>
                <a:lnTo>
                  <a:pt x="434001" y="120791"/>
                </a:lnTo>
                <a:lnTo>
                  <a:pt x="473576" y="98751"/>
                </a:lnTo>
                <a:lnTo>
                  <a:pt x="514364" y="78745"/>
                </a:lnTo>
                <a:lnTo>
                  <a:pt x="556297" y="60840"/>
                </a:lnTo>
                <a:lnTo>
                  <a:pt x="599309" y="45104"/>
                </a:lnTo>
                <a:lnTo>
                  <a:pt x="643334" y="31603"/>
                </a:lnTo>
                <a:lnTo>
                  <a:pt x="688304" y="20406"/>
                </a:lnTo>
                <a:lnTo>
                  <a:pt x="734152" y="11579"/>
                </a:lnTo>
                <a:lnTo>
                  <a:pt x="780812" y="5191"/>
                </a:lnTo>
                <a:lnTo>
                  <a:pt x="828217" y="1309"/>
                </a:lnTo>
                <a:lnTo>
                  <a:pt x="876300" y="0"/>
                </a:lnTo>
                <a:lnTo>
                  <a:pt x="924382" y="1309"/>
                </a:lnTo>
                <a:lnTo>
                  <a:pt x="971787" y="5191"/>
                </a:lnTo>
                <a:lnTo>
                  <a:pt x="1018447" y="11579"/>
                </a:lnTo>
                <a:lnTo>
                  <a:pt x="1064295" y="20406"/>
                </a:lnTo>
                <a:lnTo>
                  <a:pt x="1109265" y="31603"/>
                </a:lnTo>
                <a:lnTo>
                  <a:pt x="1153290" y="45104"/>
                </a:lnTo>
                <a:lnTo>
                  <a:pt x="1196302" y="60840"/>
                </a:lnTo>
                <a:lnTo>
                  <a:pt x="1238235" y="78745"/>
                </a:lnTo>
                <a:lnTo>
                  <a:pt x="1279023" y="98751"/>
                </a:lnTo>
                <a:lnTo>
                  <a:pt x="1318598" y="120791"/>
                </a:lnTo>
                <a:lnTo>
                  <a:pt x="1356894" y="144796"/>
                </a:lnTo>
                <a:lnTo>
                  <a:pt x="1393844" y="170700"/>
                </a:lnTo>
                <a:lnTo>
                  <a:pt x="1429381" y="198434"/>
                </a:lnTo>
                <a:lnTo>
                  <a:pt x="1463438" y="227933"/>
                </a:lnTo>
                <a:lnTo>
                  <a:pt x="1495948" y="259127"/>
                </a:lnTo>
                <a:lnTo>
                  <a:pt x="1526846" y="291950"/>
                </a:lnTo>
                <a:lnTo>
                  <a:pt x="1556063" y="326334"/>
                </a:lnTo>
                <a:lnTo>
                  <a:pt x="1583533" y="362212"/>
                </a:lnTo>
                <a:lnTo>
                  <a:pt x="1609190" y="399515"/>
                </a:lnTo>
                <a:lnTo>
                  <a:pt x="1632966" y="438178"/>
                </a:lnTo>
                <a:lnTo>
                  <a:pt x="1654794" y="478131"/>
                </a:lnTo>
                <a:lnTo>
                  <a:pt x="1674609" y="519308"/>
                </a:lnTo>
                <a:lnTo>
                  <a:pt x="1692342" y="561642"/>
                </a:lnTo>
                <a:lnTo>
                  <a:pt x="1707928" y="605064"/>
                </a:lnTo>
                <a:lnTo>
                  <a:pt x="1721299" y="649507"/>
                </a:lnTo>
                <a:lnTo>
                  <a:pt x="1732389" y="694905"/>
                </a:lnTo>
                <a:lnTo>
                  <a:pt x="1741131" y="741188"/>
                </a:lnTo>
                <a:lnTo>
                  <a:pt x="1747458" y="788290"/>
                </a:lnTo>
                <a:lnTo>
                  <a:pt x="1751303" y="836144"/>
                </a:lnTo>
                <a:lnTo>
                  <a:pt x="1752600" y="884682"/>
                </a:lnTo>
                <a:lnTo>
                  <a:pt x="1751303" y="933219"/>
                </a:lnTo>
                <a:lnTo>
                  <a:pt x="1747458" y="981073"/>
                </a:lnTo>
                <a:lnTo>
                  <a:pt x="1741131" y="1028175"/>
                </a:lnTo>
                <a:lnTo>
                  <a:pt x="1732389" y="1074458"/>
                </a:lnTo>
                <a:lnTo>
                  <a:pt x="1721299" y="1119856"/>
                </a:lnTo>
                <a:lnTo>
                  <a:pt x="1707928" y="1164299"/>
                </a:lnTo>
                <a:lnTo>
                  <a:pt x="1692342" y="1207721"/>
                </a:lnTo>
                <a:lnTo>
                  <a:pt x="1674609" y="1250055"/>
                </a:lnTo>
                <a:lnTo>
                  <a:pt x="1654794" y="1291232"/>
                </a:lnTo>
                <a:lnTo>
                  <a:pt x="1632965" y="1331185"/>
                </a:lnTo>
                <a:lnTo>
                  <a:pt x="1609190" y="1369848"/>
                </a:lnTo>
                <a:lnTo>
                  <a:pt x="1583533" y="1407151"/>
                </a:lnTo>
                <a:lnTo>
                  <a:pt x="1556063" y="1443029"/>
                </a:lnTo>
                <a:lnTo>
                  <a:pt x="1526846" y="1477413"/>
                </a:lnTo>
                <a:lnTo>
                  <a:pt x="1495948" y="1510236"/>
                </a:lnTo>
                <a:lnTo>
                  <a:pt x="1463438" y="1541430"/>
                </a:lnTo>
                <a:lnTo>
                  <a:pt x="1429381" y="1570929"/>
                </a:lnTo>
                <a:lnTo>
                  <a:pt x="1393844" y="1598663"/>
                </a:lnTo>
                <a:lnTo>
                  <a:pt x="1356894" y="1624567"/>
                </a:lnTo>
                <a:lnTo>
                  <a:pt x="1318598" y="1648572"/>
                </a:lnTo>
                <a:lnTo>
                  <a:pt x="1279023" y="1670612"/>
                </a:lnTo>
                <a:lnTo>
                  <a:pt x="1238235" y="1690618"/>
                </a:lnTo>
                <a:lnTo>
                  <a:pt x="1196302" y="1708523"/>
                </a:lnTo>
                <a:lnTo>
                  <a:pt x="1153290" y="1724259"/>
                </a:lnTo>
                <a:lnTo>
                  <a:pt x="1109265" y="1737760"/>
                </a:lnTo>
                <a:lnTo>
                  <a:pt x="1064295" y="1748957"/>
                </a:lnTo>
                <a:lnTo>
                  <a:pt x="1018447" y="1757784"/>
                </a:lnTo>
                <a:lnTo>
                  <a:pt x="971787" y="1764172"/>
                </a:lnTo>
                <a:lnTo>
                  <a:pt x="924382" y="1768054"/>
                </a:lnTo>
                <a:lnTo>
                  <a:pt x="876300" y="1769364"/>
                </a:lnTo>
                <a:lnTo>
                  <a:pt x="828217" y="1768054"/>
                </a:lnTo>
                <a:lnTo>
                  <a:pt x="780812" y="1764172"/>
                </a:lnTo>
                <a:lnTo>
                  <a:pt x="734152" y="1757784"/>
                </a:lnTo>
                <a:lnTo>
                  <a:pt x="688304" y="1748957"/>
                </a:lnTo>
                <a:lnTo>
                  <a:pt x="643334" y="1737760"/>
                </a:lnTo>
                <a:lnTo>
                  <a:pt x="599309" y="1724259"/>
                </a:lnTo>
                <a:lnTo>
                  <a:pt x="556297" y="1708523"/>
                </a:lnTo>
                <a:lnTo>
                  <a:pt x="514364" y="1690618"/>
                </a:lnTo>
                <a:lnTo>
                  <a:pt x="473576" y="1670612"/>
                </a:lnTo>
                <a:lnTo>
                  <a:pt x="434001" y="1648572"/>
                </a:lnTo>
                <a:lnTo>
                  <a:pt x="395705" y="1624567"/>
                </a:lnTo>
                <a:lnTo>
                  <a:pt x="358755" y="1598663"/>
                </a:lnTo>
                <a:lnTo>
                  <a:pt x="323218" y="1570929"/>
                </a:lnTo>
                <a:lnTo>
                  <a:pt x="289161" y="1541430"/>
                </a:lnTo>
                <a:lnTo>
                  <a:pt x="256651" y="1510236"/>
                </a:lnTo>
                <a:lnTo>
                  <a:pt x="225753" y="1477413"/>
                </a:lnTo>
                <a:lnTo>
                  <a:pt x="196536" y="1443029"/>
                </a:lnTo>
                <a:lnTo>
                  <a:pt x="169066" y="1407151"/>
                </a:lnTo>
                <a:lnTo>
                  <a:pt x="143409" y="1369848"/>
                </a:lnTo>
                <a:lnTo>
                  <a:pt x="119633" y="1331185"/>
                </a:lnTo>
                <a:lnTo>
                  <a:pt x="97805" y="1291232"/>
                </a:lnTo>
                <a:lnTo>
                  <a:pt x="77990" y="1250055"/>
                </a:lnTo>
                <a:lnTo>
                  <a:pt x="60257" y="1207721"/>
                </a:lnTo>
                <a:lnTo>
                  <a:pt x="44671" y="1164299"/>
                </a:lnTo>
                <a:lnTo>
                  <a:pt x="31300" y="1119856"/>
                </a:lnTo>
                <a:lnTo>
                  <a:pt x="20210" y="1074458"/>
                </a:lnTo>
                <a:lnTo>
                  <a:pt x="11468" y="1028175"/>
                </a:lnTo>
                <a:lnTo>
                  <a:pt x="5141" y="981073"/>
                </a:lnTo>
                <a:lnTo>
                  <a:pt x="1296" y="933219"/>
                </a:lnTo>
                <a:lnTo>
                  <a:pt x="0" y="884682"/>
                </a:lnTo>
                <a:close/>
              </a:path>
            </a:pathLst>
          </a:custGeom>
          <a:ln w="76200">
            <a:solidFill>
              <a:srgbClr val="1F38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7800" y="1117091"/>
            <a:ext cx="1438910" cy="1426845"/>
          </a:xfrm>
          <a:custGeom>
            <a:avLst/>
            <a:gdLst/>
            <a:ahLst/>
            <a:cxnLst/>
            <a:rect l="l" t="t" r="r" b="b"/>
            <a:pathLst>
              <a:path w="1438909" h="1426845">
                <a:moveTo>
                  <a:pt x="719327" y="0"/>
                </a:moveTo>
                <a:lnTo>
                  <a:pt x="672033" y="1516"/>
                </a:lnTo>
                <a:lnTo>
                  <a:pt x="625556" y="6004"/>
                </a:lnTo>
                <a:lnTo>
                  <a:pt x="579990" y="13370"/>
                </a:lnTo>
                <a:lnTo>
                  <a:pt x="535430" y="23518"/>
                </a:lnTo>
                <a:lnTo>
                  <a:pt x="491971" y="36356"/>
                </a:lnTo>
                <a:lnTo>
                  <a:pt x="449708" y="51789"/>
                </a:lnTo>
                <a:lnTo>
                  <a:pt x="408735" y="69724"/>
                </a:lnTo>
                <a:lnTo>
                  <a:pt x="369148" y="90067"/>
                </a:lnTo>
                <a:lnTo>
                  <a:pt x="331041" y="112723"/>
                </a:lnTo>
                <a:lnTo>
                  <a:pt x="294509" y="137598"/>
                </a:lnTo>
                <a:lnTo>
                  <a:pt x="259647" y="164600"/>
                </a:lnTo>
                <a:lnTo>
                  <a:pt x="226550" y="193633"/>
                </a:lnTo>
                <a:lnTo>
                  <a:pt x="195312" y="224605"/>
                </a:lnTo>
                <a:lnTo>
                  <a:pt x="166028" y="257420"/>
                </a:lnTo>
                <a:lnTo>
                  <a:pt x="138793" y="291986"/>
                </a:lnTo>
                <a:lnTo>
                  <a:pt x="113702" y="328207"/>
                </a:lnTo>
                <a:lnTo>
                  <a:pt x="90850" y="365991"/>
                </a:lnTo>
                <a:lnTo>
                  <a:pt x="70331" y="405243"/>
                </a:lnTo>
                <a:lnTo>
                  <a:pt x="52241" y="445870"/>
                </a:lnTo>
                <a:lnTo>
                  <a:pt x="36673" y="487777"/>
                </a:lnTo>
                <a:lnTo>
                  <a:pt x="23723" y="530871"/>
                </a:lnTo>
                <a:lnTo>
                  <a:pt x="13486" y="575057"/>
                </a:lnTo>
                <a:lnTo>
                  <a:pt x="6057" y="620242"/>
                </a:lnTo>
                <a:lnTo>
                  <a:pt x="1530" y="666331"/>
                </a:lnTo>
                <a:lnTo>
                  <a:pt x="0" y="713232"/>
                </a:lnTo>
                <a:lnTo>
                  <a:pt x="1530" y="760132"/>
                </a:lnTo>
                <a:lnTo>
                  <a:pt x="6057" y="806221"/>
                </a:lnTo>
                <a:lnTo>
                  <a:pt x="13486" y="851406"/>
                </a:lnTo>
                <a:lnTo>
                  <a:pt x="23723" y="895592"/>
                </a:lnTo>
                <a:lnTo>
                  <a:pt x="36673" y="938686"/>
                </a:lnTo>
                <a:lnTo>
                  <a:pt x="52241" y="980593"/>
                </a:lnTo>
                <a:lnTo>
                  <a:pt x="70331" y="1021220"/>
                </a:lnTo>
                <a:lnTo>
                  <a:pt x="90850" y="1060472"/>
                </a:lnTo>
                <a:lnTo>
                  <a:pt x="113702" y="1098256"/>
                </a:lnTo>
                <a:lnTo>
                  <a:pt x="138793" y="1134477"/>
                </a:lnTo>
                <a:lnTo>
                  <a:pt x="166028" y="1169043"/>
                </a:lnTo>
                <a:lnTo>
                  <a:pt x="195312" y="1201858"/>
                </a:lnTo>
                <a:lnTo>
                  <a:pt x="226550" y="1232830"/>
                </a:lnTo>
                <a:lnTo>
                  <a:pt x="259647" y="1261863"/>
                </a:lnTo>
                <a:lnTo>
                  <a:pt x="294509" y="1288865"/>
                </a:lnTo>
                <a:lnTo>
                  <a:pt x="331041" y="1313740"/>
                </a:lnTo>
                <a:lnTo>
                  <a:pt x="369148" y="1336396"/>
                </a:lnTo>
                <a:lnTo>
                  <a:pt x="408735" y="1356739"/>
                </a:lnTo>
                <a:lnTo>
                  <a:pt x="449708" y="1374674"/>
                </a:lnTo>
                <a:lnTo>
                  <a:pt x="491971" y="1390107"/>
                </a:lnTo>
                <a:lnTo>
                  <a:pt x="535430" y="1402945"/>
                </a:lnTo>
                <a:lnTo>
                  <a:pt x="579990" y="1413093"/>
                </a:lnTo>
                <a:lnTo>
                  <a:pt x="625556" y="1420459"/>
                </a:lnTo>
                <a:lnTo>
                  <a:pt x="672033" y="1424947"/>
                </a:lnTo>
                <a:lnTo>
                  <a:pt x="719327" y="1426464"/>
                </a:lnTo>
                <a:lnTo>
                  <a:pt x="766622" y="1424947"/>
                </a:lnTo>
                <a:lnTo>
                  <a:pt x="813099" y="1420459"/>
                </a:lnTo>
                <a:lnTo>
                  <a:pt x="858665" y="1413093"/>
                </a:lnTo>
                <a:lnTo>
                  <a:pt x="903225" y="1402945"/>
                </a:lnTo>
                <a:lnTo>
                  <a:pt x="946684" y="1390107"/>
                </a:lnTo>
                <a:lnTo>
                  <a:pt x="988947" y="1374674"/>
                </a:lnTo>
                <a:lnTo>
                  <a:pt x="1029920" y="1356739"/>
                </a:lnTo>
                <a:lnTo>
                  <a:pt x="1069507" y="1336396"/>
                </a:lnTo>
                <a:lnTo>
                  <a:pt x="1107614" y="1313740"/>
                </a:lnTo>
                <a:lnTo>
                  <a:pt x="1144146" y="1288865"/>
                </a:lnTo>
                <a:lnTo>
                  <a:pt x="1179008" y="1261863"/>
                </a:lnTo>
                <a:lnTo>
                  <a:pt x="1212105" y="1232830"/>
                </a:lnTo>
                <a:lnTo>
                  <a:pt x="1243343" y="1201858"/>
                </a:lnTo>
                <a:lnTo>
                  <a:pt x="1272627" y="1169043"/>
                </a:lnTo>
                <a:lnTo>
                  <a:pt x="1299862" y="1134477"/>
                </a:lnTo>
                <a:lnTo>
                  <a:pt x="1324953" y="1098256"/>
                </a:lnTo>
                <a:lnTo>
                  <a:pt x="1347805" y="1060472"/>
                </a:lnTo>
                <a:lnTo>
                  <a:pt x="1368324" y="1021220"/>
                </a:lnTo>
                <a:lnTo>
                  <a:pt x="1386414" y="980593"/>
                </a:lnTo>
                <a:lnTo>
                  <a:pt x="1401982" y="938686"/>
                </a:lnTo>
                <a:lnTo>
                  <a:pt x="1414932" y="895592"/>
                </a:lnTo>
                <a:lnTo>
                  <a:pt x="1425169" y="851406"/>
                </a:lnTo>
                <a:lnTo>
                  <a:pt x="1432598" y="806221"/>
                </a:lnTo>
                <a:lnTo>
                  <a:pt x="1437125" y="760132"/>
                </a:lnTo>
                <a:lnTo>
                  <a:pt x="1438655" y="713232"/>
                </a:lnTo>
                <a:lnTo>
                  <a:pt x="1437125" y="666331"/>
                </a:lnTo>
                <a:lnTo>
                  <a:pt x="1432598" y="620242"/>
                </a:lnTo>
                <a:lnTo>
                  <a:pt x="1425169" y="575057"/>
                </a:lnTo>
                <a:lnTo>
                  <a:pt x="1414932" y="530871"/>
                </a:lnTo>
                <a:lnTo>
                  <a:pt x="1401982" y="487777"/>
                </a:lnTo>
                <a:lnTo>
                  <a:pt x="1386414" y="445870"/>
                </a:lnTo>
                <a:lnTo>
                  <a:pt x="1368324" y="405243"/>
                </a:lnTo>
                <a:lnTo>
                  <a:pt x="1347805" y="365991"/>
                </a:lnTo>
                <a:lnTo>
                  <a:pt x="1324953" y="328207"/>
                </a:lnTo>
                <a:lnTo>
                  <a:pt x="1299862" y="291986"/>
                </a:lnTo>
                <a:lnTo>
                  <a:pt x="1272627" y="257420"/>
                </a:lnTo>
                <a:lnTo>
                  <a:pt x="1243343" y="224605"/>
                </a:lnTo>
                <a:lnTo>
                  <a:pt x="1212105" y="193633"/>
                </a:lnTo>
                <a:lnTo>
                  <a:pt x="1179008" y="164600"/>
                </a:lnTo>
                <a:lnTo>
                  <a:pt x="1144146" y="137598"/>
                </a:lnTo>
                <a:lnTo>
                  <a:pt x="1107614" y="112723"/>
                </a:lnTo>
                <a:lnTo>
                  <a:pt x="1069507" y="90067"/>
                </a:lnTo>
                <a:lnTo>
                  <a:pt x="1029920" y="69724"/>
                </a:lnTo>
                <a:lnTo>
                  <a:pt x="988947" y="51789"/>
                </a:lnTo>
                <a:lnTo>
                  <a:pt x="946684" y="36356"/>
                </a:lnTo>
                <a:lnTo>
                  <a:pt x="903225" y="23518"/>
                </a:lnTo>
                <a:lnTo>
                  <a:pt x="858665" y="13370"/>
                </a:lnTo>
                <a:lnTo>
                  <a:pt x="813099" y="6004"/>
                </a:lnTo>
                <a:lnTo>
                  <a:pt x="766622" y="1516"/>
                </a:lnTo>
                <a:lnTo>
                  <a:pt x="71932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419590" y="1377137"/>
            <a:ext cx="73596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持续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关注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3555" y="946403"/>
            <a:ext cx="1800225" cy="1775460"/>
          </a:xfrm>
          <a:custGeom>
            <a:avLst/>
            <a:gdLst/>
            <a:ahLst/>
            <a:cxnLst/>
            <a:rect l="l" t="t" r="r" b="b"/>
            <a:pathLst>
              <a:path w="1800225" h="1775460">
                <a:moveTo>
                  <a:pt x="899921" y="0"/>
                </a:moveTo>
                <a:lnTo>
                  <a:pt x="852133" y="1230"/>
                </a:lnTo>
                <a:lnTo>
                  <a:pt x="804994" y="4881"/>
                </a:lnTo>
                <a:lnTo>
                  <a:pt x="758566" y="10892"/>
                </a:lnTo>
                <a:lnTo>
                  <a:pt x="712911" y="19200"/>
                </a:lnTo>
                <a:lnTo>
                  <a:pt x="668092" y="29744"/>
                </a:lnTo>
                <a:lnTo>
                  <a:pt x="624171" y="42463"/>
                </a:lnTo>
                <a:lnTo>
                  <a:pt x="581211" y="57296"/>
                </a:lnTo>
                <a:lnTo>
                  <a:pt x="539272" y="74180"/>
                </a:lnTo>
                <a:lnTo>
                  <a:pt x="498418" y="93056"/>
                </a:lnTo>
                <a:lnTo>
                  <a:pt x="458711" y="113861"/>
                </a:lnTo>
                <a:lnTo>
                  <a:pt x="420213" y="136534"/>
                </a:lnTo>
                <a:lnTo>
                  <a:pt x="382987" y="161013"/>
                </a:lnTo>
                <a:lnTo>
                  <a:pt x="347094" y="187238"/>
                </a:lnTo>
                <a:lnTo>
                  <a:pt x="312597" y="215146"/>
                </a:lnTo>
                <a:lnTo>
                  <a:pt x="279557" y="244677"/>
                </a:lnTo>
                <a:lnTo>
                  <a:pt x="248038" y="275769"/>
                </a:lnTo>
                <a:lnTo>
                  <a:pt x="218102" y="308361"/>
                </a:lnTo>
                <a:lnTo>
                  <a:pt x="189810" y="342391"/>
                </a:lnTo>
                <a:lnTo>
                  <a:pt x="163225" y="377797"/>
                </a:lnTo>
                <a:lnTo>
                  <a:pt x="138409" y="414520"/>
                </a:lnTo>
                <a:lnTo>
                  <a:pt x="115425" y="452496"/>
                </a:lnTo>
                <a:lnTo>
                  <a:pt x="94334" y="491665"/>
                </a:lnTo>
                <a:lnTo>
                  <a:pt x="75199" y="531965"/>
                </a:lnTo>
                <a:lnTo>
                  <a:pt x="58083" y="573336"/>
                </a:lnTo>
                <a:lnTo>
                  <a:pt x="43046" y="615715"/>
                </a:lnTo>
                <a:lnTo>
                  <a:pt x="30152" y="659041"/>
                </a:lnTo>
                <a:lnTo>
                  <a:pt x="19463" y="703252"/>
                </a:lnTo>
                <a:lnTo>
                  <a:pt x="11041" y="748289"/>
                </a:lnTo>
                <a:lnTo>
                  <a:pt x="4948" y="794088"/>
                </a:lnTo>
                <a:lnTo>
                  <a:pt x="1247" y="840589"/>
                </a:lnTo>
                <a:lnTo>
                  <a:pt x="0" y="887730"/>
                </a:lnTo>
                <a:lnTo>
                  <a:pt x="1247" y="934870"/>
                </a:lnTo>
                <a:lnTo>
                  <a:pt x="4948" y="981371"/>
                </a:lnTo>
                <a:lnTo>
                  <a:pt x="11041" y="1027170"/>
                </a:lnTo>
                <a:lnTo>
                  <a:pt x="19463" y="1072207"/>
                </a:lnTo>
                <a:lnTo>
                  <a:pt x="30152" y="1116418"/>
                </a:lnTo>
                <a:lnTo>
                  <a:pt x="43046" y="1159744"/>
                </a:lnTo>
                <a:lnTo>
                  <a:pt x="58083" y="1202123"/>
                </a:lnTo>
                <a:lnTo>
                  <a:pt x="75199" y="1243494"/>
                </a:lnTo>
                <a:lnTo>
                  <a:pt x="94334" y="1283794"/>
                </a:lnTo>
                <a:lnTo>
                  <a:pt x="115425" y="1322963"/>
                </a:lnTo>
                <a:lnTo>
                  <a:pt x="138409" y="1360939"/>
                </a:lnTo>
                <a:lnTo>
                  <a:pt x="163225" y="1397662"/>
                </a:lnTo>
                <a:lnTo>
                  <a:pt x="189810" y="1433068"/>
                </a:lnTo>
                <a:lnTo>
                  <a:pt x="218102" y="1467098"/>
                </a:lnTo>
                <a:lnTo>
                  <a:pt x="248038" y="1499690"/>
                </a:lnTo>
                <a:lnTo>
                  <a:pt x="279557" y="1530782"/>
                </a:lnTo>
                <a:lnTo>
                  <a:pt x="312597" y="1560313"/>
                </a:lnTo>
                <a:lnTo>
                  <a:pt x="347094" y="1588221"/>
                </a:lnTo>
                <a:lnTo>
                  <a:pt x="382987" y="1614446"/>
                </a:lnTo>
                <a:lnTo>
                  <a:pt x="420213" y="1638925"/>
                </a:lnTo>
                <a:lnTo>
                  <a:pt x="458711" y="1661598"/>
                </a:lnTo>
                <a:lnTo>
                  <a:pt x="498418" y="1682403"/>
                </a:lnTo>
                <a:lnTo>
                  <a:pt x="539272" y="1701279"/>
                </a:lnTo>
                <a:lnTo>
                  <a:pt x="581211" y="1718163"/>
                </a:lnTo>
                <a:lnTo>
                  <a:pt x="624171" y="1732996"/>
                </a:lnTo>
                <a:lnTo>
                  <a:pt x="668092" y="1745715"/>
                </a:lnTo>
                <a:lnTo>
                  <a:pt x="712911" y="1756259"/>
                </a:lnTo>
                <a:lnTo>
                  <a:pt x="758566" y="1764567"/>
                </a:lnTo>
                <a:lnTo>
                  <a:pt x="804994" y="1770578"/>
                </a:lnTo>
                <a:lnTo>
                  <a:pt x="852133" y="1774229"/>
                </a:lnTo>
                <a:lnTo>
                  <a:pt x="899921" y="1775460"/>
                </a:lnTo>
                <a:lnTo>
                  <a:pt x="947710" y="1774229"/>
                </a:lnTo>
                <a:lnTo>
                  <a:pt x="994849" y="1770578"/>
                </a:lnTo>
                <a:lnTo>
                  <a:pt x="1041277" y="1764567"/>
                </a:lnTo>
                <a:lnTo>
                  <a:pt x="1086932" y="1756259"/>
                </a:lnTo>
                <a:lnTo>
                  <a:pt x="1131751" y="1745715"/>
                </a:lnTo>
                <a:lnTo>
                  <a:pt x="1175672" y="1732996"/>
                </a:lnTo>
                <a:lnTo>
                  <a:pt x="1218632" y="1718163"/>
                </a:lnTo>
                <a:lnTo>
                  <a:pt x="1260571" y="1701279"/>
                </a:lnTo>
                <a:lnTo>
                  <a:pt x="1301425" y="1682403"/>
                </a:lnTo>
                <a:lnTo>
                  <a:pt x="1341132" y="1661598"/>
                </a:lnTo>
                <a:lnTo>
                  <a:pt x="1379630" y="1638925"/>
                </a:lnTo>
                <a:lnTo>
                  <a:pt x="1416856" y="1614446"/>
                </a:lnTo>
                <a:lnTo>
                  <a:pt x="1452749" y="1588221"/>
                </a:lnTo>
                <a:lnTo>
                  <a:pt x="1487246" y="1560313"/>
                </a:lnTo>
                <a:lnTo>
                  <a:pt x="1520286" y="1530782"/>
                </a:lnTo>
                <a:lnTo>
                  <a:pt x="1551805" y="1499690"/>
                </a:lnTo>
                <a:lnTo>
                  <a:pt x="1581741" y="1467098"/>
                </a:lnTo>
                <a:lnTo>
                  <a:pt x="1610033" y="1433068"/>
                </a:lnTo>
                <a:lnTo>
                  <a:pt x="1636618" y="1397662"/>
                </a:lnTo>
                <a:lnTo>
                  <a:pt x="1661434" y="1360939"/>
                </a:lnTo>
                <a:lnTo>
                  <a:pt x="1684418" y="1322963"/>
                </a:lnTo>
                <a:lnTo>
                  <a:pt x="1705509" y="1283794"/>
                </a:lnTo>
                <a:lnTo>
                  <a:pt x="1724644" y="1243494"/>
                </a:lnTo>
                <a:lnTo>
                  <a:pt x="1741760" y="1202123"/>
                </a:lnTo>
                <a:lnTo>
                  <a:pt x="1756797" y="1159744"/>
                </a:lnTo>
                <a:lnTo>
                  <a:pt x="1769691" y="1116418"/>
                </a:lnTo>
                <a:lnTo>
                  <a:pt x="1780380" y="1072207"/>
                </a:lnTo>
                <a:lnTo>
                  <a:pt x="1788802" y="1027170"/>
                </a:lnTo>
                <a:lnTo>
                  <a:pt x="1794895" y="981371"/>
                </a:lnTo>
                <a:lnTo>
                  <a:pt x="1798596" y="934870"/>
                </a:lnTo>
                <a:lnTo>
                  <a:pt x="1799844" y="887730"/>
                </a:lnTo>
                <a:lnTo>
                  <a:pt x="1798596" y="840589"/>
                </a:lnTo>
                <a:lnTo>
                  <a:pt x="1794895" y="794088"/>
                </a:lnTo>
                <a:lnTo>
                  <a:pt x="1788802" y="748289"/>
                </a:lnTo>
                <a:lnTo>
                  <a:pt x="1780380" y="703252"/>
                </a:lnTo>
                <a:lnTo>
                  <a:pt x="1769691" y="659041"/>
                </a:lnTo>
                <a:lnTo>
                  <a:pt x="1756797" y="615715"/>
                </a:lnTo>
                <a:lnTo>
                  <a:pt x="1741760" y="573336"/>
                </a:lnTo>
                <a:lnTo>
                  <a:pt x="1724644" y="531965"/>
                </a:lnTo>
                <a:lnTo>
                  <a:pt x="1705509" y="491665"/>
                </a:lnTo>
                <a:lnTo>
                  <a:pt x="1684418" y="452496"/>
                </a:lnTo>
                <a:lnTo>
                  <a:pt x="1661434" y="414520"/>
                </a:lnTo>
                <a:lnTo>
                  <a:pt x="1636618" y="377797"/>
                </a:lnTo>
                <a:lnTo>
                  <a:pt x="1610033" y="342391"/>
                </a:lnTo>
                <a:lnTo>
                  <a:pt x="1581741" y="308361"/>
                </a:lnTo>
                <a:lnTo>
                  <a:pt x="1551805" y="275769"/>
                </a:lnTo>
                <a:lnTo>
                  <a:pt x="1520286" y="244677"/>
                </a:lnTo>
                <a:lnTo>
                  <a:pt x="1487246" y="215146"/>
                </a:lnTo>
                <a:lnTo>
                  <a:pt x="1452749" y="187238"/>
                </a:lnTo>
                <a:lnTo>
                  <a:pt x="1416856" y="161013"/>
                </a:lnTo>
                <a:lnTo>
                  <a:pt x="1379630" y="136534"/>
                </a:lnTo>
                <a:lnTo>
                  <a:pt x="1341132" y="113861"/>
                </a:lnTo>
                <a:lnTo>
                  <a:pt x="1301425" y="93056"/>
                </a:lnTo>
                <a:lnTo>
                  <a:pt x="1260571" y="74180"/>
                </a:lnTo>
                <a:lnTo>
                  <a:pt x="1218632" y="57296"/>
                </a:lnTo>
                <a:lnTo>
                  <a:pt x="1175672" y="42463"/>
                </a:lnTo>
                <a:lnTo>
                  <a:pt x="1131751" y="29744"/>
                </a:lnTo>
                <a:lnTo>
                  <a:pt x="1086932" y="19200"/>
                </a:lnTo>
                <a:lnTo>
                  <a:pt x="1041277" y="10892"/>
                </a:lnTo>
                <a:lnTo>
                  <a:pt x="994849" y="4881"/>
                </a:lnTo>
                <a:lnTo>
                  <a:pt x="947710" y="1230"/>
                </a:lnTo>
                <a:lnTo>
                  <a:pt x="899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3555" y="946403"/>
            <a:ext cx="1800225" cy="1775460"/>
          </a:xfrm>
          <a:custGeom>
            <a:avLst/>
            <a:gdLst/>
            <a:ahLst/>
            <a:cxnLst/>
            <a:rect l="l" t="t" r="r" b="b"/>
            <a:pathLst>
              <a:path w="1800225" h="1775460">
                <a:moveTo>
                  <a:pt x="0" y="887730"/>
                </a:moveTo>
                <a:lnTo>
                  <a:pt x="1247" y="840589"/>
                </a:lnTo>
                <a:lnTo>
                  <a:pt x="4948" y="794088"/>
                </a:lnTo>
                <a:lnTo>
                  <a:pt x="11041" y="748289"/>
                </a:lnTo>
                <a:lnTo>
                  <a:pt x="19463" y="703252"/>
                </a:lnTo>
                <a:lnTo>
                  <a:pt x="30152" y="659041"/>
                </a:lnTo>
                <a:lnTo>
                  <a:pt x="43046" y="615715"/>
                </a:lnTo>
                <a:lnTo>
                  <a:pt x="58083" y="573336"/>
                </a:lnTo>
                <a:lnTo>
                  <a:pt x="75199" y="531965"/>
                </a:lnTo>
                <a:lnTo>
                  <a:pt x="94334" y="491665"/>
                </a:lnTo>
                <a:lnTo>
                  <a:pt x="115425" y="452496"/>
                </a:lnTo>
                <a:lnTo>
                  <a:pt x="138409" y="414520"/>
                </a:lnTo>
                <a:lnTo>
                  <a:pt x="163225" y="377797"/>
                </a:lnTo>
                <a:lnTo>
                  <a:pt x="189810" y="342391"/>
                </a:lnTo>
                <a:lnTo>
                  <a:pt x="218102" y="308361"/>
                </a:lnTo>
                <a:lnTo>
                  <a:pt x="248038" y="275769"/>
                </a:lnTo>
                <a:lnTo>
                  <a:pt x="279557" y="244677"/>
                </a:lnTo>
                <a:lnTo>
                  <a:pt x="312597" y="215146"/>
                </a:lnTo>
                <a:lnTo>
                  <a:pt x="347094" y="187238"/>
                </a:lnTo>
                <a:lnTo>
                  <a:pt x="382987" y="161013"/>
                </a:lnTo>
                <a:lnTo>
                  <a:pt x="420213" y="136534"/>
                </a:lnTo>
                <a:lnTo>
                  <a:pt x="458711" y="113861"/>
                </a:lnTo>
                <a:lnTo>
                  <a:pt x="498418" y="93056"/>
                </a:lnTo>
                <a:lnTo>
                  <a:pt x="539272" y="74180"/>
                </a:lnTo>
                <a:lnTo>
                  <a:pt x="581211" y="57296"/>
                </a:lnTo>
                <a:lnTo>
                  <a:pt x="624171" y="42463"/>
                </a:lnTo>
                <a:lnTo>
                  <a:pt x="668092" y="29744"/>
                </a:lnTo>
                <a:lnTo>
                  <a:pt x="712911" y="19200"/>
                </a:lnTo>
                <a:lnTo>
                  <a:pt x="758566" y="10892"/>
                </a:lnTo>
                <a:lnTo>
                  <a:pt x="804994" y="4881"/>
                </a:lnTo>
                <a:lnTo>
                  <a:pt x="852133" y="1230"/>
                </a:lnTo>
                <a:lnTo>
                  <a:pt x="899921" y="0"/>
                </a:lnTo>
                <a:lnTo>
                  <a:pt x="947710" y="1230"/>
                </a:lnTo>
                <a:lnTo>
                  <a:pt x="994849" y="4881"/>
                </a:lnTo>
                <a:lnTo>
                  <a:pt x="1041277" y="10892"/>
                </a:lnTo>
                <a:lnTo>
                  <a:pt x="1086932" y="19200"/>
                </a:lnTo>
                <a:lnTo>
                  <a:pt x="1131751" y="29744"/>
                </a:lnTo>
                <a:lnTo>
                  <a:pt x="1175672" y="42463"/>
                </a:lnTo>
                <a:lnTo>
                  <a:pt x="1218632" y="57296"/>
                </a:lnTo>
                <a:lnTo>
                  <a:pt x="1260571" y="74180"/>
                </a:lnTo>
                <a:lnTo>
                  <a:pt x="1301425" y="93056"/>
                </a:lnTo>
                <a:lnTo>
                  <a:pt x="1341132" y="113861"/>
                </a:lnTo>
                <a:lnTo>
                  <a:pt x="1379630" y="136534"/>
                </a:lnTo>
                <a:lnTo>
                  <a:pt x="1416856" y="161013"/>
                </a:lnTo>
                <a:lnTo>
                  <a:pt x="1452749" y="187238"/>
                </a:lnTo>
                <a:lnTo>
                  <a:pt x="1487246" y="215146"/>
                </a:lnTo>
                <a:lnTo>
                  <a:pt x="1520286" y="244677"/>
                </a:lnTo>
                <a:lnTo>
                  <a:pt x="1551805" y="275769"/>
                </a:lnTo>
                <a:lnTo>
                  <a:pt x="1581741" y="308361"/>
                </a:lnTo>
                <a:lnTo>
                  <a:pt x="1610033" y="342391"/>
                </a:lnTo>
                <a:lnTo>
                  <a:pt x="1636618" y="377797"/>
                </a:lnTo>
                <a:lnTo>
                  <a:pt x="1661434" y="414520"/>
                </a:lnTo>
                <a:lnTo>
                  <a:pt x="1684418" y="452496"/>
                </a:lnTo>
                <a:lnTo>
                  <a:pt x="1705509" y="491665"/>
                </a:lnTo>
                <a:lnTo>
                  <a:pt x="1724644" y="531965"/>
                </a:lnTo>
                <a:lnTo>
                  <a:pt x="1741760" y="573336"/>
                </a:lnTo>
                <a:lnTo>
                  <a:pt x="1756797" y="615715"/>
                </a:lnTo>
                <a:lnTo>
                  <a:pt x="1769691" y="659041"/>
                </a:lnTo>
                <a:lnTo>
                  <a:pt x="1780380" y="703252"/>
                </a:lnTo>
                <a:lnTo>
                  <a:pt x="1788802" y="748289"/>
                </a:lnTo>
                <a:lnTo>
                  <a:pt x="1794895" y="794088"/>
                </a:lnTo>
                <a:lnTo>
                  <a:pt x="1798596" y="840589"/>
                </a:lnTo>
                <a:lnTo>
                  <a:pt x="1799844" y="887730"/>
                </a:lnTo>
                <a:lnTo>
                  <a:pt x="1798596" y="934870"/>
                </a:lnTo>
                <a:lnTo>
                  <a:pt x="1794895" y="981371"/>
                </a:lnTo>
                <a:lnTo>
                  <a:pt x="1788802" y="1027170"/>
                </a:lnTo>
                <a:lnTo>
                  <a:pt x="1780380" y="1072207"/>
                </a:lnTo>
                <a:lnTo>
                  <a:pt x="1769691" y="1116418"/>
                </a:lnTo>
                <a:lnTo>
                  <a:pt x="1756797" y="1159744"/>
                </a:lnTo>
                <a:lnTo>
                  <a:pt x="1741760" y="1202123"/>
                </a:lnTo>
                <a:lnTo>
                  <a:pt x="1724644" y="1243494"/>
                </a:lnTo>
                <a:lnTo>
                  <a:pt x="1705509" y="1283794"/>
                </a:lnTo>
                <a:lnTo>
                  <a:pt x="1684418" y="1322963"/>
                </a:lnTo>
                <a:lnTo>
                  <a:pt x="1661434" y="1360939"/>
                </a:lnTo>
                <a:lnTo>
                  <a:pt x="1636618" y="1397662"/>
                </a:lnTo>
                <a:lnTo>
                  <a:pt x="1610033" y="1433068"/>
                </a:lnTo>
                <a:lnTo>
                  <a:pt x="1581741" y="1467098"/>
                </a:lnTo>
                <a:lnTo>
                  <a:pt x="1551805" y="1499690"/>
                </a:lnTo>
                <a:lnTo>
                  <a:pt x="1520286" y="1530782"/>
                </a:lnTo>
                <a:lnTo>
                  <a:pt x="1487246" y="1560313"/>
                </a:lnTo>
                <a:lnTo>
                  <a:pt x="1452749" y="1588221"/>
                </a:lnTo>
                <a:lnTo>
                  <a:pt x="1416856" y="1614446"/>
                </a:lnTo>
                <a:lnTo>
                  <a:pt x="1379630" y="1638925"/>
                </a:lnTo>
                <a:lnTo>
                  <a:pt x="1341132" y="1661598"/>
                </a:lnTo>
                <a:lnTo>
                  <a:pt x="1301425" y="1682403"/>
                </a:lnTo>
                <a:lnTo>
                  <a:pt x="1260571" y="1701279"/>
                </a:lnTo>
                <a:lnTo>
                  <a:pt x="1218632" y="1718163"/>
                </a:lnTo>
                <a:lnTo>
                  <a:pt x="1175672" y="1732996"/>
                </a:lnTo>
                <a:lnTo>
                  <a:pt x="1131751" y="1745715"/>
                </a:lnTo>
                <a:lnTo>
                  <a:pt x="1086932" y="1756259"/>
                </a:lnTo>
                <a:lnTo>
                  <a:pt x="1041277" y="1764567"/>
                </a:lnTo>
                <a:lnTo>
                  <a:pt x="994849" y="1770578"/>
                </a:lnTo>
                <a:lnTo>
                  <a:pt x="947710" y="1774229"/>
                </a:lnTo>
                <a:lnTo>
                  <a:pt x="899921" y="1775460"/>
                </a:lnTo>
                <a:lnTo>
                  <a:pt x="852133" y="1774229"/>
                </a:lnTo>
                <a:lnTo>
                  <a:pt x="804994" y="1770578"/>
                </a:lnTo>
                <a:lnTo>
                  <a:pt x="758566" y="1764567"/>
                </a:lnTo>
                <a:lnTo>
                  <a:pt x="712911" y="1756259"/>
                </a:lnTo>
                <a:lnTo>
                  <a:pt x="668092" y="1745715"/>
                </a:lnTo>
                <a:lnTo>
                  <a:pt x="624171" y="1732996"/>
                </a:lnTo>
                <a:lnTo>
                  <a:pt x="581211" y="1718163"/>
                </a:lnTo>
                <a:lnTo>
                  <a:pt x="539272" y="1701279"/>
                </a:lnTo>
                <a:lnTo>
                  <a:pt x="498418" y="1682403"/>
                </a:lnTo>
                <a:lnTo>
                  <a:pt x="458711" y="1661598"/>
                </a:lnTo>
                <a:lnTo>
                  <a:pt x="420213" y="1638925"/>
                </a:lnTo>
                <a:lnTo>
                  <a:pt x="382987" y="1614446"/>
                </a:lnTo>
                <a:lnTo>
                  <a:pt x="347094" y="1588221"/>
                </a:lnTo>
                <a:lnTo>
                  <a:pt x="312597" y="1560313"/>
                </a:lnTo>
                <a:lnTo>
                  <a:pt x="279557" y="1530782"/>
                </a:lnTo>
                <a:lnTo>
                  <a:pt x="248038" y="1499690"/>
                </a:lnTo>
                <a:lnTo>
                  <a:pt x="218102" y="1467098"/>
                </a:lnTo>
                <a:lnTo>
                  <a:pt x="189810" y="1433068"/>
                </a:lnTo>
                <a:lnTo>
                  <a:pt x="163225" y="1397662"/>
                </a:lnTo>
                <a:lnTo>
                  <a:pt x="138409" y="1360939"/>
                </a:lnTo>
                <a:lnTo>
                  <a:pt x="115425" y="1322963"/>
                </a:lnTo>
                <a:lnTo>
                  <a:pt x="94334" y="1283794"/>
                </a:lnTo>
                <a:lnTo>
                  <a:pt x="75199" y="1243494"/>
                </a:lnTo>
                <a:lnTo>
                  <a:pt x="58083" y="1202123"/>
                </a:lnTo>
                <a:lnTo>
                  <a:pt x="43046" y="1159744"/>
                </a:lnTo>
                <a:lnTo>
                  <a:pt x="30152" y="1116418"/>
                </a:lnTo>
                <a:lnTo>
                  <a:pt x="19463" y="1072207"/>
                </a:lnTo>
                <a:lnTo>
                  <a:pt x="11041" y="1027170"/>
                </a:lnTo>
                <a:lnTo>
                  <a:pt x="4948" y="981371"/>
                </a:lnTo>
                <a:lnTo>
                  <a:pt x="1247" y="934870"/>
                </a:lnTo>
                <a:lnTo>
                  <a:pt x="0" y="887730"/>
                </a:lnTo>
                <a:close/>
              </a:path>
            </a:pathLst>
          </a:custGeom>
          <a:ln w="762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08148" y="1115567"/>
            <a:ext cx="1478280" cy="1430020"/>
          </a:xfrm>
          <a:custGeom>
            <a:avLst/>
            <a:gdLst/>
            <a:ahLst/>
            <a:cxnLst/>
            <a:rect l="l" t="t" r="r" b="b"/>
            <a:pathLst>
              <a:path w="1478279" h="1430020">
                <a:moveTo>
                  <a:pt x="739139" y="0"/>
                </a:moveTo>
                <a:lnTo>
                  <a:pt x="690545" y="1520"/>
                </a:lnTo>
                <a:lnTo>
                  <a:pt x="642789" y="6019"/>
                </a:lnTo>
                <a:lnTo>
                  <a:pt x="595970" y="13401"/>
                </a:lnTo>
                <a:lnTo>
                  <a:pt x="550184" y="23574"/>
                </a:lnTo>
                <a:lnTo>
                  <a:pt x="505529" y="36441"/>
                </a:lnTo>
                <a:lnTo>
                  <a:pt x="462102" y="51911"/>
                </a:lnTo>
                <a:lnTo>
                  <a:pt x="420001" y="69887"/>
                </a:lnTo>
                <a:lnTo>
                  <a:pt x="379324" y="90276"/>
                </a:lnTo>
                <a:lnTo>
                  <a:pt x="340168" y="112983"/>
                </a:lnTo>
                <a:lnTo>
                  <a:pt x="302629" y="137915"/>
                </a:lnTo>
                <a:lnTo>
                  <a:pt x="266807" y="164978"/>
                </a:lnTo>
                <a:lnTo>
                  <a:pt x="232797" y="194076"/>
                </a:lnTo>
                <a:lnTo>
                  <a:pt x="200698" y="225116"/>
                </a:lnTo>
                <a:lnTo>
                  <a:pt x="170607" y="258003"/>
                </a:lnTo>
                <a:lnTo>
                  <a:pt x="142622" y="292644"/>
                </a:lnTo>
                <a:lnTo>
                  <a:pt x="116839" y="328944"/>
                </a:lnTo>
                <a:lnTo>
                  <a:pt x="93356" y="366809"/>
                </a:lnTo>
                <a:lnTo>
                  <a:pt x="72272" y="406144"/>
                </a:lnTo>
                <a:lnTo>
                  <a:pt x="53682" y="446856"/>
                </a:lnTo>
                <a:lnTo>
                  <a:pt x="37685" y="488850"/>
                </a:lnTo>
                <a:lnTo>
                  <a:pt x="24378" y="532032"/>
                </a:lnTo>
                <a:lnTo>
                  <a:pt x="13859" y="576308"/>
                </a:lnTo>
                <a:lnTo>
                  <a:pt x="6224" y="621583"/>
                </a:lnTo>
                <a:lnTo>
                  <a:pt x="1572" y="667764"/>
                </a:lnTo>
                <a:lnTo>
                  <a:pt x="0" y="714756"/>
                </a:lnTo>
                <a:lnTo>
                  <a:pt x="1572" y="761747"/>
                </a:lnTo>
                <a:lnTo>
                  <a:pt x="6224" y="807928"/>
                </a:lnTo>
                <a:lnTo>
                  <a:pt x="13859" y="853203"/>
                </a:lnTo>
                <a:lnTo>
                  <a:pt x="24378" y="897479"/>
                </a:lnTo>
                <a:lnTo>
                  <a:pt x="37685" y="940661"/>
                </a:lnTo>
                <a:lnTo>
                  <a:pt x="53682" y="982655"/>
                </a:lnTo>
                <a:lnTo>
                  <a:pt x="72272" y="1023367"/>
                </a:lnTo>
                <a:lnTo>
                  <a:pt x="93356" y="1062702"/>
                </a:lnTo>
                <a:lnTo>
                  <a:pt x="116839" y="1100567"/>
                </a:lnTo>
                <a:lnTo>
                  <a:pt x="142622" y="1136867"/>
                </a:lnTo>
                <a:lnTo>
                  <a:pt x="170607" y="1171508"/>
                </a:lnTo>
                <a:lnTo>
                  <a:pt x="200698" y="1204395"/>
                </a:lnTo>
                <a:lnTo>
                  <a:pt x="232797" y="1235435"/>
                </a:lnTo>
                <a:lnTo>
                  <a:pt x="266807" y="1264533"/>
                </a:lnTo>
                <a:lnTo>
                  <a:pt x="302629" y="1291596"/>
                </a:lnTo>
                <a:lnTo>
                  <a:pt x="340168" y="1316528"/>
                </a:lnTo>
                <a:lnTo>
                  <a:pt x="379324" y="1339235"/>
                </a:lnTo>
                <a:lnTo>
                  <a:pt x="420001" y="1359624"/>
                </a:lnTo>
                <a:lnTo>
                  <a:pt x="462102" y="1377600"/>
                </a:lnTo>
                <a:lnTo>
                  <a:pt x="505529" y="1393070"/>
                </a:lnTo>
                <a:lnTo>
                  <a:pt x="550184" y="1405937"/>
                </a:lnTo>
                <a:lnTo>
                  <a:pt x="595970" y="1416110"/>
                </a:lnTo>
                <a:lnTo>
                  <a:pt x="642789" y="1423492"/>
                </a:lnTo>
                <a:lnTo>
                  <a:pt x="690545" y="1427991"/>
                </a:lnTo>
                <a:lnTo>
                  <a:pt x="739139" y="1429512"/>
                </a:lnTo>
                <a:lnTo>
                  <a:pt x="787734" y="1427991"/>
                </a:lnTo>
                <a:lnTo>
                  <a:pt x="835490" y="1423492"/>
                </a:lnTo>
                <a:lnTo>
                  <a:pt x="882309" y="1416110"/>
                </a:lnTo>
                <a:lnTo>
                  <a:pt x="928095" y="1405937"/>
                </a:lnTo>
                <a:lnTo>
                  <a:pt x="972750" y="1393070"/>
                </a:lnTo>
                <a:lnTo>
                  <a:pt x="1016177" y="1377600"/>
                </a:lnTo>
                <a:lnTo>
                  <a:pt x="1058278" y="1359624"/>
                </a:lnTo>
                <a:lnTo>
                  <a:pt x="1098955" y="1339235"/>
                </a:lnTo>
                <a:lnTo>
                  <a:pt x="1138111" y="1316528"/>
                </a:lnTo>
                <a:lnTo>
                  <a:pt x="1175650" y="1291596"/>
                </a:lnTo>
                <a:lnTo>
                  <a:pt x="1211472" y="1264533"/>
                </a:lnTo>
                <a:lnTo>
                  <a:pt x="1245482" y="1235435"/>
                </a:lnTo>
                <a:lnTo>
                  <a:pt x="1277581" y="1204395"/>
                </a:lnTo>
                <a:lnTo>
                  <a:pt x="1307672" y="1171508"/>
                </a:lnTo>
                <a:lnTo>
                  <a:pt x="1335657" y="1136867"/>
                </a:lnTo>
                <a:lnTo>
                  <a:pt x="1361440" y="1100567"/>
                </a:lnTo>
                <a:lnTo>
                  <a:pt x="1384923" y="1062702"/>
                </a:lnTo>
                <a:lnTo>
                  <a:pt x="1406007" y="1023367"/>
                </a:lnTo>
                <a:lnTo>
                  <a:pt x="1424597" y="982655"/>
                </a:lnTo>
                <a:lnTo>
                  <a:pt x="1440594" y="940661"/>
                </a:lnTo>
                <a:lnTo>
                  <a:pt x="1453901" y="897479"/>
                </a:lnTo>
                <a:lnTo>
                  <a:pt x="1464420" y="853203"/>
                </a:lnTo>
                <a:lnTo>
                  <a:pt x="1472055" y="807928"/>
                </a:lnTo>
                <a:lnTo>
                  <a:pt x="1476707" y="761747"/>
                </a:lnTo>
                <a:lnTo>
                  <a:pt x="1478279" y="714756"/>
                </a:lnTo>
                <a:lnTo>
                  <a:pt x="1476707" y="667764"/>
                </a:lnTo>
                <a:lnTo>
                  <a:pt x="1472055" y="621583"/>
                </a:lnTo>
                <a:lnTo>
                  <a:pt x="1464420" y="576308"/>
                </a:lnTo>
                <a:lnTo>
                  <a:pt x="1453901" y="532032"/>
                </a:lnTo>
                <a:lnTo>
                  <a:pt x="1440594" y="488850"/>
                </a:lnTo>
                <a:lnTo>
                  <a:pt x="1424597" y="446856"/>
                </a:lnTo>
                <a:lnTo>
                  <a:pt x="1406007" y="406144"/>
                </a:lnTo>
                <a:lnTo>
                  <a:pt x="1384923" y="366809"/>
                </a:lnTo>
                <a:lnTo>
                  <a:pt x="1361440" y="328944"/>
                </a:lnTo>
                <a:lnTo>
                  <a:pt x="1335657" y="292644"/>
                </a:lnTo>
                <a:lnTo>
                  <a:pt x="1307672" y="258003"/>
                </a:lnTo>
                <a:lnTo>
                  <a:pt x="1277581" y="225116"/>
                </a:lnTo>
                <a:lnTo>
                  <a:pt x="1245482" y="194076"/>
                </a:lnTo>
                <a:lnTo>
                  <a:pt x="1211472" y="164978"/>
                </a:lnTo>
                <a:lnTo>
                  <a:pt x="1175650" y="137915"/>
                </a:lnTo>
                <a:lnTo>
                  <a:pt x="1138111" y="112983"/>
                </a:lnTo>
                <a:lnTo>
                  <a:pt x="1098955" y="90276"/>
                </a:lnTo>
                <a:lnTo>
                  <a:pt x="1058278" y="69887"/>
                </a:lnTo>
                <a:lnTo>
                  <a:pt x="1016177" y="51911"/>
                </a:lnTo>
                <a:lnTo>
                  <a:pt x="972750" y="36441"/>
                </a:lnTo>
                <a:lnTo>
                  <a:pt x="928095" y="23574"/>
                </a:lnTo>
                <a:lnTo>
                  <a:pt x="882309" y="13401"/>
                </a:lnTo>
                <a:lnTo>
                  <a:pt x="835490" y="6019"/>
                </a:lnTo>
                <a:lnTo>
                  <a:pt x="787734" y="1520"/>
                </a:lnTo>
                <a:lnTo>
                  <a:pt x="739139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78860" y="1590802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预热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20511" y="949452"/>
            <a:ext cx="1795780" cy="1769745"/>
          </a:xfrm>
          <a:custGeom>
            <a:avLst/>
            <a:gdLst/>
            <a:ahLst/>
            <a:cxnLst/>
            <a:rect l="l" t="t" r="r" b="b"/>
            <a:pathLst>
              <a:path w="1795779" h="1769745">
                <a:moveTo>
                  <a:pt x="897636" y="0"/>
                </a:moveTo>
                <a:lnTo>
                  <a:pt x="848379" y="1309"/>
                </a:lnTo>
                <a:lnTo>
                  <a:pt x="799818" y="5191"/>
                </a:lnTo>
                <a:lnTo>
                  <a:pt x="752020" y="11579"/>
                </a:lnTo>
                <a:lnTo>
                  <a:pt x="705054" y="20406"/>
                </a:lnTo>
                <a:lnTo>
                  <a:pt x="658988" y="31603"/>
                </a:lnTo>
                <a:lnTo>
                  <a:pt x="613891" y="45104"/>
                </a:lnTo>
                <a:lnTo>
                  <a:pt x="569831" y="60840"/>
                </a:lnTo>
                <a:lnTo>
                  <a:pt x="526876" y="78745"/>
                </a:lnTo>
                <a:lnTo>
                  <a:pt x="485095" y="98751"/>
                </a:lnTo>
                <a:lnTo>
                  <a:pt x="444556" y="120791"/>
                </a:lnTo>
                <a:lnTo>
                  <a:pt x="405328" y="144796"/>
                </a:lnTo>
                <a:lnTo>
                  <a:pt x="367479" y="170700"/>
                </a:lnTo>
                <a:lnTo>
                  <a:pt x="331077" y="198434"/>
                </a:lnTo>
                <a:lnTo>
                  <a:pt x="296191" y="227933"/>
                </a:lnTo>
                <a:lnTo>
                  <a:pt x="262889" y="259127"/>
                </a:lnTo>
                <a:lnTo>
                  <a:pt x="231241" y="291950"/>
                </a:lnTo>
                <a:lnTo>
                  <a:pt x="201313" y="326334"/>
                </a:lnTo>
                <a:lnTo>
                  <a:pt x="173175" y="362212"/>
                </a:lnTo>
                <a:lnTo>
                  <a:pt x="146894" y="399515"/>
                </a:lnTo>
                <a:lnTo>
                  <a:pt x="122540" y="438178"/>
                </a:lnTo>
                <a:lnTo>
                  <a:pt x="100181" y="478131"/>
                </a:lnTo>
                <a:lnTo>
                  <a:pt x="79885" y="519308"/>
                </a:lnTo>
                <a:lnTo>
                  <a:pt x="61721" y="561642"/>
                </a:lnTo>
                <a:lnTo>
                  <a:pt x="45756" y="605064"/>
                </a:lnTo>
                <a:lnTo>
                  <a:pt x="32060" y="649507"/>
                </a:lnTo>
                <a:lnTo>
                  <a:pt x="20701" y="694905"/>
                </a:lnTo>
                <a:lnTo>
                  <a:pt x="11746" y="741188"/>
                </a:lnTo>
                <a:lnTo>
                  <a:pt x="5266" y="788290"/>
                </a:lnTo>
                <a:lnTo>
                  <a:pt x="1328" y="836144"/>
                </a:lnTo>
                <a:lnTo>
                  <a:pt x="0" y="884682"/>
                </a:lnTo>
                <a:lnTo>
                  <a:pt x="1328" y="933219"/>
                </a:lnTo>
                <a:lnTo>
                  <a:pt x="5266" y="981073"/>
                </a:lnTo>
                <a:lnTo>
                  <a:pt x="11746" y="1028175"/>
                </a:lnTo>
                <a:lnTo>
                  <a:pt x="20701" y="1074458"/>
                </a:lnTo>
                <a:lnTo>
                  <a:pt x="32060" y="1119856"/>
                </a:lnTo>
                <a:lnTo>
                  <a:pt x="45756" y="1164299"/>
                </a:lnTo>
                <a:lnTo>
                  <a:pt x="61721" y="1207721"/>
                </a:lnTo>
                <a:lnTo>
                  <a:pt x="79885" y="1250055"/>
                </a:lnTo>
                <a:lnTo>
                  <a:pt x="100181" y="1291232"/>
                </a:lnTo>
                <a:lnTo>
                  <a:pt x="122540" y="1331185"/>
                </a:lnTo>
                <a:lnTo>
                  <a:pt x="146894" y="1369848"/>
                </a:lnTo>
                <a:lnTo>
                  <a:pt x="173175" y="1407151"/>
                </a:lnTo>
                <a:lnTo>
                  <a:pt x="201313" y="1443029"/>
                </a:lnTo>
                <a:lnTo>
                  <a:pt x="231241" y="1477413"/>
                </a:lnTo>
                <a:lnTo>
                  <a:pt x="262889" y="1510236"/>
                </a:lnTo>
                <a:lnTo>
                  <a:pt x="296191" y="1541430"/>
                </a:lnTo>
                <a:lnTo>
                  <a:pt x="331077" y="1570929"/>
                </a:lnTo>
                <a:lnTo>
                  <a:pt x="367479" y="1598663"/>
                </a:lnTo>
                <a:lnTo>
                  <a:pt x="405328" y="1624567"/>
                </a:lnTo>
                <a:lnTo>
                  <a:pt x="444556" y="1648572"/>
                </a:lnTo>
                <a:lnTo>
                  <a:pt x="485095" y="1670612"/>
                </a:lnTo>
                <a:lnTo>
                  <a:pt x="526876" y="1690618"/>
                </a:lnTo>
                <a:lnTo>
                  <a:pt x="569831" y="1708523"/>
                </a:lnTo>
                <a:lnTo>
                  <a:pt x="613891" y="1724259"/>
                </a:lnTo>
                <a:lnTo>
                  <a:pt x="658988" y="1737760"/>
                </a:lnTo>
                <a:lnTo>
                  <a:pt x="705054" y="1748957"/>
                </a:lnTo>
                <a:lnTo>
                  <a:pt x="752020" y="1757784"/>
                </a:lnTo>
                <a:lnTo>
                  <a:pt x="799818" y="1764172"/>
                </a:lnTo>
                <a:lnTo>
                  <a:pt x="848379" y="1768054"/>
                </a:lnTo>
                <a:lnTo>
                  <a:pt x="897636" y="1769364"/>
                </a:lnTo>
                <a:lnTo>
                  <a:pt x="946892" y="1768054"/>
                </a:lnTo>
                <a:lnTo>
                  <a:pt x="995453" y="1764172"/>
                </a:lnTo>
                <a:lnTo>
                  <a:pt x="1043251" y="1757784"/>
                </a:lnTo>
                <a:lnTo>
                  <a:pt x="1090217" y="1748957"/>
                </a:lnTo>
                <a:lnTo>
                  <a:pt x="1136283" y="1737760"/>
                </a:lnTo>
                <a:lnTo>
                  <a:pt x="1181380" y="1724259"/>
                </a:lnTo>
                <a:lnTo>
                  <a:pt x="1225440" y="1708523"/>
                </a:lnTo>
                <a:lnTo>
                  <a:pt x="1268395" y="1690618"/>
                </a:lnTo>
                <a:lnTo>
                  <a:pt x="1310176" y="1670612"/>
                </a:lnTo>
                <a:lnTo>
                  <a:pt x="1350715" y="1648572"/>
                </a:lnTo>
                <a:lnTo>
                  <a:pt x="1389943" y="1624567"/>
                </a:lnTo>
                <a:lnTo>
                  <a:pt x="1427792" y="1598663"/>
                </a:lnTo>
                <a:lnTo>
                  <a:pt x="1464194" y="1570929"/>
                </a:lnTo>
                <a:lnTo>
                  <a:pt x="1499080" y="1541430"/>
                </a:lnTo>
                <a:lnTo>
                  <a:pt x="1532381" y="1510236"/>
                </a:lnTo>
                <a:lnTo>
                  <a:pt x="1564030" y="1477413"/>
                </a:lnTo>
                <a:lnTo>
                  <a:pt x="1593958" y="1443029"/>
                </a:lnTo>
                <a:lnTo>
                  <a:pt x="1622096" y="1407151"/>
                </a:lnTo>
                <a:lnTo>
                  <a:pt x="1648377" y="1369848"/>
                </a:lnTo>
                <a:lnTo>
                  <a:pt x="1672731" y="1331185"/>
                </a:lnTo>
                <a:lnTo>
                  <a:pt x="1695090" y="1291232"/>
                </a:lnTo>
                <a:lnTo>
                  <a:pt x="1715386" y="1250055"/>
                </a:lnTo>
                <a:lnTo>
                  <a:pt x="1733550" y="1207721"/>
                </a:lnTo>
                <a:lnTo>
                  <a:pt x="1749515" y="1164299"/>
                </a:lnTo>
                <a:lnTo>
                  <a:pt x="1763211" y="1119856"/>
                </a:lnTo>
                <a:lnTo>
                  <a:pt x="1774570" y="1074458"/>
                </a:lnTo>
                <a:lnTo>
                  <a:pt x="1783525" y="1028175"/>
                </a:lnTo>
                <a:lnTo>
                  <a:pt x="1790005" y="981073"/>
                </a:lnTo>
                <a:lnTo>
                  <a:pt x="1793943" y="933219"/>
                </a:lnTo>
                <a:lnTo>
                  <a:pt x="1795271" y="884682"/>
                </a:lnTo>
                <a:lnTo>
                  <a:pt x="1793943" y="836144"/>
                </a:lnTo>
                <a:lnTo>
                  <a:pt x="1790005" y="788290"/>
                </a:lnTo>
                <a:lnTo>
                  <a:pt x="1783525" y="741188"/>
                </a:lnTo>
                <a:lnTo>
                  <a:pt x="1774570" y="694905"/>
                </a:lnTo>
                <a:lnTo>
                  <a:pt x="1763211" y="649507"/>
                </a:lnTo>
                <a:lnTo>
                  <a:pt x="1749515" y="605064"/>
                </a:lnTo>
                <a:lnTo>
                  <a:pt x="1733550" y="561642"/>
                </a:lnTo>
                <a:lnTo>
                  <a:pt x="1715386" y="519308"/>
                </a:lnTo>
                <a:lnTo>
                  <a:pt x="1695090" y="478131"/>
                </a:lnTo>
                <a:lnTo>
                  <a:pt x="1672731" y="438178"/>
                </a:lnTo>
                <a:lnTo>
                  <a:pt x="1648377" y="399515"/>
                </a:lnTo>
                <a:lnTo>
                  <a:pt x="1622096" y="362212"/>
                </a:lnTo>
                <a:lnTo>
                  <a:pt x="1593958" y="326334"/>
                </a:lnTo>
                <a:lnTo>
                  <a:pt x="1564030" y="291950"/>
                </a:lnTo>
                <a:lnTo>
                  <a:pt x="1532382" y="259127"/>
                </a:lnTo>
                <a:lnTo>
                  <a:pt x="1499080" y="227933"/>
                </a:lnTo>
                <a:lnTo>
                  <a:pt x="1464194" y="198434"/>
                </a:lnTo>
                <a:lnTo>
                  <a:pt x="1427792" y="170700"/>
                </a:lnTo>
                <a:lnTo>
                  <a:pt x="1389943" y="144796"/>
                </a:lnTo>
                <a:lnTo>
                  <a:pt x="1350715" y="120791"/>
                </a:lnTo>
                <a:lnTo>
                  <a:pt x="1310176" y="98751"/>
                </a:lnTo>
                <a:lnTo>
                  <a:pt x="1268395" y="78745"/>
                </a:lnTo>
                <a:lnTo>
                  <a:pt x="1225440" y="60840"/>
                </a:lnTo>
                <a:lnTo>
                  <a:pt x="1181380" y="45104"/>
                </a:lnTo>
                <a:lnTo>
                  <a:pt x="1136283" y="31603"/>
                </a:lnTo>
                <a:lnTo>
                  <a:pt x="1090217" y="20406"/>
                </a:lnTo>
                <a:lnTo>
                  <a:pt x="1043251" y="11579"/>
                </a:lnTo>
                <a:lnTo>
                  <a:pt x="995453" y="5191"/>
                </a:lnTo>
                <a:lnTo>
                  <a:pt x="946892" y="1309"/>
                </a:lnTo>
                <a:lnTo>
                  <a:pt x="8976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20511" y="949452"/>
            <a:ext cx="1795780" cy="1769745"/>
          </a:xfrm>
          <a:custGeom>
            <a:avLst/>
            <a:gdLst/>
            <a:ahLst/>
            <a:cxnLst/>
            <a:rect l="l" t="t" r="r" b="b"/>
            <a:pathLst>
              <a:path w="1795779" h="1769745">
                <a:moveTo>
                  <a:pt x="0" y="884682"/>
                </a:moveTo>
                <a:lnTo>
                  <a:pt x="1328" y="836144"/>
                </a:lnTo>
                <a:lnTo>
                  <a:pt x="5266" y="788290"/>
                </a:lnTo>
                <a:lnTo>
                  <a:pt x="11746" y="741188"/>
                </a:lnTo>
                <a:lnTo>
                  <a:pt x="20701" y="694905"/>
                </a:lnTo>
                <a:lnTo>
                  <a:pt x="32060" y="649507"/>
                </a:lnTo>
                <a:lnTo>
                  <a:pt x="45756" y="605064"/>
                </a:lnTo>
                <a:lnTo>
                  <a:pt x="61721" y="561642"/>
                </a:lnTo>
                <a:lnTo>
                  <a:pt x="79885" y="519308"/>
                </a:lnTo>
                <a:lnTo>
                  <a:pt x="100181" y="478131"/>
                </a:lnTo>
                <a:lnTo>
                  <a:pt x="122540" y="438178"/>
                </a:lnTo>
                <a:lnTo>
                  <a:pt x="146894" y="399515"/>
                </a:lnTo>
                <a:lnTo>
                  <a:pt x="173175" y="362212"/>
                </a:lnTo>
                <a:lnTo>
                  <a:pt x="201313" y="326334"/>
                </a:lnTo>
                <a:lnTo>
                  <a:pt x="231241" y="291950"/>
                </a:lnTo>
                <a:lnTo>
                  <a:pt x="262889" y="259127"/>
                </a:lnTo>
                <a:lnTo>
                  <a:pt x="296191" y="227933"/>
                </a:lnTo>
                <a:lnTo>
                  <a:pt x="331077" y="198434"/>
                </a:lnTo>
                <a:lnTo>
                  <a:pt x="367479" y="170700"/>
                </a:lnTo>
                <a:lnTo>
                  <a:pt x="405328" y="144796"/>
                </a:lnTo>
                <a:lnTo>
                  <a:pt x="444556" y="120791"/>
                </a:lnTo>
                <a:lnTo>
                  <a:pt x="485095" y="98751"/>
                </a:lnTo>
                <a:lnTo>
                  <a:pt x="526876" y="78745"/>
                </a:lnTo>
                <a:lnTo>
                  <a:pt x="569831" y="60840"/>
                </a:lnTo>
                <a:lnTo>
                  <a:pt x="613891" y="45104"/>
                </a:lnTo>
                <a:lnTo>
                  <a:pt x="658988" y="31603"/>
                </a:lnTo>
                <a:lnTo>
                  <a:pt x="705054" y="20406"/>
                </a:lnTo>
                <a:lnTo>
                  <a:pt x="752020" y="11579"/>
                </a:lnTo>
                <a:lnTo>
                  <a:pt x="799818" y="5191"/>
                </a:lnTo>
                <a:lnTo>
                  <a:pt x="848379" y="1309"/>
                </a:lnTo>
                <a:lnTo>
                  <a:pt x="897636" y="0"/>
                </a:lnTo>
                <a:lnTo>
                  <a:pt x="946892" y="1309"/>
                </a:lnTo>
                <a:lnTo>
                  <a:pt x="995453" y="5191"/>
                </a:lnTo>
                <a:lnTo>
                  <a:pt x="1043251" y="11579"/>
                </a:lnTo>
                <a:lnTo>
                  <a:pt x="1090217" y="20406"/>
                </a:lnTo>
                <a:lnTo>
                  <a:pt x="1136283" y="31603"/>
                </a:lnTo>
                <a:lnTo>
                  <a:pt x="1181380" y="45104"/>
                </a:lnTo>
                <a:lnTo>
                  <a:pt x="1225440" y="60840"/>
                </a:lnTo>
                <a:lnTo>
                  <a:pt x="1268395" y="78745"/>
                </a:lnTo>
                <a:lnTo>
                  <a:pt x="1310176" y="98751"/>
                </a:lnTo>
                <a:lnTo>
                  <a:pt x="1350715" y="120791"/>
                </a:lnTo>
                <a:lnTo>
                  <a:pt x="1389943" y="144796"/>
                </a:lnTo>
                <a:lnTo>
                  <a:pt x="1427792" y="170700"/>
                </a:lnTo>
                <a:lnTo>
                  <a:pt x="1464194" y="198434"/>
                </a:lnTo>
                <a:lnTo>
                  <a:pt x="1499080" y="227933"/>
                </a:lnTo>
                <a:lnTo>
                  <a:pt x="1532382" y="259127"/>
                </a:lnTo>
                <a:lnTo>
                  <a:pt x="1564030" y="291950"/>
                </a:lnTo>
                <a:lnTo>
                  <a:pt x="1593958" y="326334"/>
                </a:lnTo>
                <a:lnTo>
                  <a:pt x="1622096" y="362212"/>
                </a:lnTo>
                <a:lnTo>
                  <a:pt x="1648377" y="399515"/>
                </a:lnTo>
                <a:lnTo>
                  <a:pt x="1672731" y="438178"/>
                </a:lnTo>
                <a:lnTo>
                  <a:pt x="1695090" y="478131"/>
                </a:lnTo>
                <a:lnTo>
                  <a:pt x="1715386" y="519308"/>
                </a:lnTo>
                <a:lnTo>
                  <a:pt x="1733550" y="561642"/>
                </a:lnTo>
                <a:lnTo>
                  <a:pt x="1749515" y="605064"/>
                </a:lnTo>
                <a:lnTo>
                  <a:pt x="1763211" y="649507"/>
                </a:lnTo>
                <a:lnTo>
                  <a:pt x="1774570" y="694905"/>
                </a:lnTo>
                <a:lnTo>
                  <a:pt x="1783525" y="741188"/>
                </a:lnTo>
                <a:lnTo>
                  <a:pt x="1790005" y="788290"/>
                </a:lnTo>
                <a:lnTo>
                  <a:pt x="1793943" y="836144"/>
                </a:lnTo>
                <a:lnTo>
                  <a:pt x="1795271" y="884682"/>
                </a:lnTo>
                <a:lnTo>
                  <a:pt x="1793943" y="933219"/>
                </a:lnTo>
                <a:lnTo>
                  <a:pt x="1790005" y="981073"/>
                </a:lnTo>
                <a:lnTo>
                  <a:pt x="1783525" y="1028175"/>
                </a:lnTo>
                <a:lnTo>
                  <a:pt x="1774570" y="1074458"/>
                </a:lnTo>
                <a:lnTo>
                  <a:pt x="1763211" y="1119856"/>
                </a:lnTo>
                <a:lnTo>
                  <a:pt x="1749515" y="1164299"/>
                </a:lnTo>
                <a:lnTo>
                  <a:pt x="1733550" y="1207721"/>
                </a:lnTo>
                <a:lnTo>
                  <a:pt x="1715386" y="1250055"/>
                </a:lnTo>
                <a:lnTo>
                  <a:pt x="1695090" y="1291232"/>
                </a:lnTo>
                <a:lnTo>
                  <a:pt x="1672731" y="1331185"/>
                </a:lnTo>
                <a:lnTo>
                  <a:pt x="1648377" y="1369848"/>
                </a:lnTo>
                <a:lnTo>
                  <a:pt x="1622096" y="1407151"/>
                </a:lnTo>
                <a:lnTo>
                  <a:pt x="1593958" y="1443029"/>
                </a:lnTo>
                <a:lnTo>
                  <a:pt x="1564030" y="1477413"/>
                </a:lnTo>
                <a:lnTo>
                  <a:pt x="1532381" y="1510236"/>
                </a:lnTo>
                <a:lnTo>
                  <a:pt x="1499080" y="1541430"/>
                </a:lnTo>
                <a:lnTo>
                  <a:pt x="1464194" y="1570929"/>
                </a:lnTo>
                <a:lnTo>
                  <a:pt x="1427792" y="1598663"/>
                </a:lnTo>
                <a:lnTo>
                  <a:pt x="1389943" y="1624567"/>
                </a:lnTo>
                <a:lnTo>
                  <a:pt x="1350715" y="1648572"/>
                </a:lnTo>
                <a:lnTo>
                  <a:pt x="1310176" y="1670612"/>
                </a:lnTo>
                <a:lnTo>
                  <a:pt x="1268395" y="1690618"/>
                </a:lnTo>
                <a:lnTo>
                  <a:pt x="1225440" y="1708523"/>
                </a:lnTo>
                <a:lnTo>
                  <a:pt x="1181380" y="1724259"/>
                </a:lnTo>
                <a:lnTo>
                  <a:pt x="1136283" y="1737760"/>
                </a:lnTo>
                <a:lnTo>
                  <a:pt x="1090217" y="1748957"/>
                </a:lnTo>
                <a:lnTo>
                  <a:pt x="1043251" y="1757784"/>
                </a:lnTo>
                <a:lnTo>
                  <a:pt x="995453" y="1764172"/>
                </a:lnTo>
                <a:lnTo>
                  <a:pt x="946892" y="1768054"/>
                </a:lnTo>
                <a:lnTo>
                  <a:pt x="897636" y="1769364"/>
                </a:lnTo>
                <a:lnTo>
                  <a:pt x="848379" y="1768054"/>
                </a:lnTo>
                <a:lnTo>
                  <a:pt x="799818" y="1764172"/>
                </a:lnTo>
                <a:lnTo>
                  <a:pt x="752020" y="1757784"/>
                </a:lnTo>
                <a:lnTo>
                  <a:pt x="705054" y="1748957"/>
                </a:lnTo>
                <a:lnTo>
                  <a:pt x="658988" y="1737760"/>
                </a:lnTo>
                <a:lnTo>
                  <a:pt x="613891" y="1724259"/>
                </a:lnTo>
                <a:lnTo>
                  <a:pt x="569831" y="1708523"/>
                </a:lnTo>
                <a:lnTo>
                  <a:pt x="526876" y="1690618"/>
                </a:lnTo>
                <a:lnTo>
                  <a:pt x="485095" y="1670612"/>
                </a:lnTo>
                <a:lnTo>
                  <a:pt x="444556" y="1648572"/>
                </a:lnTo>
                <a:lnTo>
                  <a:pt x="405328" y="1624567"/>
                </a:lnTo>
                <a:lnTo>
                  <a:pt x="367479" y="1598663"/>
                </a:lnTo>
                <a:lnTo>
                  <a:pt x="331077" y="1570929"/>
                </a:lnTo>
                <a:lnTo>
                  <a:pt x="296191" y="1541430"/>
                </a:lnTo>
                <a:lnTo>
                  <a:pt x="262889" y="1510236"/>
                </a:lnTo>
                <a:lnTo>
                  <a:pt x="231241" y="1477413"/>
                </a:lnTo>
                <a:lnTo>
                  <a:pt x="201313" y="1443029"/>
                </a:lnTo>
                <a:lnTo>
                  <a:pt x="173175" y="1407151"/>
                </a:lnTo>
                <a:lnTo>
                  <a:pt x="146894" y="1369848"/>
                </a:lnTo>
                <a:lnTo>
                  <a:pt x="122540" y="1331185"/>
                </a:lnTo>
                <a:lnTo>
                  <a:pt x="100181" y="1291232"/>
                </a:lnTo>
                <a:lnTo>
                  <a:pt x="79885" y="1250055"/>
                </a:lnTo>
                <a:lnTo>
                  <a:pt x="61721" y="1207721"/>
                </a:lnTo>
                <a:lnTo>
                  <a:pt x="45756" y="1164299"/>
                </a:lnTo>
                <a:lnTo>
                  <a:pt x="32060" y="1119856"/>
                </a:lnTo>
                <a:lnTo>
                  <a:pt x="20701" y="1074458"/>
                </a:lnTo>
                <a:lnTo>
                  <a:pt x="11746" y="1028175"/>
                </a:lnTo>
                <a:lnTo>
                  <a:pt x="5266" y="981073"/>
                </a:lnTo>
                <a:lnTo>
                  <a:pt x="1328" y="933219"/>
                </a:lnTo>
                <a:lnTo>
                  <a:pt x="0" y="884682"/>
                </a:lnTo>
                <a:close/>
              </a:path>
            </a:pathLst>
          </a:custGeom>
          <a:ln w="76200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5103" y="1118616"/>
            <a:ext cx="1473835" cy="1424940"/>
          </a:xfrm>
          <a:custGeom>
            <a:avLst/>
            <a:gdLst/>
            <a:ahLst/>
            <a:cxnLst/>
            <a:rect l="l" t="t" r="r" b="b"/>
            <a:pathLst>
              <a:path w="1473834" h="1424939">
                <a:moveTo>
                  <a:pt x="736853" y="0"/>
                </a:moveTo>
                <a:lnTo>
                  <a:pt x="688410" y="1515"/>
                </a:lnTo>
                <a:lnTo>
                  <a:pt x="640803" y="6000"/>
                </a:lnTo>
                <a:lnTo>
                  <a:pt x="594129" y="13359"/>
                </a:lnTo>
                <a:lnTo>
                  <a:pt x="548485" y="23499"/>
                </a:lnTo>
                <a:lnTo>
                  <a:pt x="503968" y="36326"/>
                </a:lnTo>
                <a:lnTo>
                  <a:pt x="460676" y="51745"/>
                </a:lnTo>
                <a:lnTo>
                  <a:pt x="418706" y="69664"/>
                </a:lnTo>
                <a:lnTo>
                  <a:pt x="378154" y="89989"/>
                </a:lnTo>
                <a:lnTo>
                  <a:pt x="339119" y="112624"/>
                </a:lnTo>
                <a:lnTo>
                  <a:pt x="301697" y="137476"/>
                </a:lnTo>
                <a:lnTo>
                  <a:pt x="265985" y="164452"/>
                </a:lnTo>
                <a:lnTo>
                  <a:pt x="232080" y="193458"/>
                </a:lnTo>
                <a:lnTo>
                  <a:pt x="200080" y="224399"/>
                </a:lnTo>
                <a:lnTo>
                  <a:pt x="170082" y="257181"/>
                </a:lnTo>
                <a:lnTo>
                  <a:pt x="142183" y="291711"/>
                </a:lnTo>
                <a:lnTo>
                  <a:pt x="116479" y="327895"/>
                </a:lnTo>
                <a:lnTo>
                  <a:pt x="93069" y="365639"/>
                </a:lnTo>
                <a:lnTo>
                  <a:pt x="72049" y="404848"/>
                </a:lnTo>
                <a:lnTo>
                  <a:pt x="53517" y="445430"/>
                </a:lnTo>
                <a:lnTo>
                  <a:pt x="37569" y="487289"/>
                </a:lnTo>
                <a:lnTo>
                  <a:pt x="24303" y="530333"/>
                </a:lnTo>
                <a:lnTo>
                  <a:pt x="13816" y="574467"/>
                </a:lnTo>
                <a:lnTo>
                  <a:pt x="6205" y="619597"/>
                </a:lnTo>
                <a:lnTo>
                  <a:pt x="1567" y="665629"/>
                </a:lnTo>
                <a:lnTo>
                  <a:pt x="0" y="712470"/>
                </a:lnTo>
                <a:lnTo>
                  <a:pt x="1567" y="759310"/>
                </a:lnTo>
                <a:lnTo>
                  <a:pt x="6205" y="805342"/>
                </a:lnTo>
                <a:lnTo>
                  <a:pt x="13816" y="850472"/>
                </a:lnTo>
                <a:lnTo>
                  <a:pt x="24303" y="894606"/>
                </a:lnTo>
                <a:lnTo>
                  <a:pt x="37569" y="937650"/>
                </a:lnTo>
                <a:lnTo>
                  <a:pt x="53517" y="979509"/>
                </a:lnTo>
                <a:lnTo>
                  <a:pt x="72049" y="1020091"/>
                </a:lnTo>
                <a:lnTo>
                  <a:pt x="93069" y="1059300"/>
                </a:lnTo>
                <a:lnTo>
                  <a:pt x="116479" y="1097044"/>
                </a:lnTo>
                <a:lnTo>
                  <a:pt x="142183" y="1133228"/>
                </a:lnTo>
                <a:lnTo>
                  <a:pt x="170082" y="1167758"/>
                </a:lnTo>
                <a:lnTo>
                  <a:pt x="200080" y="1200540"/>
                </a:lnTo>
                <a:lnTo>
                  <a:pt x="232080" y="1231481"/>
                </a:lnTo>
                <a:lnTo>
                  <a:pt x="265985" y="1260487"/>
                </a:lnTo>
                <a:lnTo>
                  <a:pt x="301697" y="1287463"/>
                </a:lnTo>
                <a:lnTo>
                  <a:pt x="339119" y="1312315"/>
                </a:lnTo>
                <a:lnTo>
                  <a:pt x="378154" y="1334950"/>
                </a:lnTo>
                <a:lnTo>
                  <a:pt x="418706" y="1355275"/>
                </a:lnTo>
                <a:lnTo>
                  <a:pt x="460676" y="1373194"/>
                </a:lnTo>
                <a:lnTo>
                  <a:pt x="503968" y="1388613"/>
                </a:lnTo>
                <a:lnTo>
                  <a:pt x="548485" y="1401440"/>
                </a:lnTo>
                <a:lnTo>
                  <a:pt x="594129" y="1411580"/>
                </a:lnTo>
                <a:lnTo>
                  <a:pt x="640803" y="1418939"/>
                </a:lnTo>
                <a:lnTo>
                  <a:pt x="688410" y="1423424"/>
                </a:lnTo>
                <a:lnTo>
                  <a:pt x="736853" y="1424939"/>
                </a:lnTo>
                <a:lnTo>
                  <a:pt x="785297" y="1423424"/>
                </a:lnTo>
                <a:lnTo>
                  <a:pt x="832904" y="1418939"/>
                </a:lnTo>
                <a:lnTo>
                  <a:pt x="879578" y="1411580"/>
                </a:lnTo>
                <a:lnTo>
                  <a:pt x="925222" y="1401440"/>
                </a:lnTo>
                <a:lnTo>
                  <a:pt x="969739" y="1388613"/>
                </a:lnTo>
                <a:lnTo>
                  <a:pt x="1013031" y="1373194"/>
                </a:lnTo>
                <a:lnTo>
                  <a:pt x="1055001" y="1355275"/>
                </a:lnTo>
                <a:lnTo>
                  <a:pt x="1095553" y="1334950"/>
                </a:lnTo>
                <a:lnTo>
                  <a:pt x="1134588" y="1312315"/>
                </a:lnTo>
                <a:lnTo>
                  <a:pt x="1172010" y="1287463"/>
                </a:lnTo>
                <a:lnTo>
                  <a:pt x="1207722" y="1260487"/>
                </a:lnTo>
                <a:lnTo>
                  <a:pt x="1241627" y="1231481"/>
                </a:lnTo>
                <a:lnTo>
                  <a:pt x="1273627" y="1200540"/>
                </a:lnTo>
                <a:lnTo>
                  <a:pt x="1303625" y="1167758"/>
                </a:lnTo>
                <a:lnTo>
                  <a:pt x="1331524" y="1133228"/>
                </a:lnTo>
                <a:lnTo>
                  <a:pt x="1357228" y="1097044"/>
                </a:lnTo>
                <a:lnTo>
                  <a:pt x="1380638" y="1059300"/>
                </a:lnTo>
                <a:lnTo>
                  <a:pt x="1401658" y="1020091"/>
                </a:lnTo>
                <a:lnTo>
                  <a:pt x="1420190" y="979509"/>
                </a:lnTo>
                <a:lnTo>
                  <a:pt x="1436138" y="937650"/>
                </a:lnTo>
                <a:lnTo>
                  <a:pt x="1449404" y="894606"/>
                </a:lnTo>
                <a:lnTo>
                  <a:pt x="1459891" y="850472"/>
                </a:lnTo>
                <a:lnTo>
                  <a:pt x="1467502" y="805342"/>
                </a:lnTo>
                <a:lnTo>
                  <a:pt x="1472140" y="759310"/>
                </a:lnTo>
                <a:lnTo>
                  <a:pt x="1473707" y="712470"/>
                </a:lnTo>
                <a:lnTo>
                  <a:pt x="1472140" y="665629"/>
                </a:lnTo>
                <a:lnTo>
                  <a:pt x="1467502" y="619597"/>
                </a:lnTo>
                <a:lnTo>
                  <a:pt x="1459891" y="574467"/>
                </a:lnTo>
                <a:lnTo>
                  <a:pt x="1449404" y="530333"/>
                </a:lnTo>
                <a:lnTo>
                  <a:pt x="1436138" y="487289"/>
                </a:lnTo>
                <a:lnTo>
                  <a:pt x="1420190" y="445430"/>
                </a:lnTo>
                <a:lnTo>
                  <a:pt x="1401658" y="404848"/>
                </a:lnTo>
                <a:lnTo>
                  <a:pt x="1380638" y="365639"/>
                </a:lnTo>
                <a:lnTo>
                  <a:pt x="1357228" y="327895"/>
                </a:lnTo>
                <a:lnTo>
                  <a:pt x="1331524" y="291711"/>
                </a:lnTo>
                <a:lnTo>
                  <a:pt x="1303625" y="257181"/>
                </a:lnTo>
                <a:lnTo>
                  <a:pt x="1273627" y="224399"/>
                </a:lnTo>
                <a:lnTo>
                  <a:pt x="1241627" y="193458"/>
                </a:lnTo>
                <a:lnTo>
                  <a:pt x="1207722" y="164452"/>
                </a:lnTo>
                <a:lnTo>
                  <a:pt x="1172010" y="137476"/>
                </a:lnTo>
                <a:lnTo>
                  <a:pt x="1134588" y="112624"/>
                </a:lnTo>
                <a:lnTo>
                  <a:pt x="1095553" y="89989"/>
                </a:lnTo>
                <a:lnTo>
                  <a:pt x="1055001" y="69664"/>
                </a:lnTo>
                <a:lnTo>
                  <a:pt x="1013031" y="51745"/>
                </a:lnTo>
                <a:lnTo>
                  <a:pt x="969739" y="36326"/>
                </a:lnTo>
                <a:lnTo>
                  <a:pt x="925222" y="23499"/>
                </a:lnTo>
                <a:lnTo>
                  <a:pt x="879578" y="13359"/>
                </a:lnTo>
                <a:lnTo>
                  <a:pt x="832904" y="6000"/>
                </a:lnTo>
                <a:lnTo>
                  <a:pt x="785297" y="1515"/>
                </a:lnTo>
                <a:lnTo>
                  <a:pt x="736853" y="0"/>
                </a:lnTo>
                <a:close/>
              </a:path>
            </a:pathLst>
          </a:custGeom>
          <a:solidFill>
            <a:srgbClr val="FF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85103" y="1118616"/>
            <a:ext cx="1473835" cy="1424940"/>
          </a:xfrm>
          <a:custGeom>
            <a:avLst/>
            <a:gdLst/>
            <a:ahLst/>
            <a:cxnLst/>
            <a:rect l="l" t="t" r="r" b="b"/>
            <a:pathLst>
              <a:path w="1473834" h="1424939">
                <a:moveTo>
                  <a:pt x="0" y="712470"/>
                </a:moveTo>
                <a:lnTo>
                  <a:pt x="1567" y="665629"/>
                </a:lnTo>
                <a:lnTo>
                  <a:pt x="6205" y="619597"/>
                </a:lnTo>
                <a:lnTo>
                  <a:pt x="13816" y="574467"/>
                </a:lnTo>
                <a:lnTo>
                  <a:pt x="24303" y="530333"/>
                </a:lnTo>
                <a:lnTo>
                  <a:pt x="37569" y="487289"/>
                </a:lnTo>
                <a:lnTo>
                  <a:pt x="53517" y="445430"/>
                </a:lnTo>
                <a:lnTo>
                  <a:pt x="72049" y="404848"/>
                </a:lnTo>
                <a:lnTo>
                  <a:pt x="93069" y="365639"/>
                </a:lnTo>
                <a:lnTo>
                  <a:pt x="116479" y="327895"/>
                </a:lnTo>
                <a:lnTo>
                  <a:pt x="142183" y="291711"/>
                </a:lnTo>
                <a:lnTo>
                  <a:pt x="170082" y="257181"/>
                </a:lnTo>
                <a:lnTo>
                  <a:pt x="200080" y="224399"/>
                </a:lnTo>
                <a:lnTo>
                  <a:pt x="232080" y="193458"/>
                </a:lnTo>
                <a:lnTo>
                  <a:pt x="265985" y="164452"/>
                </a:lnTo>
                <a:lnTo>
                  <a:pt x="301697" y="137476"/>
                </a:lnTo>
                <a:lnTo>
                  <a:pt x="339119" y="112624"/>
                </a:lnTo>
                <a:lnTo>
                  <a:pt x="378154" y="89989"/>
                </a:lnTo>
                <a:lnTo>
                  <a:pt x="418706" y="69664"/>
                </a:lnTo>
                <a:lnTo>
                  <a:pt x="460676" y="51745"/>
                </a:lnTo>
                <a:lnTo>
                  <a:pt x="503968" y="36326"/>
                </a:lnTo>
                <a:lnTo>
                  <a:pt x="548485" y="23499"/>
                </a:lnTo>
                <a:lnTo>
                  <a:pt x="594129" y="13359"/>
                </a:lnTo>
                <a:lnTo>
                  <a:pt x="640803" y="6000"/>
                </a:lnTo>
                <a:lnTo>
                  <a:pt x="688410" y="1515"/>
                </a:lnTo>
                <a:lnTo>
                  <a:pt x="736853" y="0"/>
                </a:lnTo>
                <a:lnTo>
                  <a:pt x="785297" y="1515"/>
                </a:lnTo>
                <a:lnTo>
                  <a:pt x="832904" y="6000"/>
                </a:lnTo>
                <a:lnTo>
                  <a:pt x="879578" y="13359"/>
                </a:lnTo>
                <a:lnTo>
                  <a:pt x="925222" y="23499"/>
                </a:lnTo>
                <a:lnTo>
                  <a:pt x="969739" y="36326"/>
                </a:lnTo>
                <a:lnTo>
                  <a:pt x="1013031" y="51745"/>
                </a:lnTo>
                <a:lnTo>
                  <a:pt x="1055001" y="69664"/>
                </a:lnTo>
                <a:lnTo>
                  <a:pt x="1095553" y="89989"/>
                </a:lnTo>
                <a:lnTo>
                  <a:pt x="1134588" y="112624"/>
                </a:lnTo>
                <a:lnTo>
                  <a:pt x="1172010" y="137476"/>
                </a:lnTo>
                <a:lnTo>
                  <a:pt x="1207722" y="164452"/>
                </a:lnTo>
                <a:lnTo>
                  <a:pt x="1241627" y="193458"/>
                </a:lnTo>
                <a:lnTo>
                  <a:pt x="1273627" y="224399"/>
                </a:lnTo>
                <a:lnTo>
                  <a:pt x="1303625" y="257181"/>
                </a:lnTo>
                <a:lnTo>
                  <a:pt x="1331524" y="291711"/>
                </a:lnTo>
                <a:lnTo>
                  <a:pt x="1357228" y="327895"/>
                </a:lnTo>
                <a:lnTo>
                  <a:pt x="1380638" y="365639"/>
                </a:lnTo>
                <a:lnTo>
                  <a:pt x="1401658" y="404848"/>
                </a:lnTo>
                <a:lnTo>
                  <a:pt x="1420190" y="445430"/>
                </a:lnTo>
                <a:lnTo>
                  <a:pt x="1436138" y="487289"/>
                </a:lnTo>
                <a:lnTo>
                  <a:pt x="1449404" y="530333"/>
                </a:lnTo>
                <a:lnTo>
                  <a:pt x="1459891" y="574467"/>
                </a:lnTo>
                <a:lnTo>
                  <a:pt x="1467502" y="619597"/>
                </a:lnTo>
                <a:lnTo>
                  <a:pt x="1472140" y="665629"/>
                </a:lnTo>
                <a:lnTo>
                  <a:pt x="1473707" y="712470"/>
                </a:lnTo>
                <a:lnTo>
                  <a:pt x="1472140" y="759310"/>
                </a:lnTo>
                <a:lnTo>
                  <a:pt x="1467502" y="805342"/>
                </a:lnTo>
                <a:lnTo>
                  <a:pt x="1459891" y="850472"/>
                </a:lnTo>
                <a:lnTo>
                  <a:pt x="1449404" y="894606"/>
                </a:lnTo>
                <a:lnTo>
                  <a:pt x="1436138" y="937650"/>
                </a:lnTo>
                <a:lnTo>
                  <a:pt x="1420190" y="979509"/>
                </a:lnTo>
                <a:lnTo>
                  <a:pt x="1401658" y="1020091"/>
                </a:lnTo>
                <a:lnTo>
                  <a:pt x="1380638" y="1059300"/>
                </a:lnTo>
                <a:lnTo>
                  <a:pt x="1357228" y="1097044"/>
                </a:lnTo>
                <a:lnTo>
                  <a:pt x="1331524" y="1133228"/>
                </a:lnTo>
                <a:lnTo>
                  <a:pt x="1303625" y="1167758"/>
                </a:lnTo>
                <a:lnTo>
                  <a:pt x="1273627" y="1200540"/>
                </a:lnTo>
                <a:lnTo>
                  <a:pt x="1241627" y="1231481"/>
                </a:lnTo>
                <a:lnTo>
                  <a:pt x="1207722" y="1260487"/>
                </a:lnTo>
                <a:lnTo>
                  <a:pt x="1172010" y="1287463"/>
                </a:lnTo>
                <a:lnTo>
                  <a:pt x="1134588" y="1312315"/>
                </a:lnTo>
                <a:lnTo>
                  <a:pt x="1095553" y="1334950"/>
                </a:lnTo>
                <a:lnTo>
                  <a:pt x="1055001" y="1355275"/>
                </a:lnTo>
                <a:lnTo>
                  <a:pt x="1013031" y="1373194"/>
                </a:lnTo>
                <a:lnTo>
                  <a:pt x="969739" y="1388613"/>
                </a:lnTo>
                <a:lnTo>
                  <a:pt x="925222" y="1401440"/>
                </a:lnTo>
                <a:lnTo>
                  <a:pt x="879578" y="1411580"/>
                </a:lnTo>
                <a:lnTo>
                  <a:pt x="832904" y="1418939"/>
                </a:lnTo>
                <a:lnTo>
                  <a:pt x="785297" y="1423424"/>
                </a:lnTo>
                <a:lnTo>
                  <a:pt x="736853" y="1424939"/>
                </a:lnTo>
                <a:lnTo>
                  <a:pt x="688410" y="1423424"/>
                </a:lnTo>
                <a:lnTo>
                  <a:pt x="640803" y="1418939"/>
                </a:lnTo>
                <a:lnTo>
                  <a:pt x="594129" y="1411580"/>
                </a:lnTo>
                <a:lnTo>
                  <a:pt x="548485" y="1401440"/>
                </a:lnTo>
                <a:lnTo>
                  <a:pt x="503968" y="1388613"/>
                </a:lnTo>
                <a:lnTo>
                  <a:pt x="460676" y="1373194"/>
                </a:lnTo>
                <a:lnTo>
                  <a:pt x="418706" y="1355275"/>
                </a:lnTo>
                <a:lnTo>
                  <a:pt x="378154" y="1334950"/>
                </a:lnTo>
                <a:lnTo>
                  <a:pt x="339119" y="1312315"/>
                </a:lnTo>
                <a:lnTo>
                  <a:pt x="301697" y="1287463"/>
                </a:lnTo>
                <a:lnTo>
                  <a:pt x="265985" y="1260487"/>
                </a:lnTo>
                <a:lnTo>
                  <a:pt x="232080" y="1231481"/>
                </a:lnTo>
                <a:lnTo>
                  <a:pt x="200080" y="1200540"/>
                </a:lnTo>
                <a:lnTo>
                  <a:pt x="170082" y="1167758"/>
                </a:lnTo>
                <a:lnTo>
                  <a:pt x="142183" y="1133228"/>
                </a:lnTo>
                <a:lnTo>
                  <a:pt x="116479" y="1097044"/>
                </a:lnTo>
                <a:lnTo>
                  <a:pt x="93069" y="1059300"/>
                </a:lnTo>
                <a:lnTo>
                  <a:pt x="72049" y="1020091"/>
                </a:lnTo>
                <a:lnTo>
                  <a:pt x="53517" y="979509"/>
                </a:lnTo>
                <a:lnTo>
                  <a:pt x="37569" y="937650"/>
                </a:lnTo>
                <a:lnTo>
                  <a:pt x="24303" y="894606"/>
                </a:lnTo>
                <a:lnTo>
                  <a:pt x="13816" y="850472"/>
                </a:lnTo>
                <a:lnTo>
                  <a:pt x="6205" y="805342"/>
                </a:lnTo>
                <a:lnTo>
                  <a:pt x="1567" y="759310"/>
                </a:lnTo>
                <a:lnTo>
                  <a:pt x="0" y="712470"/>
                </a:lnTo>
                <a:close/>
              </a:path>
            </a:pathLst>
          </a:custGeom>
          <a:ln w="9143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54292" y="1591817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引爆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7952" y="3887723"/>
            <a:ext cx="10978515" cy="0"/>
          </a:xfrm>
          <a:custGeom>
            <a:avLst/>
            <a:gdLst/>
            <a:ahLst/>
            <a:cxnLst/>
            <a:rect l="l" t="t" r="r" b="b"/>
            <a:pathLst>
              <a:path w="10978515">
                <a:moveTo>
                  <a:pt x="0" y="0"/>
                </a:moveTo>
                <a:lnTo>
                  <a:pt x="10978515" y="0"/>
                </a:lnTo>
              </a:path>
            </a:pathLst>
          </a:custGeom>
          <a:ln w="6096">
            <a:solidFill>
              <a:srgbClr val="5B9BD4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20645" y="2826004"/>
            <a:ext cx="26377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5080" indent="-277495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全国重要门户网络媒体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广 东地区核心媒体报道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5152" y="2785872"/>
            <a:ext cx="880872" cy="882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3544" y="4017264"/>
            <a:ext cx="704088" cy="845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19496" y="2945333"/>
            <a:ext cx="345440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门户网站旅游类频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道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/生活类深度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合作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广东（以广州为主）地区网站报道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4901" y="4190745"/>
            <a:ext cx="1605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自媒体</a:t>
            </a:r>
            <a:r>
              <a:rPr sz="1800" spc="-90" dirty="0">
                <a:latin typeface="微软雅黑" panose="020B0503020204020204" charset="-122"/>
                <a:cs typeface="微软雅黑" panose="020B0503020204020204" charset="-122"/>
              </a:rPr>
              <a:t>K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O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07838" y="4280661"/>
            <a:ext cx="1952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微博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微信社交传播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7952" y="4939284"/>
            <a:ext cx="10901680" cy="0"/>
          </a:xfrm>
          <a:custGeom>
            <a:avLst/>
            <a:gdLst/>
            <a:ahLst/>
            <a:cxnLst/>
            <a:rect l="l" t="t" r="r" b="b"/>
            <a:pathLst>
              <a:path w="10901680">
                <a:moveTo>
                  <a:pt x="0" y="0"/>
                </a:moveTo>
                <a:lnTo>
                  <a:pt x="10901426" y="0"/>
                </a:lnTo>
              </a:path>
            </a:pathLst>
          </a:custGeom>
          <a:ln w="6096">
            <a:solidFill>
              <a:srgbClr val="5B9BD4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173471" y="5300853"/>
            <a:ext cx="23120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广州地区重点平面媒体 广东地区电视媒体报道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78453" y="5440172"/>
            <a:ext cx="1365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68561" y="3268217"/>
            <a:ext cx="18567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门户网站持续报道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76893" y="4280661"/>
            <a:ext cx="2637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旅游类微博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微信社交传播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18675" y="5440172"/>
            <a:ext cx="1365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66444" y="5087111"/>
            <a:ext cx="868680" cy="868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5716" y="5242559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2563" y="946403"/>
            <a:ext cx="1798320" cy="1775460"/>
          </a:xfrm>
          <a:custGeom>
            <a:avLst/>
            <a:gdLst/>
            <a:ahLst/>
            <a:cxnLst/>
            <a:rect l="l" t="t" r="r" b="b"/>
            <a:pathLst>
              <a:path w="1798320" h="1775460">
                <a:moveTo>
                  <a:pt x="899160" y="0"/>
                </a:moveTo>
                <a:lnTo>
                  <a:pt x="851406" y="1230"/>
                </a:lnTo>
                <a:lnTo>
                  <a:pt x="804301" y="4881"/>
                </a:lnTo>
                <a:lnTo>
                  <a:pt x="757908" y="10892"/>
                </a:lnTo>
                <a:lnTo>
                  <a:pt x="712288" y="19200"/>
                </a:lnTo>
                <a:lnTo>
                  <a:pt x="667504" y="29744"/>
                </a:lnTo>
                <a:lnTo>
                  <a:pt x="623618" y="42463"/>
                </a:lnTo>
                <a:lnTo>
                  <a:pt x="580692" y="57296"/>
                </a:lnTo>
                <a:lnTo>
                  <a:pt x="538788" y="74180"/>
                </a:lnTo>
                <a:lnTo>
                  <a:pt x="497968" y="93056"/>
                </a:lnTo>
                <a:lnTo>
                  <a:pt x="458294" y="113861"/>
                </a:lnTo>
                <a:lnTo>
                  <a:pt x="419829" y="136534"/>
                </a:lnTo>
                <a:lnTo>
                  <a:pt x="382634" y="161013"/>
                </a:lnTo>
                <a:lnTo>
                  <a:pt x="346772" y="187238"/>
                </a:lnTo>
                <a:lnTo>
                  <a:pt x="312305" y="215146"/>
                </a:lnTo>
                <a:lnTo>
                  <a:pt x="279295" y="244677"/>
                </a:lnTo>
                <a:lnTo>
                  <a:pt x="247805" y="275769"/>
                </a:lnTo>
                <a:lnTo>
                  <a:pt x="217895" y="308361"/>
                </a:lnTo>
                <a:lnTo>
                  <a:pt x="189629" y="342391"/>
                </a:lnTo>
                <a:lnTo>
                  <a:pt x="163069" y="377797"/>
                </a:lnTo>
                <a:lnTo>
                  <a:pt x="138276" y="414520"/>
                </a:lnTo>
                <a:lnTo>
                  <a:pt x="115313" y="452496"/>
                </a:lnTo>
                <a:lnTo>
                  <a:pt x="94243" y="491665"/>
                </a:lnTo>
                <a:lnTo>
                  <a:pt x="75126" y="531965"/>
                </a:lnTo>
                <a:lnTo>
                  <a:pt x="58026" y="573336"/>
                </a:lnTo>
                <a:lnTo>
                  <a:pt x="43004" y="615715"/>
                </a:lnTo>
                <a:lnTo>
                  <a:pt x="30123" y="659041"/>
                </a:lnTo>
                <a:lnTo>
                  <a:pt x="19444" y="703252"/>
                </a:lnTo>
                <a:lnTo>
                  <a:pt x="11030" y="748289"/>
                </a:lnTo>
                <a:lnTo>
                  <a:pt x="4943" y="794088"/>
                </a:lnTo>
                <a:lnTo>
                  <a:pt x="1246" y="840589"/>
                </a:lnTo>
                <a:lnTo>
                  <a:pt x="0" y="887730"/>
                </a:lnTo>
                <a:lnTo>
                  <a:pt x="1246" y="934870"/>
                </a:lnTo>
                <a:lnTo>
                  <a:pt x="4943" y="981371"/>
                </a:lnTo>
                <a:lnTo>
                  <a:pt x="11030" y="1027170"/>
                </a:lnTo>
                <a:lnTo>
                  <a:pt x="19444" y="1072207"/>
                </a:lnTo>
                <a:lnTo>
                  <a:pt x="30123" y="1116418"/>
                </a:lnTo>
                <a:lnTo>
                  <a:pt x="43004" y="1159744"/>
                </a:lnTo>
                <a:lnTo>
                  <a:pt x="58026" y="1202123"/>
                </a:lnTo>
                <a:lnTo>
                  <a:pt x="75126" y="1243494"/>
                </a:lnTo>
                <a:lnTo>
                  <a:pt x="94243" y="1283794"/>
                </a:lnTo>
                <a:lnTo>
                  <a:pt x="115313" y="1322963"/>
                </a:lnTo>
                <a:lnTo>
                  <a:pt x="138276" y="1360939"/>
                </a:lnTo>
                <a:lnTo>
                  <a:pt x="163069" y="1397662"/>
                </a:lnTo>
                <a:lnTo>
                  <a:pt x="189629" y="1433068"/>
                </a:lnTo>
                <a:lnTo>
                  <a:pt x="217895" y="1467098"/>
                </a:lnTo>
                <a:lnTo>
                  <a:pt x="247805" y="1499690"/>
                </a:lnTo>
                <a:lnTo>
                  <a:pt x="279295" y="1530782"/>
                </a:lnTo>
                <a:lnTo>
                  <a:pt x="312305" y="1560313"/>
                </a:lnTo>
                <a:lnTo>
                  <a:pt x="346772" y="1588221"/>
                </a:lnTo>
                <a:lnTo>
                  <a:pt x="382634" y="1614446"/>
                </a:lnTo>
                <a:lnTo>
                  <a:pt x="419829" y="1638925"/>
                </a:lnTo>
                <a:lnTo>
                  <a:pt x="458294" y="1661598"/>
                </a:lnTo>
                <a:lnTo>
                  <a:pt x="497968" y="1682403"/>
                </a:lnTo>
                <a:lnTo>
                  <a:pt x="538788" y="1701279"/>
                </a:lnTo>
                <a:lnTo>
                  <a:pt x="580692" y="1718163"/>
                </a:lnTo>
                <a:lnTo>
                  <a:pt x="623618" y="1732996"/>
                </a:lnTo>
                <a:lnTo>
                  <a:pt x="667504" y="1745715"/>
                </a:lnTo>
                <a:lnTo>
                  <a:pt x="712288" y="1756259"/>
                </a:lnTo>
                <a:lnTo>
                  <a:pt x="757908" y="1764567"/>
                </a:lnTo>
                <a:lnTo>
                  <a:pt x="804301" y="1770578"/>
                </a:lnTo>
                <a:lnTo>
                  <a:pt x="851406" y="1774229"/>
                </a:lnTo>
                <a:lnTo>
                  <a:pt x="899160" y="1775460"/>
                </a:lnTo>
                <a:lnTo>
                  <a:pt x="946911" y="1774229"/>
                </a:lnTo>
                <a:lnTo>
                  <a:pt x="994013" y="1770578"/>
                </a:lnTo>
                <a:lnTo>
                  <a:pt x="1040405" y="1764567"/>
                </a:lnTo>
                <a:lnTo>
                  <a:pt x="1086023" y="1756259"/>
                </a:lnTo>
                <a:lnTo>
                  <a:pt x="1130806" y="1745715"/>
                </a:lnTo>
                <a:lnTo>
                  <a:pt x="1174691" y="1732996"/>
                </a:lnTo>
                <a:lnTo>
                  <a:pt x="1217617" y="1718163"/>
                </a:lnTo>
                <a:lnTo>
                  <a:pt x="1259520" y="1701279"/>
                </a:lnTo>
                <a:lnTo>
                  <a:pt x="1300340" y="1682403"/>
                </a:lnTo>
                <a:lnTo>
                  <a:pt x="1340014" y="1661598"/>
                </a:lnTo>
                <a:lnTo>
                  <a:pt x="1378479" y="1638925"/>
                </a:lnTo>
                <a:lnTo>
                  <a:pt x="1415674" y="1614446"/>
                </a:lnTo>
                <a:lnTo>
                  <a:pt x="1451536" y="1588221"/>
                </a:lnTo>
                <a:lnTo>
                  <a:pt x="1486003" y="1560313"/>
                </a:lnTo>
                <a:lnTo>
                  <a:pt x="1519014" y="1530782"/>
                </a:lnTo>
                <a:lnTo>
                  <a:pt x="1550505" y="1499690"/>
                </a:lnTo>
                <a:lnTo>
                  <a:pt x="1580415" y="1467098"/>
                </a:lnTo>
                <a:lnTo>
                  <a:pt x="1608682" y="1433068"/>
                </a:lnTo>
                <a:lnTo>
                  <a:pt x="1635243" y="1397662"/>
                </a:lnTo>
                <a:lnTo>
                  <a:pt x="1660037" y="1360939"/>
                </a:lnTo>
                <a:lnTo>
                  <a:pt x="1683000" y="1322963"/>
                </a:lnTo>
                <a:lnTo>
                  <a:pt x="1704072" y="1283794"/>
                </a:lnTo>
                <a:lnTo>
                  <a:pt x="1723189" y="1243494"/>
                </a:lnTo>
                <a:lnTo>
                  <a:pt x="1740290" y="1202123"/>
                </a:lnTo>
                <a:lnTo>
                  <a:pt x="1755313" y="1159744"/>
                </a:lnTo>
                <a:lnTo>
                  <a:pt x="1768195" y="1116418"/>
                </a:lnTo>
                <a:lnTo>
                  <a:pt x="1778874" y="1072207"/>
                </a:lnTo>
                <a:lnTo>
                  <a:pt x="1787288" y="1027170"/>
                </a:lnTo>
                <a:lnTo>
                  <a:pt x="1793375" y="981371"/>
                </a:lnTo>
                <a:lnTo>
                  <a:pt x="1797073" y="934870"/>
                </a:lnTo>
                <a:lnTo>
                  <a:pt x="1798320" y="887730"/>
                </a:lnTo>
                <a:lnTo>
                  <a:pt x="1797073" y="840589"/>
                </a:lnTo>
                <a:lnTo>
                  <a:pt x="1793375" y="794088"/>
                </a:lnTo>
                <a:lnTo>
                  <a:pt x="1787288" y="748289"/>
                </a:lnTo>
                <a:lnTo>
                  <a:pt x="1778874" y="703252"/>
                </a:lnTo>
                <a:lnTo>
                  <a:pt x="1768195" y="659041"/>
                </a:lnTo>
                <a:lnTo>
                  <a:pt x="1755313" y="615715"/>
                </a:lnTo>
                <a:lnTo>
                  <a:pt x="1740290" y="573336"/>
                </a:lnTo>
                <a:lnTo>
                  <a:pt x="1723189" y="531965"/>
                </a:lnTo>
                <a:lnTo>
                  <a:pt x="1704072" y="491665"/>
                </a:lnTo>
                <a:lnTo>
                  <a:pt x="1683000" y="452496"/>
                </a:lnTo>
                <a:lnTo>
                  <a:pt x="1660037" y="414520"/>
                </a:lnTo>
                <a:lnTo>
                  <a:pt x="1635243" y="377797"/>
                </a:lnTo>
                <a:lnTo>
                  <a:pt x="1608682" y="342391"/>
                </a:lnTo>
                <a:lnTo>
                  <a:pt x="1580415" y="308361"/>
                </a:lnTo>
                <a:lnTo>
                  <a:pt x="1550505" y="275769"/>
                </a:lnTo>
                <a:lnTo>
                  <a:pt x="1519014" y="244677"/>
                </a:lnTo>
                <a:lnTo>
                  <a:pt x="1486003" y="215146"/>
                </a:lnTo>
                <a:lnTo>
                  <a:pt x="1451536" y="187238"/>
                </a:lnTo>
                <a:lnTo>
                  <a:pt x="1415674" y="161013"/>
                </a:lnTo>
                <a:lnTo>
                  <a:pt x="1378479" y="136534"/>
                </a:lnTo>
                <a:lnTo>
                  <a:pt x="1340014" y="113861"/>
                </a:lnTo>
                <a:lnTo>
                  <a:pt x="1300340" y="93056"/>
                </a:lnTo>
                <a:lnTo>
                  <a:pt x="1259520" y="74180"/>
                </a:lnTo>
                <a:lnTo>
                  <a:pt x="1217617" y="57296"/>
                </a:lnTo>
                <a:lnTo>
                  <a:pt x="1174691" y="42463"/>
                </a:lnTo>
                <a:lnTo>
                  <a:pt x="1130806" y="29744"/>
                </a:lnTo>
                <a:lnTo>
                  <a:pt x="1086023" y="19200"/>
                </a:lnTo>
                <a:lnTo>
                  <a:pt x="1040405" y="10892"/>
                </a:lnTo>
                <a:lnTo>
                  <a:pt x="994013" y="4881"/>
                </a:lnTo>
                <a:lnTo>
                  <a:pt x="946911" y="1230"/>
                </a:lnTo>
                <a:lnTo>
                  <a:pt x="899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2563" y="946403"/>
            <a:ext cx="1798320" cy="1775460"/>
          </a:xfrm>
          <a:custGeom>
            <a:avLst/>
            <a:gdLst/>
            <a:ahLst/>
            <a:cxnLst/>
            <a:rect l="l" t="t" r="r" b="b"/>
            <a:pathLst>
              <a:path w="1798320" h="1775460">
                <a:moveTo>
                  <a:pt x="0" y="887730"/>
                </a:moveTo>
                <a:lnTo>
                  <a:pt x="1246" y="840589"/>
                </a:lnTo>
                <a:lnTo>
                  <a:pt x="4943" y="794088"/>
                </a:lnTo>
                <a:lnTo>
                  <a:pt x="11030" y="748289"/>
                </a:lnTo>
                <a:lnTo>
                  <a:pt x="19444" y="703252"/>
                </a:lnTo>
                <a:lnTo>
                  <a:pt x="30123" y="659041"/>
                </a:lnTo>
                <a:lnTo>
                  <a:pt x="43004" y="615715"/>
                </a:lnTo>
                <a:lnTo>
                  <a:pt x="58026" y="573336"/>
                </a:lnTo>
                <a:lnTo>
                  <a:pt x="75126" y="531965"/>
                </a:lnTo>
                <a:lnTo>
                  <a:pt x="94243" y="491665"/>
                </a:lnTo>
                <a:lnTo>
                  <a:pt x="115313" y="452496"/>
                </a:lnTo>
                <a:lnTo>
                  <a:pt x="138276" y="414520"/>
                </a:lnTo>
                <a:lnTo>
                  <a:pt x="163069" y="377797"/>
                </a:lnTo>
                <a:lnTo>
                  <a:pt x="189629" y="342391"/>
                </a:lnTo>
                <a:lnTo>
                  <a:pt x="217895" y="308361"/>
                </a:lnTo>
                <a:lnTo>
                  <a:pt x="247805" y="275769"/>
                </a:lnTo>
                <a:lnTo>
                  <a:pt x="279295" y="244677"/>
                </a:lnTo>
                <a:lnTo>
                  <a:pt x="312305" y="215146"/>
                </a:lnTo>
                <a:lnTo>
                  <a:pt x="346772" y="187238"/>
                </a:lnTo>
                <a:lnTo>
                  <a:pt x="382634" y="161013"/>
                </a:lnTo>
                <a:lnTo>
                  <a:pt x="419829" y="136534"/>
                </a:lnTo>
                <a:lnTo>
                  <a:pt x="458294" y="113861"/>
                </a:lnTo>
                <a:lnTo>
                  <a:pt x="497968" y="93056"/>
                </a:lnTo>
                <a:lnTo>
                  <a:pt x="538788" y="74180"/>
                </a:lnTo>
                <a:lnTo>
                  <a:pt x="580692" y="57296"/>
                </a:lnTo>
                <a:lnTo>
                  <a:pt x="623618" y="42463"/>
                </a:lnTo>
                <a:lnTo>
                  <a:pt x="667504" y="29744"/>
                </a:lnTo>
                <a:lnTo>
                  <a:pt x="712288" y="19200"/>
                </a:lnTo>
                <a:lnTo>
                  <a:pt x="757908" y="10892"/>
                </a:lnTo>
                <a:lnTo>
                  <a:pt x="804301" y="4881"/>
                </a:lnTo>
                <a:lnTo>
                  <a:pt x="851406" y="1230"/>
                </a:lnTo>
                <a:lnTo>
                  <a:pt x="899160" y="0"/>
                </a:lnTo>
                <a:lnTo>
                  <a:pt x="946911" y="1230"/>
                </a:lnTo>
                <a:lnTo>
                  <a:pt x="994013" y="4881"/>
                </a:lnTo>
                <a:lnTo>
                  <a:pt x="1040405" y="10892"/>
                </a:lnTo>
                <a:lnTo>
                  <a:pt x="1086023" y="19200"/>
                </a:lnTo>
                <a:lnTo>
                  <a:pt x="1130806" y="29744"/>
                </a:lnTo>
                <a:lnTo>
                  <a:pt x="1174691" y="42463"/>
                </a:lnTo>
                <a:lnTo>
                  <a:pt x="1217617" y="57296"/>
                </a:lnTo>
                <a:lnTo>
                  <a:pt x="1259520" y="74180"/>
                </a:lnTo>
                <a:lnTo>
                  <a:pt x="1300340" y="93056"/>
                </a:lnTo>
                <a:lnTo>
                  <a:pt x="1340014" y="113861"/>
                </a:lnTo>
                <a:lnTo>
                  <a:pt x="1378479" y="136534"/>
                </a:lnTo>
                <a:lnTo>
                  <a:pt x="1415674" y="161013"/>
                </a:lnTo>
                <a:lnTo>
                  <a:pt x="1451536" y="187238"/>
                </a:lnTo>
                <a:lnTo>
                  <a:pt x="1486003" y="215146"/>
                </a:lnTo>
                <a:lnTo>
                  <a:pt x="1519014" y="244677"/>
                </a:lnTo>
                <a:lnTo>
                  <a:pt x="1550505" y="275769"/>
                </a:lnTo>
                <a:lnTo>
                  <a:pt x="1580415" y="308361"/>
                </a:lnTo>
                <a:lnTo>
                  <a:pt x="1608682" y="342391"/>
                </a:lnTo>
                <a:lnTo>
                  <a:pt x="1635243" y="377797"/>
                </a:lnTo>
                <a:lnTo>
                  <a:pt x="1660037" y="414520"/>
                </a:lnTo>
                <a:lnTo>
                  <a:pt x="1683000" y="452496"/>
                </a:lnTo>
                <a:lnTo>
                  <a:pt x="1704072" y="491665"/>
                </a:lnTo>
                <a:lnTo>
                  <a:pt x="1723189" y="531965"/>
                </a:lnTo>
                <a:lnTo>
                  <a:pt x="1740290" y="573336"/>
                </a:lnTo>
                <a:lnTo>
                  <a:pt x="1755313" y="615715"/>
                </a:lnTo>
                <a:lnTo>
                  <a:pt x="1768195" y="659041"/>
                </a:lnTo>
                <a:lnTo>
                  <a:pt x="1778874" y="703252"/>
                </a:lnTo>
                <a:lnTo>
                  <a:pt x="1787288" y="748289"/>
                </a:lnTo>
                <a:lnTo>
                  <a:pt x="1793375" y="794088"/>
                </a:lnTo>
                <a:lnTo>
                  <a:pt x="1797073" y="840589"/>
                </a:lnTo>
                <a:lnTo>
                  <a:pt x="1798320" y="887730"/>
                </a:lnTo>
                <a:lnTo>
                  <a:pt x="1797073" y="934870"/>
                </a:lnTo>
                <a:lnTo>
                  <a:pt x="1793375" y="981371"/>
                </a:lnTo>
                <a:lnTo>
                  <a:pt x="1787288" y="1027170"/>
                </a:lnTo>
                <a:lnTo>
                  <a:pt x="1778874" y="1072207"/>
                </a:lnTo>
                <a:lnTo>
                  <a:pt x="1768195" y="1116418"/>
                </a:lnTo>
                <a:lnTo>
                  <a:pt x="1755313" y="1159744"/>
                </a:lnTo>
                <a:lnTo>
                  <a:pt x="1740290" y="1202123"/>
                </a:lnTo>
                <a:lnTo>
                  <a:pt x="1723189" y="1243494"/>
                </a:lnTo>
                <a:lnTo>
                  <a:pt x="1704072" y="1283794"/>
                </a:lnTo>
                <a:lnTo>
                  <a:pt x="1683000" y="1322963"/>
                </a:lnTo>
                <a:lnTo>
                  <a:pt x="1660037" y="1360939"/>
                </a:lnTo>
                <a:lnTo>
                  <a:pt x="1635243" y="1397662"/>
                </a:lnTo>
                <a:lnTo>
                  <a:pt x="1608682" y="1433068"/>
                </a:lnTo>
                <a:lnTo>
                  <a:pt x="1580415" y="1467098"/>
                </a:lnTo>
                <a:lnTo>
                  <a:pt x="1550505" y="1499690"/>
                </a:lnTo>
                <a:lnTo>
                  <a:pt x="1519014" y="1530782"/>
                </a:lnTo>
                <a:lnTo>
                  <a:pt x="1486003" y="1560313"/>
                </a:lnTo>
                <a:lnTo>
                  <a:pt x="1451536" y="1588221"/>
                </a:lnTo>
                <a:lnTo>
                  <a:pt x="1415674" y="1614446"/>
                </a:lnTo>
                <a:lnTo>
                  <a:pt x="1378479" y="1638925"/>
                </a:lnTo>
                <a:lnTo>
                  <a:pt x="1340014" y="1661598"/>
                </a:lnTo>
                <a:lnTo>
                  <a:pt x="1300340" y="1682403"/>
                </a:lnTo>
                <a:lnTo>
                  <a:pt x="1259520" y="1701279"/>
                </a:lnTo>
                <a:lnTo>
                  <a:pt x="1217617" y="1718163"/>
                </a:lnTo>
                <a:lnTo>
                  <a:pt x="1174691" y="1732996"/>
                </a:lnTo>
                <a:lnTo>
                  <a:pt x="1130806" y="1745715"/>
                </a:lnTo>
                <a:lnTo>
                  <a:pt x="1086023" y="1756259"/>
                </a:lnTo>
                <a:lnTo>
                  <a:pt x="1040405" y="1764567"/>
                </a:lnTo>
                <a:lnTo>
                  <a:pt x="994013" y="1770578"/>
                </a:lnTo>
                <a:lnTo>
                  <a:pt x="946911" y="1774229"/>
                </a:lnTo>
                <a:lnTo>
                  <a:pt x="899160" y="1775460"/>
                </a:lnTo>
                <a:lnTo>
                  <a:pt x="851406" y="1774229"/>
                </a:lnTo>
                <a:lnTo>
                  <a:pt x="804301" y="1770578"/>
                </a:lnTo>
                <a:lnTo>
                  <a:pt x="757908" y="1764567"/>
                </a:lnTo>
                <a:lnTo>
                  <a:pt x="712288" y="1756259"/>
                </a:lnTo>
                <a:lnTo>
                  <a:pt x="667504" y="1745715"/>
                </a:lnTo>
                <a:lnTo>
                  <a:pt x="623618" y="1732996"/>
                </a:lnTo>
                <a:lnTo>
                  <a:pt x="580692" y="1718163"/>
                </a:lnTo>
                <a:lnTo>
                  <a:pt x="538788" y="1701279"/>
                </a:lnTo>
                <a:lnTo>
                  <a:pt x="497968" y="1682403"/>
                </a:lnTo>
                <a:lnTo>
                  <a:pt x="458294" y="1661598"/>
                </a:lnTo>
                <a:lnTo>
                  <a:pt x="419829" y="1638925"/>
                </a:lnTo>
                <a:lnTo>
                  <a:pt x="382634" y="1614446"/>
                </a:lnTo>
                <a:lnTo>
                  <a:pt x="346772" y="1588221"/>
                </a:lnTo>
                <a:lnTo>
                  <a:pt x="312305" y="1560313"/>
                </a:lnTo>
                <a:lnTo>
                  <a:pt x="279295" y="1530782"/>
                </a:lnTo>
                <a:lnTo>
                  <a:pt x="247805" y="1499690"/>
                </a:lnTo>
                <a:lnTo>
                  <a:pt x="217895" y="1467098"/>
                </a:lnTo>
                <a:lnTo>
                  <a:pt x="189629" y="1433068"/>
                </a:lnTo>
                <a:lnTo>
                  <a:pt x="163069" y="1397662"/>
                </a:lnTo>
                <a:lnTo>
                  <a:pt x="138276" y="1360939"/>
                </a:lnTo>
                <a:lnTo>
                  <a:pt x="115313" y="1322963"/>
                </a:lnTo>
                <a:lnTo>
                  <a:pt x="94243" y="1283794"/>
                </a:lnTo>
                <a:lnTo>
                  <a:pt x="75126" y="1243494"/>
                </a:lnTo>
                <a:lnTo>
                  <a:pt x="58026" y="1202123"/>
                </a:lnTo>
                <a:lnTo>
                  <a:pt x="43004" y="1159744"/>
                </a:lnTo>
                <a:lnTo>
                  <a:pt x="30123" y="1116418"/>
                </a:lnTo>
                <a:lnTo>
                  <a:pt x="19444" y="1072207"/>
                </a:lnTo>
                <a:lnTo>
                  <a:pt x="11030" y="1027170"/>
                </a:lnTo>
                <a:lnTo>
                  <a:pt x="4943" y="981371"/>
                </a:lnTo>
                <a:lnTo>
                  <a:pt x="1246" y="934870"/>
                </a:lnTo>
                <a:lnTo>
                  <a:pt x="0" y="887730"/>
                </a:lnTo>
                <a:close/>
              </a:path>
            </a:pathLst>
          </a:custGeom>
          <a:ln w="76200">
            <a:solidFill>
              <a:srgbClr val="57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7155" y="1115567"/>
            <a:ext cx="1477010" cy="1430020"/>
          </a:xfrm>
          <a:custGeom>
            <a:avLst/>
            <a:gdLst/>
            <a:ahLst/>
            <a:cxnLst/>
            <a:rect l="l" t="t" r="r" b="b"/>
            <a:pathLst>
              <a:path w="1477010" h="1430020">
                <a:moveTo>
                  <a:pt x="738378" y="0"/>
                </a:moveTo>
                <a:lnTo>
                  <a:pt x="689829" y="1520"/>
                </a:lnTo>
                <a:lnTo>
                  <a:pt x="642118" y="6019"/>
                </a:lnTo>
                <a:lnTo>
                  <a:pt x="595344" y="13401"/>
                </a:lnTo>
                <a:lnTo>
                  <a:pt x="549603" y="23574"/>
                </a:lnTo>
                <a:lnTo>
                  <a:pt x="504992" y="36441"/>
                </a:lnTo>
                <a:lnTo>
                  <a:pt x="461609" y="51911"/>
                </a:lnTo>
                <a:lnTo>
                  <a:pt x="419551" y="69887"/>
                </a:lnTo>
                <a:lnTo>
                  <a:pt x="378915" y="90276"/>
                </a:lnTo>
                <a:lnTo>
                  <a:pt x="339799" y="112983"/>
                </a:lnTo>
                <a:lnTo>
                  <a:pt x="302300" y="137915"/>
                </a:lnTo>
                <a:lnTo>
                  <a:pt x="266515" y="164978"/>
                </a:lnTo>
                <a:lnTo>
                  <a:pt x="232542" y="194076"/>
                </a:lnTo>
                <a:lnTo>
                  <a:pt x="200477" y="225116"/>
                </a:lnTo>
                <a:lnTo>
                  <a:pt x="170418" y="258003"/>
                </a:lnTo>
                <a:lnTo>
                  <a:pt x="142463" y="292644"/>
                </a:lnTo>
                <a:lnTo>
                  <a:pt x="116708" y="328944"/>
                </a:lnTo>
                <a:lnTo>
                  <a:pt x="93252" y="366809"/>
                </a:lnTo>
                <a:lnTo>
                  <a:pt x="72190" y="406144"/>
                </a:lnTo>
                <a:lnTo>
                  <a:pt x="53621" y="446856"/>
                </a:lnTo>
                <a:lnTo>
                  <a:pt x="37642" y="488850"/>
                </a:lnTo>
                <a:lnTo>
                  <a:pt x="24350" y="532032"/>
                </a:lnTo>
                <a:lnTo>
                  <a:pt x="13843" y="576308"/>
                </a:lnTo>
                <a:lnTo>
                  <a:pt x="6217" y="621583"/>
                </a:lnTo>
                <a:lnTo>
                  <a:pt x="1570" y="667764"/>
                </a:lnTo>
                <a:lnTo>
                  <a:pt x="0" y="714756"/>
                </a:lnTo>
                <a:lnTo>
                  <a:pt x="1570" y="761747"/>
                </a:lnTo>
                <a:lnTo>
                  <a:pt x="6217" y="807928"/>
                </a:lnTo>
                <a:lnTo>
                  <a:pt x="13843" y="853203"/>
                </a:lnTo>
                <a:lnTo>
                  <a:pt x="24350" y="897479"/>
                </a:lnTo>
                <a:lnTo>
                  <a:pt x="37642" y="940661"/>
                </a:lnTo>
                <a:lnTo>
                  <a:pt x="53621" y="982655"/>
                </a:lnTo>
                <a:lnTo>
                  <a:pt x="72190" y="1023367"/>
                </a:lnTo>
                <a:lnTo>
                  <a:pt x="93252" y="1062702"/>
                </a:lnTo>
                <a:lnTo>
                  <a:pt x="116708" y="1100567"/>
                </a:lnTo>
                <a:lnTo>
                  <a:pt x="142463" y="1136867"/>
                </a:lnTo>
                <a:lnTo>
                  <a:pt x="170418" y="1171508"/>
                </a:lnTo>
                <a:lnTo>
                  <a:pt x="200477" y="1204395"/>
                </a:lnTo>
                <a:lnTo>
                  <a:pt x="232542" y="1235435"/>
                </a:lnTo>
                <a:lnTo>
                  <a:pt x="266515" y="1264533"/>
                </a:lnTo>
                <a:lnTo>
                  <a:pt x="302300" y="1291596"/>
                </a:lnTo>
                <a:lnTo>
                  <a:pt x="339799" y="1316528"/>
                </a:lnTo>
                <a:lnTo>
                  <a:pt x="378915" y="1339235"/>
                </a:lnTo>
                <a:lnTo>
                  <a:pt x="419551" y="1359624"/>
                </a:lnTo>
                <a:lnTo>
                  <a:pt x="461609" y="1377600"/>
                </a:lnTo>
                <a:lnTo>
                  <a:pt x="504992" y="1393070"/>
                </a:lnTo>
                <a:lnTo>
                  <a:pt x="549603" y="1405937"/>
                </a:lnTo>
                <a:lnTo>
                  <a:pt x="595344" y="1416110"/>
                </a:lnTo>
                <a:lnTo>
                  <a:pt x="642118" y="1423492"/>
                </a:lnTo>
                <a:lnTo>
                  <a:pt x="689829" y="1427991"/>
                </a:lnTo>
                <a:lnTo>
                  <a:pt x="738378" y="1429512"/>
                </a:lnTo>
                <a:lnTo>
                  <a:pt x="786926" y="1427991"/>
                </a:lnTo>
                <a:lnTo>
                  <a:pt x="834637" y="1423492"/>
                </a:lnTo>
                <a:lnTo>
                  <a:pt x="881411" y="1416110"/>
                </a:lnTo>
                <a:lnTo>
                  <a:pt x="927152" y="1405937"/>
                </a:lnTo>
                <a:lnTo>
                  <a:pt x="971763" y="1393070"/>
                </a:lnTo>
                <a:lnTo>
                  <a:pt x="1015146" y="1377600"/>
                </a:lnTo>
                <a:lnTo>
                  <a:pt x="1057204" y="1359624"/>
                </a:lnTo>
                <a:lnTo>
                  <a:pt x="1097840" y="1339235"/>
                </a:lnTo>
                <a:lnTo>
                  <a:pt x="1136956" y="1316528"/>
                </a:lnTo>
                <a:lnTo>
                  <a:pt x="1174455" y="1291596"/>
                </a:lnTo>
                <a:lnTo>
                  <a:pt x="1210240" y="1264533"/>
                </a:lnTo>
                <a:lnTo>
                  <a:pt x="1244213" y="1235435"/>
                </a:lnTo>
                <a:lnTo>
                  <a:pt x="1276278" y="1204395"/>
                </a:lnTo>
                <a:lnTo>
                  <a:pt x="1306337" y="1171508"/>
                </a:lnTo>
                <a:lnTo>
                  <a:pt x="1334292" y="1136867"/>
                </a:lnTo>
                <a:lnTo>
                  <a:pt x="1360047" y="1100567"/>
                </a:lnTo>
                <a:lnTo>
                  <a:pt x="1383503" y="1062702"/>
                </a:lnTo>
                <a:lnTo>
                  <a:pt x="1404565" y="1023367"/>
                </a:lnTo>
                <a:lnTo>
                  <a:pt x="1423134" y="982655"/>
                </a:lnTo>
                <a:lnTo>
                  <a:pt x="1439113" y="940661"/>
                </a:lnTo>
                <a:lnTo>
                  <a:pt x="1452405" y="897479"/>
                </a:lnTo>
                <a:lnTo>
                  <a:pt x="1462912" y="853203"/>
                </a:lnTo>
                <a:lnTo>
                  <a:pt x="1470538" y="807928"/>
                </a:lnTo>
                <a:lnTo>
                  <a:pt x="1475185" y="761747"/>
                </a:lnTo>
                <a:lnTo>
                  <a:pt x="1476756" y="714756"/>
                </a:lnTo>
                <a:lnTo>
                  <a:pt x="1475185" y="667764"/>
                </a:lnTo>
                <a:lnTo>
                  <a:pt x="1470538" y="621583"/>
                </a:lnTo>
                <a:lnTo>
                  <a:pt x="1462912" y="576308"/>
                </a:lnTo>
                <a:lnTo>
                  <a:pt x="1452405" y="532032"/>
                </a:lnTo>
                <a:lnTo>
                  <a:pt x="1439113" y="488850"/>
                </a:lnTo>
                <a:lnTo>
                  <a:pt x="1423134" y="446856"/>
                </a:lnTo>
                <a:lnTo>
                  <a:pt x="1404565" y="406144"/>
                </a:lnTo>
                <a:lnTo>
                  <a:pt x="1383503" y="366809"/>
                </a:lnTo>
                <a:lnTo>
                  <a:pt x="1360047" y="328944"/>
                </a:lnTo>
                <a:lnTo>
                  <a:pt x="1334292" y="292644"/>
                </a:lnTo>
                <a:lnTo>
                  <a:pt x="1306337" y="258003"/>
                </a:lnTo>
                <a:lnTo>
                  <a:pt x="1276278" y="225116"/>
                </a:lnTo>
                <a:lnTo>
                  <a:pt x="1244213" y="194076"/>
                </a:lnTo>
                <a:lnTo>
                  <a:pt x="1210240" y="164978"/>
                </a:lnTo>
                <a:lnTo>
                  <a:pt x="1174455" y="137915"/>
                </a:lnTo>
                <a:lnTo>
                  <a:pt x="1136956" y="112983"/>
                </a:lnTo>
                <a:lnTo>
                  <a:pt x="1097840" y="90276"/>
                </a:lnTo>
                <a:lnTo>
                  <a:pt x="1057204" y="69887"/>
                </a:lnTo>
                <a:lnTo>
                  <a:pt x="1015146" y="51911"/>
                </a:lnTo>
                <a:lnTo>
                  <a:pt x="971763" y="36441"/>
                </a:lnTo>
                <a:lnTo>
                  <a:pt x="927152" y="23574"/>
                </a:lnTo>
                <a:lnTo>
                  <a:pt x="881411" y="13401"/>
                </a:lnTo>
                <a:lnTo>
                  <a:pt x="834637" y="6019"/>
                </a:lnTo>
                <a:lnTo>
                  <a:pt x="786926" y="1520"/>
                </a:lnTo>
                <a:lnTo>
                  <a:pt x="738378" y="0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36675" y="1590802"/>
            <a:ext cx="736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预热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5175" y="185750"/>
            <a:ext cx="20561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活动通</a:t>
            </a:r>
            <a:r>
              <a:rPr sz="4000" spc="-5" dirty="0">
                <a:solidFill>
                  <a:srgbClr val="572500"/>
                </a:solidFill>
              </a:rPr>
              <a:t>稿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3182111" y="1862327"/>
            <a:ext cx="7428230" cy="722630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215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活动通稿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276" y="2817876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传播策略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4276" y="3669791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核心信息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4276" y="4599432"/>
            <a:ext cx="2016760" cy="197231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>
              <a:latin typeface="Times New Roman" panose="02020603050405020304"/>
              <a:cs typeface="Times New Roman" panose="02020603050405020304"/>
            </a:endParaRPr>
          </a:p>
          <a:p>
            <a:pPr marL="549910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稿件大纲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82111" y="2810255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产品教育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2111" y="3669791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雀巢胶囊咖啡机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你想到的和想不到都在这里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2111" y="4599432"/>
            <a:ext cx="7428230" cy="197231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 panose="02020603050405020304"/>
              <a:cs typeface="Times New Roman" panose="02020603050405020304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便捷式咖啡机给人的错误印象——粗糙、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口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感差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购买胶囊式咖啡机的疑虑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——无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法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满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足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对咖啡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质量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要求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spcBef>
                <a:spcPts val="5"/>
              </a:spcBef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引入雀巢胶囊咖啡机的核心优势——原材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料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、设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marR="10795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通过解读产品，拔高雀巢胶囊咖啡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在行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的地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胶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囊式</a:t>
            </a:r>
            <a:r>
              <a:rPr sz="1600" spc="5" dirty="0">
                <a:latin typeface="微软雅黑" panose="020B0503020204020204" charset="-122"/>
                <a:cs typeface="微软雅黑" panose="020B0503020204020204" charset="-122"/>
              </a:rPr>
              <a:t>咖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啡机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业的领 导者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告知展会可体验等信息事项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175" y="185750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活动通稿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182111" y="1862327"/>
            <a:ext cx="7428230" cy="722630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215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活动通稿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4276" y="2817876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传播策略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276" y="3669791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核心信息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276" y="4599432"/>
            <a:ext cx="2016760" cy="197231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>
              <a:latin typeface="Times New Roman" panose="02020603050405020304"/>
              <a:cs typeface="Times New Roman" panose="02020603050405020304"/>
            </a:endParaRPr>
          </a:p>
          <a:p>
            <a:pPr marL="549910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稿件大纲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2111" y="2810255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产品体验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82111" y="3669791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雀巢胶囊咖啡机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一款让你爱不释手的产品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82111" y="4599432"/>
            <a:ext cx="7428230" cy="197231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377190" indent="-286385">
              <a:lnSpc>
                <a:spcPct val="100000"/>
              </a:lnSpc>
              <a:spcBef>
                <a:spcPts val="1455"/>
              </a:spcBef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描述广州展会雀巢展位的火爆程度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marR="14224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亲身体验雀巢胶囊咖啡机的感觉（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外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形大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方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美观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便携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口味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丰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富、</a:t>
            </a:r>
            <a:r>
              <a:rPr sz="1600" spc="0" dirty="0">
                <a:latin typeface="微软雅黑" panose="020B0503020204020204" charset="-122"/>
                <a:cs typeface="微软雅黑" panose="020B0503020204020204" charset="-122"/>
              </a:rPr>
              <a:t>口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感醇香 等）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推荐其他消费者购买的理由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4004" y="978408"/>
            <a:ext cx="1795780" cy="1769745"/>
          </a:xfrm>
          <a:custGeom>
            <a:avLst/>
            <a:gdLst/>
            <a:ahLst/>
            <a:cxnLst/>
            <a:rect l="l" t="t" r="r" b="b"/>
            <a:pathLst>
              <a:path w="1795780" h="1769745">
                <a:moveTo>
                  <a:pt x="897635" y="0"/>
                </a:moveTo>
                <a:lnTo>
                  <a:pt x="848385" y="1309"/>
                </a:lnTo>
                <a:lnTo>
                  <a:pt x="799829" y="5191"/>
                </a:lnTo>
                <a:lnTo>
                  <a:pt x="752036" y="11579"/>
                </a:lnTo>
                <a:lnTo>
                  <a:pt x="705073" y="20406"/>
                </a:lnTo>
                <a:lnTo>
                  <a:pt x="659010" y="31603"/>
                </a:lnTo>
                <a:lnTo>
                  <a:pt x="613915" y="45104"/>
                </a:lnTo>
                <a:lnTo>
                  <a:pt x="569857" y="60840"/>
                </a:lnTo>
                <a:lnTo>
                  <a:pt x="526903" y="78745"/>
                </a:lnTo>
                <a:lnTo>
                  <a:pt x="485123" y="98751"/>
                </a:lnTo>
                <a:lnTo>
                  <a:pt x="444584" y="120791"/>
                </a:lnTo>
                <a:lnTo>
                  <a:pt x="405356" y="144796"/>
                </a:lnTo>
                <a:lnTo>
                  <a:pt x="367506" y="170700"/>
                </a:lnTo>
                <a:lnTo>
                  <a:pt x="331103" y="198434"/>
                </a:lnTo>
                <a:lnTo>
                  <a:pt x="296216" y="227933"/>
                </a:lnTo>
                <a:lnTo>
                  <a:pt x="262913" y="259127"/>
                </a:lnTo>
                <a:lnTo>
                  <a:pt x="231263" y="291950"/>
                </a:lnTo>
                <a:lnTo>
                  <a:pt x="201333" y="326334"/>
                </a:lnTo>
                <a:lnTo>
                  <a:pt x="173193" y="362212"/>
                </a:lnTo>
                <a:lnTo>
                  <a:pt x="146911" y="399515"/>
                </a:lnTo>
                <a:lnTo>
                  <a:pt x="122554" y="438178"/>
                </a:lnTo>
                <a:lnTo>
                  <a:pt x="100193" y="478131"/>
                </a:lnTo>
                <a:lnTo>
                  <a:pt x="79895" y="519308"/>
                </a:lnTo>
                <a:lnTo>
                  <a:pt x="61729" y="561642"/>
                </a:lnTo>
                <a:lnTo>
                  <a:pt x="45762" y="605064"/>
                </a:lnTo>
                <a:lnTo>
                  <a:pt x="32064" y="649507"/>
                </a:lnTo>
                <a:lnTo>
                  <a:pt x="20704" y="694905"/>
                </a:lnTo>
                <a:lnTo>
                  <a:pt x="11748" y="741188"/>
                </a:lnTo>
                <a:lnTo>
                  <a:pt x="5267" y="788290"/>
                </a:lnTo>
                <a:lnTo>
                  <a:pt x="1328" y="836144"/>
                </a:lnTo>
                <a:lnTo>
                  <a:pt x="0" y="884681"/>
                </a:lnTo>
                <a:lnTo>
                  <a:pt x="1328" y="933219"/>
                </a:lnTo>
                <a:lnTo>
                  <a:pt x="5267" y="981073"/>
                </a:lnTo>
                <a:lnTo>
                  <a:pt x="11748" y="1028175"/>
                </a:lnTo>
                <a:lnTo>
                  <a:pt x="20704" y="1074458"/>
                </a:lnTo>
                <a:lnTo>
                  <a:pt x="32064" y="1119856"/>
                </a:lnTo>
                <a:lnTo>
                  <a:pt x="45762" y="1164299"/>
                </a:lnTo>
                <a:lnTo>
                  <a:pt x="61729" y="1207721"/>
                </a:lnTo>
                <a:lnTo>
                  <a:pt x="79895" y="1250055"/>
                </a:lnTo>
                <a:lnTo>
                  <a:pt x="100193" y="1291232"/>
                </a:lnTo>
                <a:lnTo>
                  <a:pt x="122554" y="1331185"/>
                </a:lnTo>
                <a:lnTo>
                  <a:pt x="146911" y="1369848"/>
                </a:lnTo>
                <a:lnTo>
                  <a:pt x="173193" y="1407151"/>
                </a:lnTo>
                <a:lnTo>
                  <a:pt x="201333" y="1443029"/>
                </a:lnTo>
                <a:lnTo>
                  <a:pt x="231263" y="1477413"/>
                </a:lnTo>
                <a:lnTo>
                  <a:pt x="262913" y="1510236"/>
                </a:lnTo>
                <a:lnTo>
                  <a:pt x="296216" y="1541430"/>
                </a:lnTo>
                <a:lnTo>
                  <a:pt x="331103" y="1570929"/>
                </a:lnTo>
                <a:lnTo>
                  <a:pt x="367506" y="1598663"/>
                </a:lnTo>
                <a:lnTo>
                  <a:pt x="405356" y="1624567"/>
                </a:lnTo>
                <a:lnTo>
                  <a:pt x="444584" y="1648572"/>
                </a:lnTo>
                <a:lnTo>
                  <a:pt x="485123" y="1670612"/>
                </a:lnTo>
                <a:lnTo>
                  <a:pt x="526903" y="1690618"/>
                </a:lnTo>
                <a:lnTo>
                  <a:pt x="569857" y="1708523"/>
                </a:lnTo>
                <a:lnTo>
                  <a:pt x="613915" y="1724259"/>
                </a:lnTo>
                <a:lnTo>
                  <a:pt x="659010" y="1737760"/>
                </a:lnTo>
                <a:lnTo>
                  <a:pt x="705073" y="1748957"/>
                </a:lnTo>
                <a:lnTo>
                  <a:pt x="752036" y="1757784"/>
                </a:lnTo>
                <a:lnTo>
                  <a:pt x="799829" y="1764172"/>
                </a:lnTo>
                <a:lnTo>
                  <a:pt x="848385" y="1768054"/>
                </a:lnTo>
                <a:lnTo>
                  <a:pt x="897635" y="1769364"/>
                </a:lnTo>
                <a:lnTo>
                  <a:pt x="946892" y="1768054"/>
                </a:lnTo>
                <a:lnTo>
                  <a:pt x="995453" y="1764172"/>
                </a:lnTo>
                <a:lnTo>
                  <a:pt x="1043251" y="1757784"/>
                </a:lnTo>
                <a:lnTo>
                  <a:pt x="1090217" y="1748957"/>
                </a:lnTo>
                <a:lnTo>
                  <a:pt x="1136283" y="1737760"/>
                </a:lnTo>
                <a:lnTo>
                  <a:pt x="1181380" y="1724259"/>
                </a:lnTo>
                <a:lnTo>
                  <a:pt x="1225440" y="1708523"/>
                </a:lnTo>
                <a:lnTo>
                  <a:pt x="1268395" y="1690618"/>
                </a:lnTo>
                <a:lnTo>
                  <a:pt x="1310176" y="1670612"/>
                </a:lnTo>
                <a:lnTo>
                  <a:pt x="1350715" y="1648572"/>
                </a:lnTo>
                <a:lnTo>
                  <a:pt x="1389943" y="1624567"/>
                </a:lnTo>
                <a:lnTo>
                  <a:pt x="1427792" y="1598663"/>
                </a:lnTo>
                <a:lnTo>
                  <a:pt x="1464194" y="1570929"/>
                </a:lnTo>
                <a:lnTo>
                  <a:pt x="1499080" y="1541430"/>
                </a:lnTo>
                <a:lnTo>
                  <a:pt x="1532382" y="1510236"/>
                </a:lnTo>
                <a:lnTo>
                  <a:pt x="1564030" y="1477413"/>
                </a:lnTo>
                <a:lnTo>
                  <a:pt x="1593958" y="1443029"/>
                </a:lnTo>
                <a:lnTo>
                  <a:pt x="1622096" y="1407151"/>
                </a:lnTo>
                <a:lnTo>
                  <a:pt x="1648377" y="1369848"/>
                </a:lnTo>
                <a:lnTo>
                  <a:pt x="1672731" y="1331185"/>
                </a:lnTo>
                <a:lnTo>
                  <a:pt x="1695090" y="1291232"/>
                </a:lnTo>
                <a:lnTo>
                  <a:pt x="1715386" y="1250055"/>
                </a:lnTo>
                <a:lnTo>
                  <a:pt x="1733550" y="1207721"/>
                </a:lnTo>
                <a:lnTo>
                  <a:pt x="1749515" y="1164299"/>
                </a:lnTo>
                <a:lnTo>
                  <a:pt x="1763211" y="1119856"/>
                </a:lnTo>
                <a:lnTo>
                  <a:pt x="1774570" y="1074458"/>
                </a:lnTo>
                <a:lnTo>
                  <a:pt x="1783525" y="1028175"/>
                </a:lnTo>
                <a:lnTo>
                  <a:pt x="1790005" y="981073"/>
                </a:lnTo>
                <a:lnTo>
                  <a:pt x="1793943" y="933219"/>
                </a:lnTo>
                <a:lnTo>
                  <a:pt x="1795271" y="884681"/>
                </a:lnTo>
                <a:lnTo>
                  <a:pt x="1793943" y="836144"/>
                </a:lnTo>
                <a:lnTo>
                  <a:pt x="1790005" y="788290"/>
                </a:lnTo>
                <a:lnTo>
                  <a:pt x="1783525" y="741188"/>
                </a:lnTo>
                <a:lnTo>
                  <a:pt x="1774570" y="694905"/>
                </a:lnTo>
                <a:lnTo>
                  <a:pt x="1763211" y="649507"/>
                </a:lnTo>
                <a:lnTo>
                  <a:pt x="1749515" y="605064"/>
                </a:lnTo>
                <a:lnTo>
                  <a:pt x="1733550" y="561642"/>
                </a:lnTo>
                <a:lnTo>
                  <a:pt x="1715386" y="519308"/>
                </a:lnTo>
                <a:lnTo>
                  <a:pt x="1695090" y="478131"/>
                </a:lnTo>
                <a:lnTo>
                  <a:pt x="1672731" y="438178"/>
                </a:lnTo>
                <a:lnTo>
                  <a:pt x="1648377" y="399515"/>
                </a:lnTo>
                <a:lnTo>
                  <a:pt x="1622096" y="362212"/>
                </a:lnTo>
                <a:lnTo>
                  <a:pt x="1593958" y="326334"/>
                </a:lnTo>
                <a:lnTo>
                  <a:pt x="1564030" y="291950"/>
                </a:lnTo>
                <a:lnTo>
                  <a:pt x="1532382" y="259127"/>
                </a:lnTo>
                <a:lnTo>
                  <a:pt x="1499080" y="227933"/>
                </a:lnTo>
                <a:lnTo>
                  <a:pt x="1464194" y="198434"/>
                </a:lnTo>
                <a:lnTo>
                  <a:pt x="1427792" y="170700"/>
                </a:lnTo>
                <a:lnTo>
                  <a:pt x="1389943" y="144796"/>
                </a:lnTo>
                <a:lnTo>
                  <a:pt x="1350715" y="120791"/>
                </a:lnTo>
                <a:lnTo>
                  <a:pt x="1310176" y="98751"/>
                </a:lnTo>
                <a:lnTo>
                  <a:pt x="1268395" y="78745"/>
                </a:lnTo>
                <a:lnTo>
                  <a:pt x="1225440" y="60840"/>
                </a:lnTo>
                <a:lnTo>
                  <a:pt x="1181380" y="45104"/>
                </a:lnTo>
                <a:lnTo>
                  <a:pt x="1136283" y="31603"/>
                </a:lnTo>
                <a:lnTo>
                  <a:pt x="1090217" y="20406"/>
                </a:lnTo>
                <a:lnTo>
                  <a:pt x="1043251" y="11579"/>
                </a:lnTo>
                <a:lnTo>
                  <a:pt x="995453" y="5191"/>
                </a:lnTo>
                <a:lnTo>
                  <a:pt x="946892" y="1309"/>
                </a:lnTo>
                <a:lnTo>
                  <a:pt x="897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4004" y="978408"/>
            <a:ext cx="1795780" cy="1769745"/>
          </a:xfrm>
          <a:custGeom>
            <a:avLst/>
            <a:gdLst/>
            <a:ahLst/>
            <a:cxnLst/>
            <a:rect l="l" t="t" r="r" b="b"/>
            <a:pathLst>
              <a:path w="1795780" h="1769745">
                <a:moveTo>
                  <a:pt x="0" y="884681"/>
                </a:moveTo>
                <a:lnTo>
                  <a:pt x="1328" y="836144"/>
                </a:lnTo>
                <a:lnTo>
                  <a:pt x="5267" y="788290"/>
                </a:lnTo>
                <a:lnTo>
                  <a:pt x="11748" y="741188"/>
                </a:lnTo>
                <a:lnTo>
                  <a:pt x="20704" y="694905"/>
                </a:lnTo>
                <a:lnTo>
                  <a:pt x="32064" y="649507"/>
                </a:lnTo>
                <a:lnTo>
                  <a:pt x="45762" y="605064"/>
                </a:lnTo>
                <a:lnTo>
                  <a:pt x="61729" y="561642"/>
                </a:lnTo>
                <a:lnTo>
                  <a:pt x="79895" y="519308"/>
                </a:lnTo>
                <a:lnTo>
                  <a:pt x="100193" y="478131"/>
                </a:lnTo>
                <a:lnTo>
                  <a:pt x="122554" y="438178"/>
                </a:lnTo>
                <a:lnTo>
                  <a:pt x="146911" y="399515"/>
                </a:lnTo>
                <a:lnTo>
                  <a:pt x="173193" y="362212"/>
                </a:lnTo>
                <a:lnTo>
                  <a:pt x="201333" y="326334"/>
                </a:lnTo>
                <a:lnTo>
                  <a:pt x="231263" y="291950"/>
                </a:lnTo>
                <a:lnTo>
                  <a:pt x="262913" y="259127"/>
                </a:lnTo>
                <a:lnTo>
                  <a:pt x="296216" y="227933"/>
                </a:lnTo>
                <a:lnTo>
                  <a:pt x="331103" y="198434"/>
                </a:lnTo>
                <a:lnTo>
                  <a:pt x="367506" y="170700"/>
                </a:lnTo>
                <a:lnTo>
                  <a:pt x="405356" y="144796"/>
                </a:lnTo>
                <a:lnTo>
                  <a:pt x="444584" y="120791"/>
                </a:lnTo>
                <a:lnTo>
                  <a:pt x="485123" y="98751"/>
                </a:lnTo>
                <a:lnTo>
                  <a:pt x="526903" y="78745"/>
                </a:lnTo>
                <a:lnTo>
                  <a:pt x="569857" y="60840"/>
                </a:lnTo>
                <a:lnTo>
                  <a:pt x="613915" y="45104"/>
                </a:lnTo>
                <a:lnTo>
                  <a:pt x="659010" y="31603"/>
                </a:lnTo>
                <a:lnTo>
                  <a:pt x="705073" y="20406"/>
                </a:lnTo>
                <a:lnTo>
                  <a:pt x="752036" y="11579"/>
                </a:lnTo>
                <a:lnTo>
                  <a:pt x="799829" y="5191"/>
                </a:lnTo>
                <a:lnTo>
                  <a:pt x="848385" y="1309"/>
                </a:lnTo>
                <a:lnTo>
                  <a:pt x="897635" y="0"/>
                </a:lnTo>
                <a:lnTo>
                  <a:pt x="946892" y="1309"/>
                </a:lnTo>
                <a:lnTo>
                  <a:pt x="995453" y="5191"/>
                </a:lnTo>
                <a:lnTo>
                  <a:pt x="1043251" y="11579"/>
                </a:lnTo>
                <a:lnTo>
                  <a:pt x="1090217" y="20406"/>
                </a:lnTo>
                <a:lnTo>
                  <a:pt x="1136283" y="31603"/>
                </a:lnTo>
                <a:lnTo>
                  <a:pt x="1181380" y="45104"/>
                </a:lnTo>
                <a:lnTo>
                  <a:pt x="1225440" y="60840"/>
                </a:lnTo>
                <a:lnTo>
                  <a:pt x="1268395" y="78745"/>
                </a:lnTo>
                <a:lnTo>
                  <a:pt x="1310176" y="98751"/>
                </a:lnTo>
                <a:lnTo>
                  <a:pt x="1350715" y="120791"/>
                </a:lnTo>
                <a:lnTo>
                  <a:pt x="1389943" y="144796"/>
                </a:lnTo>
                <a:lnTo>
                  <a:pt x="1427792" y="170700"/>
                </a:lnTo>
                <a:lnTo>
                  <a:pt x="1464194" y="198434"/>
                </a:lnTo>
                <a:lnTo>
                  <a:pt x="1499080" y="227933"/>
                </a:lnTo>
                <a:lnTo>
                  <a:pt x="1532382" y="259127"/>
                </a:lnTo>
                <a:lnTo>
                  <a:pt x="1564030" y="291950"/>
                </a:lnTo>
                <a:lnTo>
                  <a:pt x="1593958" y="326334"/>
                </a:lnTo>
                <a:lnTo>
                  <a:pt x="1622096" y="362212"/>
                </a:lnTo>
                <a:lnTo>
                  <a:pt x="1648377" y="399515"/>
                </a:lnTo>
                <a:lnTo>
                  <a:pt x="1672731" y="438178"/>
                </a:lnTo>
                <a:lnTo>
                  <a:pt x="1695090" y="478131"/>
                </a:lnTo>
                <a:lnTo>
                  <a:pt x="1715386" y="519308"/>
                </a:lnTo>
                <a:lnTo>
                  <a:pt x="1733550" y="561642"/>
                </a:lnTo>
                <a:lnTo>
                  <a:pt x="1749515" y="605064"/>
                </a:lnTo>
                <a:lnTo>
                  <a:pt x="1763211" y="649507"/>
                </a:lnTo>
                <a:lnTo>
                  <a:pt x="1774570" y="694905"/>
                </a:lnTo>
                <a:lnTo>
                  <a:pt x="1783525" y="741188"/>
                </a:lnTo>
                <a:lnTo>
                  <a:pt x="1790005" y="788290"/>
                </a:lnTo>
                <a:lnTo>
                  <a:pt x="1793943" y="836144"/>
                </a:lnTo>
                <a:lnTo>
                  <a:pt x="1795271" y="884681"/>
                </a:lnTo>
                <a:lnTo>
                  <a:pt x="1793943" y="933219"/>
                </a:lnTo>
                <a:lnTo>
                  <a:pt x="1790005" y="981073"/>
                </a:lnTo>
                <a:lnTo>
                  <a:pt x="1783525" y="1028175"/>
                </a:lnTo>
                <a:lnTo>
                  <a:pt x="1774570" y="1074458"/>
                </a:lnTo>
                <a:lnTo>
                  <a:pt x="1763211" y="1119856"/>
                </a:lnTo>
                <a:lnTo>
                  <a:pt x="1749515" y="1164299"/>
                </a:lnTo>
                <a:lnTo>
                  <a:pt x="1733550" y="1207721"/>
                </a:lnTo>
                <a:lnTo>
                  <a:pt x="1715386" y="1250055"/>
                </a:lnTo>
                <a:lnTo>
                  <a:pt x="1695090" y="1291232"/>
                </a:lnTo>
                <a:lnTo>
                  <a:pt x="1672731" y="1331185"/>
                </a:lnTo>
                <a:lnTo>
                  <a:pt x="1648377" y="1369848"/>
                </a:lnTo>
                <a:lnTo>
                  <a:pt x="1622096" y="1407151"/>
                </a:lnTo>
                <a:lnTo>
                  <a:pt x="1593958" y="1443029"/>
                </a:lnTo>
                <a:lnTo>
                  <a:pt x="1564030" y="1477413"/>
                </a:lnTo>
                <a:lnTo>
                  <a:pt x="1532382" y="1510236"/>
                </a:lnTo>
                <a:lnTo>
                  <a:pt x="1499080" y="1541430"/>
                </a:lnTo>
                <a:lnTo>
                  <a:pt x="1464194" y="1570929"/>
                </a:lnTo>
                <a:lnTo>
                  <a:pt x="1427792" y="1598663"/>
                </a:lnTo>
                <a:lnTo>
                  <a:pt x="1389943" y="1624567"/>
                </a:lnTo>
                <a:lnTo>
                  <a:pt x="1350715" y="1648572"/>
                </a:lnTo>
                <a:lnTo>
                  <a:pt x="1310176" y="1670612"/>
                </a:lnTo>
                <a:lnTo>
                  <a:pt x="1268395" y="1690618"/>
                </a:lnTo>
                <a:lnTo>
                  <a:pt x="1225440" y="1708523"/>
                </a:lnTo>
                <a:lnTo>
                  <a:pt x="1181380" y="1724259"/>
                </a:lnTo>
                <a:lnTo>
                  <a:pt x="1136283" y="1737760"/>
                </a:lnTo>
                <a:lnTo>
                  <a:pt x="1090217" y="1748957"/>
                </a:lnTo>
                <a:lnTo>
                  <a:pt x="1043251" y="1757784"/>
                </a:lnTo>
                <a:lnTo>
                  <a:pt x="995453" y="1764172"/>
                </a:lnTo>
                <a:lnTo>
                  <a:pt x="946892" y="1768054"/>
                </a:lnTo>
                <a:lnTo>
                  <a:pt x="897635" y="1769364"/>
                </a:lnTo>
                <a:lnTo>
                  <a:pt x="848385" y="1768054"/>
                </a:lnTo>
                <a:lnTo>
                  <a:pt x="799829" y="1764172"/>
                </a:lnTo>
                <a:lnTo>
                  <a:pt x="752036" y="1757784"/>
                </a:lnTo>
                <a:lnTo>
                  <a:pt x="705073" y="1748957"/>
                </a:lnTo>
                <a:lnTo>
                  <a:pt x="659010" y="1737760"/>
                </a:lnTo>
                <a:lnTo>
                  <a:pt x="613915" y="1724259"/>
                </a:lnTo>
                <a:lnTo>
                  <a:pt x="569857" y="1708523"/>
                </a:lnTo>
                <a:lnTo>
                  <a:pt x="526903" y="1690618"/>
                </a:lnTo>
                <a:lnTo>
                  <a:pt x="485123" y="1670612"/>
                </a:lnTo>
                <a:lnTo>
                  <a:pt x="444584" y="1648572"/>
                </a:lnTo>
                <a:lnTo>
                  <a:pt x="405356" y="1624567"/>
                </a:lnTo>
                <a:lnTo>
                  <a:pt x="367506" y="1598663"/>
                </a:lnTo>
                <a:lnTo>
                  <a:pt x="331103" y="1570929"/>
                </a:lnTo>
                <a:lnTo>
                  <a:pt x="296216" y="1541430"/>
                </a:lnTo>
                <a:lnTo>
                  <a:pt x="262913" y="1510236"/>
                </a:lnTo>
                <a:lnTo>
                  <a:pt x="231263" y="1477413"/>
                </a:lnTo>
                <a:lnTo>
                  <a:pt x="201333" y="1443029"/>
                </a:lnTo>
                <a:lnTo>
                  <a:pt x="173193" y="1407151"/>
                </a:lnTo>
                <a:lnTo>
                  <a:pt x="146911" y="1369848"/>
                </a:lnTo>
                <a:lnTo>
                  <a:pt x="122554" y="1331185"/>
                </a:lnTo>
                <a:lnTo>
                  <a:pt x="100193" y="1291232"/>
                </a:lnTo>
                <a:lnTo>
                  <a:pt x="79895" y="1250055"/>
                </a:lnTo>
                <a:lnTo>
                  <a:pt x="61729" y="1207721"/>
                </a:lnTo>
                <a:lnTo>
                  <a:pt x="45762" y="1164299"/>
                </a:lnTo>
                <a:lnTo>
                  <a:pt x="32064" y="1119856"/>
                </a:lnTo>
                <a:lnTo>
                  <a:pt x="20704" y="1074458"/>
                </a:lnTo>
                <a:lnTo>
                  <a:pt x="11748" y="1028175"/>
                </a:lnTo>
                <a:lnTo>
                  <a:pt x="5267" y="981073"/>
                </a:lnTo>
                <a:lnTo>
                  <a:pt x="1328" y="933219"/>
                </a:lnTo>
                <a:lnTo>
                  <a:pt x="0" y="884681"/>
                </a:lnTo>
                <a:close/>
              </a:path>
            </a:pathLst>
          </a:custGeom>
          <a:ln w="76199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119" y="1146047"/>
            <a:ext cx="1473835" cy="1426845"/>
          </a:xfrm>
          <a:custGeom>
            <a:avLst/>
            <a:gdLst/>
            <a:ahLst/>
            <a:cxnLst/>
            <a:rect l="l" t="t" r="r" b="b"/>
            <a:pathLst>
              <a:path w="1473835" h="1426845">
                <a:moveTo>
                  <a:pt x="736854" y="0"/>
                </a:moveTo>
                <a:lnTo>
                  <a:pt x="688410" y="1516"/>
                </a:lnTo>
                <a:lnTo>
                  <a:pt x="640803" y="6004"/>
                </a:lnTo>
                <a:lnTo>
                  <a:pt x="594129" y="13370"/>
                </a:lnTo>
                <a:lnTo>
                  <a:pt x="548485" y="23518"/>
                </a:lnTo>
                <a:lnTo>
                  <a:pt x="503968" y="36356"/>
                </a:lnTo>
                <a:lnTo>
                  <a:pt x="460676" y="51789"/>
                </a:lnTo>
                <a:lnTo>
                  <a:pt x="418706" y="69724"/>
                </a:lnTo>
                <a:lnTo>
                  <a:pt x="378154" y="90067"/>
                </a:lnTo>
                <a:lnTo>
                  <a:pt x="339119" y="112723"/>
                </a:lnTo>
                <a:lnTo>
                  <a:pt x="301697" y="137598"/>
                </a:lnTo>
                <a:lnTo>
                  <a:pt x="265985" y="164600"/>
                </a:lnTo>
                <a:lnTo>
                  <a:pt x="232080" y="193633"/>
                </a:lnTo>
                <a:lnTo>
                  <a:pt x="200080" y="224605"/>
                </a:lnTo>
                <a:lnTo>
                  <a:pt x="170082" y="257420"/>
                </a:lnTo>
                <a:lnTo>
                  <a:pt x="142183" y="291986"/>
                </a:lnTo>
                <a:lnTo>
                  <a:pt x="116479" y="328207"/>
                </a:lnTo>
                <a:lnTo>
                  <a:pt x="93069" y="365991"/>
                </a:lnTo>
                <a:lnTo>
                  <a:pt x="72049" y="405243"/>
                </a:lnTo>
                <a:lnTo>
                  <a:pt x="53517" y="445870"/>
                </a:lnTo>
                <a:lnTo>
                  <a:pt x="37569" y="487777"/>
                </a:lnTo>
                <a:lnTo>
                  <a:pt x="24303" y="530871"/>
                </a:lnTo>
                <a:lnTo>
                  <a:pt x="13816" y="575057"/>
                </a:lnTo>
                <a:lnTo>
                  <a:pt x="6205" y="620242"/>
                </a:lnTo>
                <a:lnTo>
                  <a:pt x="1567" y="666331"/>
                </a:lnTo>
                <a:lnTo>
                  <a:pt x="0" y="713231"/>
                </a:lnTo>
                <a:lnTo>
                  <a:pt x="1567" y="760132"/>
                </a:lnTo>
                <a:lnTo>
                  <a:pt x="6205" y="806221"/>
                </a:lnTo>
                <a:lnTo>
                  <a:pt x="13816" y="851406"/>
                </a:lnTo>
                <a:lnTo>
                  <a:pt x="24303" y="895592"/>
                </a:lnTo>
                <a:lnTo>
                  <a:pt x="37569" y="938686"/>
                </a:lnTo>
                <a:lnTo>
                  <a:pt x="53517" y="980593"/>
                </a:lnTo>
                <a:lnTo>
                  <a:pt x="72049" y="1021220"/>
                </a:lnTo>
                <a:lnTo>
                  <a:pt x="93069" y="1060472"/>
                </a:lnTo>
                <a:lnTo>
                  <a:pt x="116479" y="1098256"/>
                </a:lnTo>
                <a:lnTo>
                  <a:pt x="142183" y="1134477"/>
                </a:lnTo>
                <a:lnTo>
                  <a:pt x="170082" y="1169043"/>
                </a:lnTo>
                <a:lnTo>
                  <a:pt x="200080" y="1201858"/>
                </a:lnTo>
                <a:lnTo>
                  <a:pt x="232080" y="1232830"/>
                </a:lnTo>
                <a:lnTo>
                  <a:pt x="265985" y="1261863"/>
                </a:lnTo>
                <a:lnTo>
                  <a:pt x="301697" y="1288865"/>
                </a:lnTo>
                <a:lnTo>
                  <a:pt x="339119" y="1313740"/>
                </a:lnTo>
                <a:lnTo>
                  <a:pt x="378154" y="1336396"/>
                </a:lnTo>
                <a:lnTo>
                  <a:pt x="418706" y="1356739"/>
                </a:lnTo>
                <a:lnTo>
                  <a:pt x="460676" y="1374674"/>
                </a:lnTo>
                <a:lnTo>
                  <a:pt x="503968" y="1390107"/>
                </a:lnTo>
                <a:lnTo>
                  <a:pt x="548485" y="1402945"/>
                </a:lnTo>
                <a:lnTo>
                  <a:pt x="594129" y="1413093"/>
                </a:lnTo>
                <a:lnTo>
                  <a:pt x="640803" y="1420459"/>
                </a:lnTo>
                <a:lnTo>
                  <a:pt x="688410" y="1424947"/>
                </a:lnTo>
                <a:lnTo>
                  <a:pt x="736854" y="1426464"/>
                </a:lnTo>
                <a:lnTo>
                  <a:pt x="785297" y="1424947"/>
                </a:lnTo>
                <a:lnTo>
                  <a:pt x="832904" y="1420459"/>
                </a:lnTo>
                <a:lnTo>
                  <a:pt x="879578" y="1413093"/>
                </a:lnTo>
                <a:lnTo>
                  <a:pt x="925222" y="1402945"/>
                </a:lnTo>
                <a:lnTo>
                  <a:pt x="969739" y="1390107"/>
                </a:lnTo>
                <a:lnTo>
                  <a:pt x="1013031" y="1374674"/>
                </a:lnTo>
                <a:lnTo>
                  <a:pt x="1055001" y="1356739"/>
                </a:lnTo>
                <a:lnTo>
                  <a:pt x="1095553" y="1336396"/>
                </a:lnTo>
                <a:lnTo>
                  <a:pt x="1134588" y="1313740"/>
                </a:lnTo>
                <a:lnTo>
                  <a:pt x="1172010" y="1288865"/>
                </a:lnTo>
                <a:lnTo>
                  <a:pt x="1207722" y="1261863"/>
                </a:lnTo>
                <a:lnTo>
                  <a:pt x="1241627" y="1232830"/>
                </a:lnTo>
                <a:lnTo>
                  <a:pt x="1273627" y="1201858"/>
                </a:lnTo>
                <a:lnTo>
                  <a:pt x="1303625" y="1169043"/>
                </a:lnTo>
                <a:lnTo>
                  <a:pt x="1331524" y="1134477"/>
                </a:lnTo>
                <a:lnTo>
                  <a:pt x="1357228" y="1098256"/>
                </a:lnTo>
                <a:lnTo>
                  <a:pt x="1380638" y="1060472"/>
                </a:lnTo>
                <a:lnTo>
                  <a:pt x="1401658" y="1021220"/>
                </a:lnTo>
                <a:lnTo>
                  <a:pt x="1420190" y="980593"/>
                </a:lnTo>
                <a:lnTo>
                  <a:pt x="1436138" y="938686"/>
                </a:lnTo>
                <a:lnTo>
                  <a:pt x="1449404" y="895592"/>
                </a:lnTo>
                <a:lnTo>
                  <a:pt x="1459891" y="851406"/>
                </a:lnTo>
                <a:lnTo>
                  <a:pt x="1467502" y="806221"/>
                </a:lnTo>
                <a:lnTo>
                  <a:pt x="1472140" y="760132"/>
                </a:lnTo>
                <a:lnTo>
                  <a:pt x="1473708" y="713231"/>
                </a:lnTo>
                <a:lnTo>
                  <a:pt x="1472140" y="666331"/>
                </a:lnTo>
                <a:lnTo>
                  <a:pt x="1467502" y="620242"/>
                </a:lnTo>
                <a:lnTo>
                  <a:pt x="1459891" y="575057"/>
                </a:lnTo>
                <a:lnTo>
                  <a:pt x="1449404" y="530871"/>
                </a:lnTo>
                <a:lnTo>
                  <a:pt x="1436138" y="487777"/>
                </a:lnTo>
                <a:lnTo>
                  <a:pt x="1420190" y="445870"/>
                </a:lnTo>
                <a:lnTo>
                  <a:pt x="1401658" y="405243"/>
                </a:lnTo>
                <a:lnTo>
                  <a:pt x="1380638" y="365991"/>
                </a:lnTo>
                <a:lnTo>
                  <a:pt x="1357228" y="328207"/>
                </a:lnTo>
                <a:lnTo>
                  <a:pt x="1331524" y="291986"/>
                </a:lnTo>
                <a:lnTo>
                  <a:pt x="1303625" y="257420"/>
                </a:lnTo>
                <a:lnTo>
                  <a:pt x="1273627" y="224605"/>
                </a:lnTo>
                <a:lnTo>
                  <a:pt x="1241627" y="193633"/>
                </a:lnTo>
                <a:lnTo>
                  <a:pt x="1207722" y="164600"/>
                </a:lnTo>
                <a:lnTo>
                  <a:pt x="1172010" y="137598"/>
                </a:lnTo>
                <a:lnTo>
                  <a:pt x="1134588" y="112723"/>
                </a:lnTo>
                <a:lnTo>
                  <a:pt x="1095553" y="90067"/>
                </a:lnTo>
                <a:lnTo>
                  <a:pt x="1055001" y="69724"/>
                </a:lnTo>
                <a:lnTo>
                  <a:pt x="1013031" y="51789"/>
                </a:lnTo>
                <a:lnTo>
                  <a:pt x="969739" y="36356"/>
                </a:lnTo>
                <a:lnTo>
                  <a:pt x="925222" y="23518"/>
                </a:lnTo>
                <a:lnTo>
                  <a:pt x="879578" y="13370"/>
                </a:lnTo>
                <a:lnTo>
                  <a:pt x="832904" y="6004"/>
                </a:lnTo>
                <a:lnTo>
                  <a:pt x="785297" y="1516"/>
                </a:lnTo>
                <a:lnTo>
                  <a:pt x="736854" y="0"/>
                </a:lnTo>
                <a:close/>
              </a:path>
            </a:pathLst>
          </a:custGeom>
          <a:solidFill>
            <a:srgbClr val="FF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119" y="1146047"/>
            <a:ext cx="1473835" cy="1426845"/>
          </a:xfrm>
          <a:custGeom>
            <a:avLst/>
            <a:gdLst/>
            <a:ahLst/>
            <a:cxnLst/>
            <a:rect l="l" t="t" r="r" b="b"/>
            <a:pathLst>
              <a:path w="1473835" h="1426845">
                <a:moveTo>
                  <a:pt x="0" y="713231"/>
                </a:moveTo>
                <a:lnTo>
                  <a:pt x="1567" y="666331"/>
                </a:lnTo>
                <a:lnTo>
                  <a:pt x="6205" y="620242"/>
                </a:lnTo>
                <a:lnTo>
                  <a:pt x="13816" y="575057"/>
                </a:lnTo>
                <a:lnTo>
                  <a:pt x="24303" y="530871"/>
                </a:lnTo>
                <a:lnTo>
                  <a:pt x="37569" y="487777"/>
                </a:lnTo>
                <a:lnTo>
                  <a:pt x="53517" y="445870"/>
                </a:lnTo>
                <a:lnTo>
                  <a:pt x="72049" y="405243"/>
                </a:lnTo>
                <a:lnTo>
                  <a:pt x="93069" y="365991"/>
                </a:lnTo>
                <a:lnTo>
                  <a:pt x="116479" y="328207"/>
                </a:lnTo>
                <a:lnTo>
                  <a:pt x="142183" y="291986"/>
                </a:lnTo>
                <a:lnTo>
                  <a:pt x="170082" y="257420"/>
                </a:lnTo>
                <a:lnTo>
                  <a:pt x="200080" y="224605"/>
                </a:lnTo>
                <a:lnTo>
                  <a:pt x="232080" y="193633"/>
                </a:lnTo>
                <a:lnTo>
                  <a:pt x="265985" y="164600"/>
                </a:lnTo>
                <a:lnTo>
                  <a:pt x="301697" y="137598"/>
                </a:lnTo>
                <a:lnTo>
                  <a:pt x="339119" y="112723"/>
                </a:lnTo>
                <a:lnTo>
                  <a:pt x="378154" y="90067"/>
                </a:lnTo>
                <a:lnTo>
                  <a:pt x="418706" y="69724"/>
                </a:lnTo>
                <a:lnTo>
                  <a:pt x="460676" y="51789"/>
                </a:lnTo>
                <a:lnTo>
                  <a:pt x="503968" y="36356"/>
                </a:lnTo>
                <a:lnTo>
                  <a:pt x="548485" y="23518"/>
                </a:lnTo>
                <a:lnTo>
                  <a:pt x="594129" y="13370"/>
                </a:lnTo>
                <a:lnTo>
                  <a:pt x="640803" y="6004"/>
                </a:lnTo>
                <a:lnTo>
                  <a:pt x="688410" y="1516"/>
                </a:lnTo>
                <a:lnTo>
                  <a:pt x="736854" y="0"/>
                </a:lnTo>
                <a:lnTo>
                  <a:pt x="785297" y="1516"/>
                </a:lnTo>
                <a:lnTo>
                  <a:pt x="832904" y="6004"/>
                </a:lnTo>
                <a:lnTo>
                  <a:pt x="879578" y="13370"/>
                </a:lnTo>
                <a:lnTo>
                  <a:pt x="925222" y="23518"/>
                </a:lnTo>
                <a:lnTo>
                  <a:pt x="969739" y="36356"/>
                </a:lnTo>
                <a:lnTo>
                  <a:pt x="1013031" y="51789"/>
                </a:lnTo>
                <a:lnTo>
                  <a:pt x="1055001" y="69724"/>
                </a:lnTo>
                <a:lnTo>
                  <a:pt x="1095553" y="90067"/>
                </a:lnTo>
                <a:lnTo>
                  <a:pt x="1134588" y="112723"/>
                </a:lnTo>
                <a:lnTo>
                  <a:pt x="1172010" y="137598"/>
                </a:lnTo>
                <a:lnTo>
                  <a:pt x="1207722" y="164600"/>
                </a:lnTo>
                <a:lnTo>
                  <a:pt x="1241627" y="193633"/>
                </a:lnTo>
                <a:lnTo>
                  <a:pt x="1273627" y="224605"/>
                </a:lnTo>
                <a:lnTo>
                  <a:pt x="1303625" y="257420"/>
                </a:lnTo>
                <a:lnTo>
                  <a:pt x="1331524" y="291986"/>
                </a:lnTo>
                <a:lnTo>
                  <a:pt x="1357228" y="328207"/>
                </a:lnTo>
                <a:lnTo>
                  <a:pt x="1380638" y="365991"/>
                </a:lnTo>
                <a:lnTo>
                  <a:pt x="1401658" y="405243"/>
                </a:lnTo>
                <a:lnTo>
                  <a:pt x="1420190" y="445870"/>
                </a:lnTo>
                <a:lnTo>
                  <a:pt x="1436138" y="487777"/>
                </a:lnTo>
                <a:lnTo>
                  <a:pt x="1449404" y="530871"/>
                </a:lnTo>
                <a:lnTo>
                  <a:pt x="1459891" y="575057"/>
                </a:lnTo>
                <a:lnTo>
                  <a:pt x="1467502" y="620242"/>
                </a:lnTo>
                <a:lnTo>
                  <a:pt x="1472140" y="666331"/>
                </a:lnTo>
                <a:lnTo>
                  <a:pt x="1473708" y="713231"/>
                </a:lnTo>
                <a:lnTo>
                  <a:pt x="1472140" y="760132"/>
                </a:lnTo>
                <a:lnTo>
                  <a:pt x="1467502" y="806221"/>
                </a:lnTo>
                <a:lnTo>
                  <a:pt x="1459891" y="851406"/>
                </a:lnTo>
                <a:lnTo>
                  <a:pt x="1449404" y="895592"/>
                </a:lnTo>
                <a:lnTo>
                  <a:pt x="1436138" y="938686"/>
                </a:lnTo>
                <a:lnTo>
                  <a:pt x="1420190" y="980593"/>
                </a:lnTo>
                <a:lnTo>
                  <a:pt x="1401658" y="1021220"/>
                </a:lnTo>
                <a:lnTo>
                  <a:pt x="1380638" y="1060472"/>
                </a:lnTo>
                <a:lnTo>
                  <a:pt x="1357228" y="1098256"/>
                </a:lnTo>
                <a:lnTo>
                  <a:pt x="1331524" y="1134477"/>
                </a:lnTo>
                <a:lnTo>
                  <a:pt x="1303625" y="1169043"/>
                </a:lnTo>
                <a:lnTo>
                  <a:pt x="1273627" y="1201858"/>
                </a:lnTo>
                <a:lnTo>
                  <a:pt x="1241627" y="1232830"/>
                </a:lnTo>
                <a:lnTo>
                  <a:pt x="1207722" y="1261863"/>
                </a:lnTo>
                <a:lnTo>
                  <a:pt x="1172010" y="1288865"/>
                </a:lnTo>
                <a:lnTo>
                  <a:pt x="1134588" y="1313740"/>
                </a:lnTo>
                <a:lnTo>
                  <a:pt x="1095553" y="1336396"/>
                </a:lnTo>
                <a:lnTo>
                  <a:pt x="1055001" y="1356739"/>
                </a:lnTo>
                <a:lnTo>
                  <a:pt x="1013031" y="1374674"/>
                </a:lnTo>
                <a:lnTo>
                  <a:pt x="969739" y="1390107"/>
                </a:lnTo>
                <a:lnTo>
                  <a:pt x="925222" y="1402945"/>
                </a:lnTo>
                <a:lnTo>
                  <a:pt x="879578" y="1413093"/>
                </a:lnTo>
                <a:lnTo>
                  <a:pt x="832904" y="1420459"/>
                </a:lnTo>
                <a:lnTo>
                  <a:pt x="785297" y="1424947"/>
                </a:lnTo>
                <a:lnTo>
                  <a:pt x="736854" y="1426464"/>
                </a:lnTo>
                <a:lnTo>
                  <a:pt x="688410" y="1424947"/>
                </a:lnTo>
                <a:lnTo>
                  <a:pt x="640803" y="1420459"/>
                </a:lnTo>
                <a:lnTo>
                  <a:pt x="594129" y="1413093"/>
                </a:lnTo>
                <a:lnTo>
                  <a:pt x="548485" y="1402945"/>
                </a:lnTo>
                <a:lnTo>
                  <a:pt x="503968" y="1390107"/>
                </a:lnTo>
                <a:lnTo>
                  <a:pt x="460676" y="1374674"/>
                </a:lnTo>
                <a:lnTo>
                  <a:pt x="418706" y="1356739"/>
                </a:lnTo>
                <a:lnTo>
                  <a:pt x="378154" y="1336396"/>
                </a:lnTo>
                <a:lnTo>
                  <a:pt x="339119" y="1313740"/>
                </a:lnTo>
                <a:lnTo>
                  <a:pt x="301697" y="1288865"/>
                </a:lnTo>
                <a:lnTo>
                  <a:pt x="265985" y="1261863"/>
                </a:lnTo>
                <a:lnTo>
                  <a:pt x="232080" y="1232830"/>
                </a:lnTo>
                <a:lnTo>
                  <a:pt x="200080" y="1201858"/>
                </a:lnTo>
                <a:lnTo>
                  <a:pt x="170082" y="1169043"/>
                </a:lnTo>
                <a:lnTo>
                  <a:pt x="142183" y="1134477"/>
                </a:lnTo>
                <a:lnTo>
                  <a:pt x="116479" y="1098256"/>
                </a:lnTo>
                <a:lnTo>
                  <a:pt x="93069" y="1060472"/>
                </a:lnTo>
                <a:lnTo>
                  <a:pt x="72049" y="1021220"/>
                </a:lnTo>
                <a:lnTo>
                  <a:pt x="53517" y="980593"/>
                </a:lnTo>
                <a:lnTo>
                  <a:pt x="37569" y="938686"/>
                </a:lnTo>
                <a:lnTo>
                  <a:pt x="24303" y="895592"/>
                </a:lnTo>
                <a:lnTo>
                  <a:pt x="13816" y="851406"/>
                </a:lnTo>
                <a:lnTo>
                  <a:pt x="6205" y="806221"/>
                </a:lnTo>
                <a:lnTo>
                  <a:pt x="1567" y="760132"/>
                </a:lnTo>
                <a:lnTo>
                  <a:pt x="0" y="713231"/>
                </a:lnTo>
                <a:close/>
              </a:path>
            </a:pathLst>
          </a:custGeom>
          <a:ln w="9143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27785" y="1619834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引爆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5187" y="3478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品牌解读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968" y="1275588"/>
            <a:ext cx="1275588" cy="1249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0930" y="1362773"/>
            <a:ext cx="5579745" cy="98171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品牌关键词：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3200" b="1" dirty="0">
                <a:solidFill>
                  <a:srgbClr val="F3BD21"/>
                </a:solidFill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3200" b="1" spc="0" dirty="0">
                <a:solidFill>
                  <a:srgbClr val="F3BD21"/>
                </a:solidFill>
                <a:latin typeface="微软雅黑" panose="020B0503020204020204" charset="-122"/>
                <a:cs typeface="微软雅黑" panose="020B0503020204020204" charset="-122"/>
              </a:rPr>
              <a:t>端</a:t>
            </a:r>
            <a:r>
              <a:rPr sz="3200" b="1" spc="-75" dirty="0">
                <a:solidFill>
                  <a:srgbClr val="F3BD21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·</a:t>
            </a:r>
            <a:r>
              <a:rPr sz="3200" b="1" spc="-4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52C7E6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3200" b="1" spc="0" dirty="0">
                <a:solidFill>
                  <a:srgbClr val="52C7E6"/>
                </a:solidFill>
                <a:latin typeface="微软雅黑" panose="020B0503020204020204" charset="-122"/>
                <a:cs typeface="微软雅黑" panose="020B0503020204020204" charset="-122"/>
              </a:rPr>
              <a:t>尚</a:t>
            </a:r>
            <a:r>
              <a:rPr sz="3200" b="1" spc="-75" dirty="0">
                <a:solidFill>
                  <a:srgbClr val="52C7E6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·</a:t>
            </a:r>
            <a:r>
              <a:rPr sz="3200" b="1" spc="-4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745A9B"/>
                </a:solidFill>
                <a:latin typeface="微软雅黑" panose="020B0503020204020204" charset="-122"/>
                <a:cs typeface="微软雅黑" panose="020B0503020204020204" charset="-122"/>
              </a:rPr>
              <a:t>创造</a:t>
            </a:r>
            <a:r>
              <a:rPr sz="3200" b="1" spc="0" dirty="0">
                <a:solidFill>
                  <a:srgbClr val="745A9B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3200" b="1" spc="-75" dirty="0">
                <a:solidFill>
                  <a:srgbClr val="745A9B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·</a:t>
            </a:r>
            <a:r>
              <a:rPr sz="3200" b="1" spc="-5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dirty="0">
                <a:solidFill>
                  <a:srgbClr val="C21A7E"/>
                </a:solidFill>
                <a:latin typeface="微软雅黑" panose="020B0503020204020204" charset="-122"/>
                <a:cs typeface="微软雅黑" panose="020B0503020204020204" charset="-122"/>
              </a:rPr>
              <a:t>家居用品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2355" y="2618232"/>
            <a:ext cx="1162812" cy="1333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2355" y="4040123"/>
            <a:ext cx="9432036" cy="1539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2355" y="4048201"/>
            <a:ext cx="9432290" cy="1465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微软雅黑" panose="020B0503020204020204" charset="-122"/>
                <a:cs typeface="微软雅黑" panose="020B0503020204020204" charset="-122"/>
              </a:rPr>
              <a:t>一分</a:t>
            </a:r>
            <a:r>
              <a:rPr sz="5400" b="1" dirty="0">
                <a:latin typeface="微软雅黑" panose="020B0503020204020204" charset="-122"/>
                <a:cs typeface="微软雅黑" panose="020B0503020204020204" charset="-122"/>
              </a:rPr>
              <a:t>钟</a:t>
            </a:r>
            <a:r>
              <a:rPr sz="5400" b="1" spc="-50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4000" b="1" spc="-10" dirty="0">
                <a:latin typeface="微软雅黑" panose="020B0503020204020204" charset="-122"/>
                <a:cs typeface="微软雅黑" panose="020B0503020204020204" charset="-122"/>
              </a:rPr>
              <a:t>拥有一杯</a:t>
            </a:r>
            <a:r>
              <a:rPr sz="5400" b="1" spc="-5" dirty="0">
                <a:latin typeface="微软雅黑" panose="020B0503020204020204" charset="-122"/>
                <a:cs typeface="微软雅黑" panose="020B0503020204020204" charset="-122"/>
              </a:rPr>
              <a:t>咖啡</a:t>
            </a:r>
            <a:r>
              <a:rPr sz="5400" b="1" dirty="0">
                <a:latin typeface="微软雅黑" panose="020B0503020204020204" charset="-122"/>
                <a:cs typeface="微软雅黑" panose="020B0503020204020204" charset="-122"/>
              </a:rPr>
              <a:t>馆</a:t>
            </a:r>
            <a:r>
              <a:rPr sz="4000" b="1" spc="-10" dirty="0">
                <a:latin typeface="微软雅黑" panose="020B0503020204020204" charset="-122"/>
                <a:cs typeface="微软雅黑" panose="020B0503020204020204" charset="-122"/>
              </a:rPr>
              <a:t>级别饮品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>
              <a:lnSpc>
                <a:spcPct val="100000"/>
              </a:lnSpc>
              <a:spcBef>
                <a:spcPts val="60"/>
              </a:spcBef>
              <a:tabLst>
                <a:tab pos="2406015" algn="l"/>
                <a:tab pos="4721225" algn="l"/>
              </a:tabLst>
            </a:pPr>
            <a:r>
              <a:rPr sz="40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缤纷胶囊	乐随</a:t>
            </a:r>
            <a:r>
              <a:rPr sz="4000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心</a:t>
            </a:r>
            <a:r>
              <a:rPr sz="4000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配	享高端时尚新体验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175" y="185750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行业通稿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182111" y="1862327"/>
            <a:ext cx="7428230" cy="722630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215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行业通稿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4276" y="2817876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传播策略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276" y="3669791"/>
            <a:ext cx="2016760" cy="72263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7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核心信息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276" y="4599432"/>
            <a:ext cx="2016760" cy="1972310"/>
          </a:xfrm>
          <a:prstGeom prst="rect">
            <a:avLst/>
          </a:prstGeom>
          <a:solidFill>
            <a:srgbClr val="572500">
              <a:alpha val="58822"/>
            </a:srgbClr>
          </a:solidFill>
          <a:ln w="6096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>
              <a:latin typeface="Times New Roman" panose="02020603050405020304"/>
              <a:cs typeface="Times New Roman" panose="02020603050405020304"/>
            </a:endParaRPr>
          </a:p>
          <a:p>
            <a:pPr marL="549910">
              <a:lnSpc>
                <a:spcPct val="100000"/>
              </a:lnSpc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稿件大纲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2111" y="2810255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215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9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行业高度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82111" y="3669791"/>
            <a:ext cx="7428230" cy="72263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雀巢胶囊咖啡机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开启冲泡咖啡智能新时代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82111" y="4599432"/>
            <a:ext cx="7428230" cy="1972310"/>
          </a:xfrm>
          <a:prstGeom prst="rect">
            <a:avLst/>
          </a:prstGeom>
          <a:solidFill>
            <a:srgbClr val="FFFFFF"/>
          </a:solidFill>
          <a:ln w="12192">
            <a:solidFill>
              <a:srgbClr val="5725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描述雀巢咖啡机的设计（获奖）、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口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味多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样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、原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料</a:t>
            </a: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、工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艺等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一款蓝牙远程也可冲泡咖啡的产品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77190" indent="-286385">
              <a:lnSpc>
                <a:spcPct val="100000"/>
              </a:lnSpc>
              <a:buFont typeface="Wingdings" panose="05000000000000000000"/>
              <a:buChar char=""/>
              <a:tabLst>
                <a:tab pos="37782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多款产品依次介绍，在行业类的影响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5339" y="978408"/>
            <a:ext cx="1752600" cy="1769745"/>
          </a:xfrm>
          <a:custGeom>
            <a:avLst/>
            <a:gdLst/>
            <a:ahLst/>
            <a:cxnLst/>
            <a:rect l="l" t="t" r="r" b="b"/>
            <a:pathLst>
              <a:path w="1752600" h="1769745">
                <a:moveTo>
                  <a:pt x="876299" y="0"/>
                </a:moveTo>
                <a:lnTo>
                  <a:pt x="828219" y="1309"/>
                </a:lnTo>
                <a:lnTo>
                  <a:pt x="780816" y="5191"/>
                </a:lnTo>
                <a:lnTo>
                  <a:pt x="734158" y="11579"/>
                </a:lnTo>
                <a:lnTo>
                  <a:pt x="688311" y="20406"/>
                </a:lnTo>
                <a:lnTo>
                  <a:pt x="643343" y="31603"/>
                </a:lnTo>
                <a:lnTo>
                  <a:pt x="599319" y="45104"/>
                </a:lnTo>
                <a:lnTo>
                  <a:pt x="556308" y="60840"/>
                </a:lnTo>
                <a:lnTo>
                  <a:pt x="514375" y="78745"/>
                </a:lnTo>
                <a:lnTo>
                  <a:pt x="473587" y="98751"/>
                </a:lnTo>
                <a:lnTo>
                  <a:pt x="434012" y="120791"/>
                </a:lnTo>
                <a:lnTo>
                  <a:pt x="395716" y="144796"/>
                </a:lnTo>
                <a:lnTo>
                  <a:pt x="358766" y="170700"/>
                </a:lnTo>
                <a:lnTo>
                  <a:pt x="323229" y="198434"/>
                </a:lnTo>
                <a:lnTo>
                  <a:pt x="289171" y="227933"/>
                </a:lnTo>
                <a:lnTo>
                  <a:pt x="256660" y="259127"/>
                </a:lnTo>
                <a:lnTo>
                  <a:pt x="225762" y="291950"/>
                </a:lnTo>
                <a:lnTo>
                  <a:pt x="196544" y="326334"/>
                </a:lnTo>
                <a:lnTo>
                  <a:pt x="169073" y="362212"/>
                </a:lnTo>
                <a:lnTo>
                  <a:pt x="143416" y="399515"/>
                </a:lnTo>
                <a:lnTo>
                  <a:pt x="119639" y="438178"/>
                </a:lnTo>
                <a:lnTo>
                  <a:pt x="97810" y="478131"/>
                </a:lnTo>
                <a:lnTo>
                  <a:pt x="77994" y="519308"/>
                </a:lnTo>
                <a:lnTo>
                  <a:pt x="60260" y="561642"/>
                </a:lnTo>
                <a:lnTo>
                  <a:pt x="44673" y="605064"/>
                </a:lnTo>
                <a:lnTo>
                  <a:pt x="31301" y="649507"/>
                </a:lnTo>
                <a:lnTo>
                  <a:pt x="20211" y="694905"/>
                </a:lnTo>
                <a:lnTo>
                  <a:pt x="11469" y="741188"/>
                </a:lnTo>
                <a:lnTo>
                  <a:pt x="5141" y="788290"/>
                </a:lnTo>
                <a:lnTo>
                  <a:pt x="1296" y="836144"/>
                </a:lnTo>
                <a:lnTo>
                  <a:pt x="0" y="884681"/>
                </a:lnTo>
                <a:lnTo>
                  <a:pt x="1296" y="933219"/>
                </a:lnTo>
                <a:lnTo>
                  <a:pt x="5141" y="981073"/>
                </a:lnTo>
                <a:lnTo>
                  <a:pt x="11469" y="1028175"/>
                </a:lnTo>
                <a:lnTo>
                  <a:pt x="20211" y="1074458"/>
                </a:lnTo>
                <a:lnTo>
                  <a:pt x="31301" y="1119856"/>
                </a:lnTo>
                <a:lnTo>
                  <a:pt x="44673" y="1164299"/>
                </a:lnTo>
                <a:lnTo>
                  <a:pt x="60260" y="1207721"/>
                </a:lnTo>
                <a:lnTo>
                  <a:pt x="77994" y="1250055"/>
                </a:lnTo>
                <a:lnTo>
                  <a:pt x="97810" y="1291232"/>
                </a:lnTo>
                <a:lnTo>
                  <a:pt x="119639" y="1331185"/>
                </a:lnTo>
                <a:lnTo>
                  <a:pt x="143416" y="1369848"/>
                </a:lnTo>
                <a:lnTo>
                  <a:pt x="169073" y="1407151"/>
                </a:lnTo>
                <a:lnTo>
                  <a:pt x="196544" y="1443029"/>
                </a:lnTo>
                <a:lnTo>
                  <a:pt x="225762" y="1477413"/>
                </a:lnTo>
                <a:lnTo>
                  <a:pt x="256660" y="1510236"/>
                </a:lnTo>
                <a:lnTo>
                  <a:pt x="289171" y="1541430"/>
                </a:lnTo>
                <a:lnTo>
                  <a:pt x="323229" y="1570929"/>
                </a:lnTo>
                <a:lnTo>
                  <a:pt x="358766" y="1598663"/>
                </a:lnTo>
                <a:lnTo>
                  <a:pt x="395716" y="1624567"/>
                </a:lnTo>
                <a:lnTo>
                  <a:pt x="434012" y="1648572"/>
                </a:lnTo>
                <a:lnTo>
                  <a:pt x="473587" y="1670612"/>
                </a:lnTo>
                <a:lnTo>
                  <a:pt x="514375" y="1690618"/>
                </a:lnTo>
                <a:lnTo>
                  <a:pt x="556308" y="1708523"/>
                </a:lnTo>
                <a:lnTo>
                  <a:pt x="599319" y="1724259"/>
                </a:lnTo>
                <a:lnTo>
                  <a:pt x="643343" y="1737760"/>
                </a:lnTo>
                <a:lnTo>
                  <a:pt x="688311" y="1748957"/>
                </a:lnTo>
                <a:lnTo>
                  <a:pt x="734158" y="1757784"/>
                </a:lnTo>
                <a:lnTo>
                  <a:pt x="780816" y="1764172"/>
                </a:lnTo>
                <a:lnTo>
                  <a:pt x="828219" y="1768054"/>
                </a:lnTo>
                <a:lnTo>
                  <a:pt x="876299" y="1769364"/>
                </a:lnTo>
                <a:lnTo>
                  <a:pt x="924382" y="1768054"/>
                </a:lnTo>
                <a:lnTo>
                  <a:pt x="971787" y="1764172"/>
                </a:lnTo>
                <a:lnTo>
                  <a:pt x="1018447" y="1757784"/>
                </a:lnTo>
                <a:lnTo>
                  <a:pt x="1064295" y="1748957"/>
                </a:lnTo>
                <a:lnTo>
                  <a:pt x="1109265" y="1737760"/>
                </a:lnTo>
                <a:lnTo>
                  <a:pt x="1153290" y="1724259"/>
                </a:lnTo>
                <a:lnTo>
                  <a:pt x="1196302" y="1708523"/>
                </a:lnTo>
                <a:lnTo>
                  <a:pt x="1238235" y="1690618"/>
                </a:lnTo>
                <a:lnTo>
                  <a:pt x="1279023" y="1670612"/>
                </a:lnTo>
                <a:lnTo>
                  <a:pt x="1318598" y="1648572"/>
                </a:lnTo>
                <a:lnTo>
                  <a:pt x="1356894" y="1624567"/>
                </a:lnTo>
                <a:lnTo>
                  <a:pt x="1393844" y="1598663"/>
                </a:lnTo>
                <a:lnTo>
                  <a:pt x="1429381" y="1570929"/>
                </a:lnTo>
                <a:lnTo>
                  <a:pt x="1463438" y="1541430"/>
                </a:lnTo>
                <a:lnTo>
                  <a:pt x="1495948" y="1510236"/>
                </a:lnTo>
                <a:lnTo>
                  <a:pt x="1526846" y="1477413"/>
                </a:lnTo>
                <a:lnTo>
                  <a:pt x="1556063" y="1443029"/>
                </a:lnTo>
                <a:lnTo>
                  <a:pt x="1583533" y="1407151"/>
                </a:lnTo>
                <a:lnTo>
                  <a:pt x="1609190" y="1369848"/>
                </a:lnTo>
                <a:lnTo>
                  <a:pt x="1632965" y="1331185"/>
                </a:lnTo>
                <a:lnTo>
                  <a:pt x="1654794" y="1291232"/>
                </a:lnTo>
                <a:lnTo>
                  <a:pt x="1674609" y="1250055"/>
                </a:lnTo>
                <a:lnTo>
                  <a:pt x="1692342" y="1207721"/>
                </a:lnTo>
                <a:lnTo>
                  <a:pt x="1707928" y="1164299"/>
                </a:lnTo>
                <a:lnTo>
                  <a:pt x="1721299" y="1119856"/>
                </a:lnTo>
                <a:lnTo>
                  <a:pt x="1732389" y="1074458"/>
                </a:lnTo>
                <a:lnTo>
                  <a:pt x="1741131" y="1028175"/>
                </a:lnTo>
                <a:lnTo>
                  <a:pt x="1747458" y="981073"/>
                </a:lnTo>
                <a:lnTo>
                  <a:pt x="1751303" y="933219"/>
                </a:lnTo>
                <a:lnTo>
                  <a:pt x="1752600" y="884681"/>
                </a:lnTo>
                <a:lnTo>
                  <a:pt x="1751303" y="836144"/>
                </a:lnTo>
                <a:lnTo>
                  <a:pt x="1747458" y="788290"/>
                </a:lnTo>
                <a:lnTo>
                  <a:pt x="1741131" y="741188"/>
                </a:lnTo>
                <a:lnTo>
                  <a:pt x="1732389" y="694905"/>
                </a:lnTo>
                <a:lnTo>
                  <a:pt x="1721299" y="649507"/>
                </a:lnTo>
                <a:lnTo>
                  <a:pt x="1707928" y="605064"/>
                </a:lnTo>
                <a:lnTo>
                  <a:pt x="1692342" y="561642"/>
                </a:lnTo>
                <a:lnTo>
                  <a:pt x="1674609" y="519308"/>
                </a:lnTo>
                <a:lnTo>
                  <a:pt x="1654794" y="478131"/>
                </a:lnTo>
                <a:lnTo>
                  <a:pt x="1632965" y="438178"/>
                </a:lnTo>
                <a:lnTo>
                  <a:pt x="1609190" y="399515"/>
                </a:lnTo>
                <a:lnTo>
                  <a:pt x="1583533" y="362212"/>
                </a:lnTo>
                <a:lnTo>
                  <a:pt x="1556063" y="326334"/>
                </a:lnTo>
                <a:lnTo>
                  <a:pt x="1526846" y="291950"/>
                </a:lnTo>
                <a:lnTo>
                  <a:pt x="1495948" y="259127"/>
                </a:lnTo>
                <a:lnTo>
                  <a:pt x="1463438" y="227933"/>
                </a:lnTo>
                <a:lnTo>
                  <a:pt x="1429381" y="198434"/>
                </a:lnTo>
                <a:lnTo>
                  <a:pt x="1393844" y="170700"/>
                </a:lnTo>
                <a:lnTo>
                  <a:pt x="1356894" y="144796"/>
                </a:lnTo>
                <a:lnTo>
                  <a:pt x="1318598" y="120791"/>
                </a:lnTo>
                <a:lnTo>
                  <a:pt x="1279023" y="98751"/>
                </a:lnTo>
                <a:lnTo>
                  <a:pt x="1238235" y="78745"/>
                </a:lnTo>
                <a:lnTo>
                  <a:pt x="1196302" y="60840"/>
                </a:lnTo>
                <a:lnTo>
                  <a:pt x="1153290" y="45104"/>
                </a:lnTo>
                <a:lnTo>
                  <a:pt x="1109265" y="31603"/>
                </a:lnTo>
                <a:lnTo>
                  <a:pt x="1064295" y="20406"/>
                </a:lnTo>
                <a:lnTo>
                  <a:pt x="1018447" y="11579"/>
                </a:lnTo>
                <a:lnTo>
                  <a:pt x="971787" y="5191"/>
                </a:lnTo>
                <a:lnTo>
                  <a:pt x="924382" y="1309"/>
                </a:lnTo>
                <a:lnTo>
                  <a:pt x="876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5339" y="978408"/>
            <a:ext cx="1752600" cy="1769745"/>
          </a:xfrm>
          <a:custGeom>
            <a:avLst/>
            <a:gdLst/>
            <a:ahLst/>
            <a:cxnLst/>
            <a:rect l="l" t="t" r="r" b="b"/>
            <a:pathLst>
              <a:path w="1752600" h="1769745">
                <a:moveTo>
                  <a:pt x="0" y="884681"/>
                </a:moveTo>
                <a:lnTo>
                  <a:pt x="1296" y="836144"/>
                </a:lnTo>
                <a:lnTo>
                  <a:pt x="5141" y="788290"/>
                </a:lnTo>
                <a:lnTo>
                  <a:pt x="11469" y="741188"/>
                </a:lnTo>
                <a:lnTo>
                  <a:pt x="20211" y="694905"/>
                </a:lnTo>
                <a:lnTo>
                  <a:pt x="31301" y="649507"/>
                </a:lnTo>
                <a:lnTo>
                  <a:pt x="44673" y="605064"/>
                </a:lnTo>
                <a:lnTo>
                  <a:pt x="60260" y="561642"/>
                </a:lnTo>
                <a:lnTo>
                  <a:pt x="77994" y="519308"/>
                </a:lnTo>
                <a:lnTo>
                  <a:pt x="97810" y="478131"/>
                </a:lnTo>
                <a:lnTo>
                  <a:pt x="119639" y="438178"/>
                </a:lnTo>
                <a:lnTo>
                  <a:pt x="143416" y="399515"/>
                </a:lnTo>
                <a:lnTo>
                  <a:pt x="169073" y="362212"/>
                </a:lnTo>
                <a:lnTo>
                  <a:pt x="196544" y="326334"/>
                </a:lnTo>
                <a:lnTo>
                  <a:pt x="225762" y="291950"/>
                </a:lnTo>
                <a:lnTo>
                  <a:pt x="256660" y="259127"/>
                </a:lnTo>
                <a:lnTo>
                  <a:pt x="289171" y="227933"/>
                </a:lnTo>
                <a:lnTo>
                  <a:pt x="323229" y="198434"/>
                </a:lnTo>
                <a:lnTo>
                  <a:pt x="358766" y="170700"/>
                </a:lnTo>
                <a:lnTo>
                  <a:pt x="395716" y="144796"/>
                </a:lnTo>
                <a:lnTo>
                  <a:pt x="434012" y="120791"/>
                </a:lnTo>
                <a:lnTo>
                  <a:pt x="473587" y="98751"/>
                </a:lnTo>
                <a:lnTo>
                  <a:pt x="514375" y="78745"/>
                </a:lnTo>
                <a:lnTo>
                  <a:pt x="556308" y="60840"/>
                </a:lnTo>
                <a:lnTo>
                  <a:pt x="599319" y="45104"/>
                </a:lnTo>
                <a:lnTo>
                  <a:pt x="643343" y="31603"/>
                </a:lnTo>
                <a:lnTo>
                  <a:pt x="688311" y="20406"/>
                </a:lnTo>
                <a:lnTo>
                  <a:pt x="734158" y="11579"/>
                </a:lnTo>
                <a:lnTo>
                  <a:pt x="780816" y="5191"/>
                </a:lnTo>
                <a:lnTo>
                  <a:pt x="828219" y="1309"/>
                </a:lnTo>
                <a:lnTo>
                  <a:pt x="876299" y="0"/>
                </a:lnTo>
                <a:lnTo>
                  <a:pt x="924382" y="1309"/>
                </a:lnTo>
                <a:lnTo>
                  <a:pt x="971787" y="5191"/>
                </a:lnTo>
                <a:lnTo>
                  <a:pt x="1018447" y="11579"/>
                </a:lnTo>
                <a:lnTo>
                  <a:pt x="1064295" y="20406"/>
                </a:lnTo>
                <a:lnTo>
                  <a:pt x="1109265" y="31603"/>
                </a:lnTo>
                <a:lnTo>
                  <a:pt x="1153290" y="45104"/>
                </a:lnTo>
                <a:lnTo>
                  <a:pt x="1196302" y="60840"/>
                </a:lnTo>
                <a:lnTo>
                  <a:pt x="1238235" y="78745"/>
                </a:lnTo>
                <a:lnTo>
                  <a:pt x="1279023" y="98751"/>
                </a:lnTo>
                <a:lnTo>
                  <a:pt x="1318598" y="120791"/>
                </a:lnTo>
                <a:lnTo>
                  <a:pt x="1356894" y="144796"/>
                </a:lnTo>
                <a:lnTo>
                  <a:pt x="1393844" y="170700"/>
                </a:lnTo>
                <a:lnTo>
                  <a:pt x="1429381" y="198434"/>
                </a:lnTo>
                <a:lnTo>
                  <a:pt x="1463438" y="227933"/>
                </a:lnTo>
                <a:lnTo>
                  <a:pt x="1495948" y="259127"/>
                </a:lnTo>
                <a:lnTo>
                  <a:pt x="1526846" y="291950"/>
                </a:lnTo>
                <a:lnTo>
                  <a:pt x="1556063" y="326334"/>
                </a:lnTo>
                <a:lnTo>
                  <a:pt x="1583533" y="362212"/>
                </a:lnTo>
                <a:lnTo>
                  <a:pt x="1609190" y="399515"/>
                </a:lnTo>
                <a:lnTo>
                  <a:pt x="1632965" y="438178"/>
                </a:lnTo>
                <a:lnTo>
                  <a:pt x="1654794" y="478131"/>
                </a:lnTo>
                <a:lnTo>
                  <a:pt x="1674609" y="519308"/>
                </a:lnTo>
                <a:lnTo>
                  <a:pt x="1692342" y="561642"/>
                </a:lnTo>
                <a:lnTo>
                  <a:pt x="1707928" y="605064"/>
                </a:lnTo>
                <a:lnTo>
                  <a:pt x="1721299" y="649507"/>
                </a:lnTo>
                <a:lnTo>
                  <a:pt x="1732389" y="694905"/>
                </a:lnTo>
                <a:lnTo>
                  <a:pt x="1741131" y="741188"/>
                </a:lnTo>
                <a:lnTo>
                  <a:pt x="1747458" y="788290"/>
                </a:lnTo>
                <a:lnTo>
                  <a:pt x="1751303" y="836144"/>
                </a:lnTo>
                <a:lnTo>
                  <a:pt x="1752600" y="884681"/>
                </a:lnTo>
                <a:lnTo>
                  <a:pt x="1751303" y="933219"/>
                </a:lnTo>
                <a:lnTo>
                  <a:pt x="1747458" y="981073"/>
                </a:lnTo>
                <a:lnTo>
                  <a:pt x="1741131" y="1028175"/>
                </a:lnTo>
                <a:lnTo>
                  <a:pt x="1732389" y="1074458"/>
                </a:lnTo>
                <a:lnTo>
                  <a:pt x="1721299" y="1119856"/>
                </a:lnTo>
                <a:lnTo>
                  <a:pt x="1707928" y="1164299"/>
                </a:lnTo>
                <a:lnTo>
                  <a:pt x="1692342" y="1207721"/>
                </a:lnTo>
                <a:lnTo>
                  <a:pt x="1674609" y="1250055"/>
                </a:lnTo>
                <a:lnTo>
                  <a:pt x="1654794" y="1291232"/>
                </a:lnTo>
                <a:lnTo>
                  <a:pt x="1632965" y="1331185"/>
                </a:lnTo>
                <a:lnTo>
                  <a:pt x="1609190" y="1369848"/>
                </a:lnTo>
                <a:lnTo>
                  <a:pt x="1583533" y="1407151"/>
                </a:lnTo>
                <a:lnTo>
                  <a:pt x="1556063" y="1443029"/>
                </a:lnTo>
                <a:lnTo>
                  <a:pt x="1526846" y="1477413"/>
                </a:lnTo>
                <a:lnTo>
                  <a:pt x="1495948" y="1510236"/>
                </a:lnTo>
                <a:lnTo>
                  <a:pt x="1463438" y="1541430"/>
                </a:lnTo>
                <a:lnTo>
                  <a:pt x="1429381" y="1570929"/>
                </a:lnTo>
                <a:lnTo>
                  <a:pt x="1393844" y="1598663"/>
                </a:lnTo>
                <a:lnTo>
                  <a:pt x="1356894" y="1624567"/>
                </a:lnTo>
                <a:lnTo>
                  <a:pt x="1318598" y="1648572"/>
                </a:lnTo>
                <a:lnTo>
                  <a:pt x="1279023" y="1670612"/>
                </a:lnTo>
                <a:lnTo>
                  <a:pt x="1238235" y="1690618"/>
                </a:lnTo>
                <a:lnTo>
                  <a:pt x="1196302" y="1708523"/>
                </a:lnTo>
                <a:lnTo>
                  <a:pt x="1153290" y="1724259"/>
                </a:lnTo>
                <a:lnTo>
                  <a:pt x="1109265" y="1737760"/>
                </a:lnTo>
                <a:lnTo>
                  <a:pt x="1064295" y="1748957"/>
                </a:lnTo>
                <a:lnTo>
                  <a:pt x="1018447" y="1757784"/>
                </a:lnTo>
                <a:lnTo>
                  <a:pt x="971787" y="1764172"/>
                </a:lnTo>
                <a:lnTo>
                  <a:pt x="924382" y="1768054"/>
                </a:lnTo>
                <a:lnTo>
                  <a:pt x="876299" y="1769364"/>
                </a:lnTo>
                <a:lnTo>
                  <a:pt x="828219" y="1768054"/>
                </a:lnTo>
                <a:lnTo>
                  <a:pt x="780816" y="1764172"/>
                </a:lnTo>
                <a:lnTo>
                  <a:pt x="734158" y="1757784"/>
                </a:lnTo>
                <a:lnTo>
                  <a:pt x="688311" y="1748957"/>
                </a:lnTo>
                <a:lnTo>
                  <a:pt x="643343" y="1737760"/>
                </a:lnTo>
                <a:lnTo>
                  <a:pt x="599319" y="1724259"/>
                </a:lnTo>
                <a:lnTo>
                  <a:pt x="556308" y="1708523"/>
                </a:lnTo>
                <a:lnTo>
                  <a:pt x="514375" y="1690618"/>
                </a:lnTo>
                <a:lnTo>
                  <a:pt x="473587" y="1670612"/>
                </a:lnTo>
                <a:lnTo>
                  <a:pt x="434012" y="1648572"/>
                </a:lnTo>
                <a:lnTo>
                  <a:pt x="395716" y="1624567"/>
                </a:lnTo>
                <a:lnTo>
                  <a:pt x="358766" y="1598663"/>
                </a:lnTo>
                <a:lnTo>
                  <a:pt x="323229" y="1570929"/>
                </a:lnTo>
                <a:lnTo>
                  <a:pt x="289171" y="1541430"/>
                </a:lnTo>
                <a:lnTo>
                  <a:pt x="256660" y="1510236"/>
                </a:lnTo>
                <a:lnTo>
                  <a:pt x="225762" y="1477413"/>
                </a:lnTo>
                <a:lnTo>
                  <a:pt x="196544" y="1443029"/>
                </a:lnTo>
                <a:lnTo>
                  <a:pt x="169073" y="1407151"/>
                </a:lnTo>
                <a:lnTo>
                  <a:pt x="143416" y="1369848"/>
                </a:lnTo>
                <a:lnTo>
                  <a:pt x="119639" y="1331185"/>
                </a:lnTo>
                <a:lnTo>
                  <a:pt x="97810" y="1291232"/>
                </a:lnTo>
                <a:lnTo>
                  <a:pt x="77994" y="1250055"/>
                </a:lnTo>
                <a:lnTo>
                  <a:pt x="60260" y="1207721"/>
                </a:lnTo>
                <a:lnTo>
                  <a:pt x="44673" y="1164299"/>
                </a:lnTo>
                <a:lnTo>
                  <a:pt x="31301" y="1119856"/>
                </a:lnTo>
                <a:lnTo>
                  <a:pt x="20211" y="1074458"/>
                </a:lnTo>
                <a:lnTo>
                  <a:pt x="11469" y="1028175"/>
                </a:lnTo>
                <a:lnTo>
                  <a:pt x="5141" y="981073"/>
                </a:lnTo>
                <a:lnTo>
                  <a:pt x="1296" y="933219"/>
                </a:lnTo>
                <a:lnTo>
                  <a:pt x="0" y="884681"/>
                </a:lnTo>
                <a:close/>
              </a:path>
            </a:pathLst>
          </a:custGeom>
          <a:ln w="76200">
            <a:solidFill>
              <a:srgbClr val="1F38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6883" y="1146047"/>
            <a:ext cx="1438910" cy="1426845"/>
          </a:xfrm>
          <a:custGeom>
            <a:avLst/>
            <a:gdLst/>
            <a:ahLst/>
            <a:cxnLst/>
            <a:rect l="l" t="t" r="r" b="b"/>
            <a:pathLst>
              <a:path w="1438910" h="1426845">
                <a:moveTo>
                  <a:pt x="719328" y="0"/>
                </a:moveTo>
                <a:lnTo>
                  <a:pt x="672033" y="1516"/>
                </a:lnTo>
                <a:lnTo>
                  <a:pt x="625556" y="6004"/>
                </a:lnTo>
                <a:lnTo>
                  <a:pt x="579990" y="13370"/>
                </a:lnTo>
                <a:lnTo>
                  <a:pt x="535430" y="23518"/>
                </a:lnTo>
                <a:lnTo>
                  <a:pt x="491971" y="36356"/>
                </a:lnTo>
                <a:lnTo>
                  <a:pt x="449708" y="51789"/>
                </a:lnTo>
                <a:lnTo>
                  <a:pt x="408735" y="69724"/>
                </a:lnTo>
                <a:lnTo>
                  <a:pt x="369148" y="90067"/>
                </a:lnTo>
                <a:lnTo>
                  <a:pt x="331041" y="112723"/>
                </a:lnTo>
                <a:lnTo>
                  <a:pt x="294509" y="137598"/>
                </a:lnTo>
                <a:lnTo>
                  <a:pt x="259647" y="164600"/>
                </a:lnTo>
                <a:lnTo>
                  <a:pt x="226550" y="193633"/>
                </a:lnTo>
                <a:lnTo>
                  <a:pt x="195312" y="224605"/>
                </a:lnTo>
                <a:lnTo>
                  <a:pt x="166028" y="257420"/>
                </a:lnTo>
                <a:lnTo>
                  <a:pt x="138793" y="291986"/>
                </a:lnTo>
                <a:lnTo>
                  <a:pt x="113702" y="328207"/>
                </a:lnTo>
                <a:lnTo>
                  <a:pt x="90850" y="365991"/>
                </a:lnTo>
                <a:lnTo>
                  <a:pt x="70331" y="405243"/>
                </a:lnTo>
                <a:lnTo>
                  <a:pt x="52241" y="445870"/>
                </a:lnTo>
                <a:lnTo>
                  <a:pt x="36673" y="487777"/>
                </a:lnTo>
                <a:lnTo>
                  <a:pt x="23723" y="530871"/>
                </a:lnTo>
                <a:lnTo>
                  <a:pt x="13486" y="575057"/>
                </a:lnTo>
                <a:lnTo>
                  <a:pt x="6057" y="620242"/>
                </a:lnTo>
                <a:lnTo>
                  <a:pt x="1530" y="666331"/>
                </a:lnTo>
                <a:lnTo>
                  <a:pt x="0" y="713231"/>
                </a:lnTo>
                <a:lnTo>
                  <a:pt x="1530" y="760132"/>
                </a:lnTo>
                <a:lnTo>
                  <a:pt x="6057" y="806221"/>
                </a:lnTo>
                <a:lnTo>
                  <a:pt x="13486" y="851406"/>
                </a:lnTo>
                <a:lnTo>
                  <a:pt x="23723" y="895592"/>
                </a:lnTo>
                <a:lnTo>
                  <a:pt x="36673" y="938686"/>
                </a:lnTo>
                <a:lnTo>
                  <a:pt x="52241" y="980593"/>
                </a:lnTo>
                <a:lnTo>
                  <a:pt x="70331" y="1021220"/>
                </a:lnTo>
                <a:lnTo>
                  <a:pt x="90850" y="1060472"/>
                </a:lnTo>
                <a:lnTo>
                  <a:pt x="113702" y="1098256"/>
                </a:lnTo>
                <a:lnTo>
                  <a:pt x="138793" y="1134477"/>
                </a:lnTo>
                <a:lnTo>
                  <a:pt x="166028" y="1169043"/>
                </a:lnTo>
                <a:lnTo>
                  <a:pt x="195312" y="1201858"/>
                </a:lnTo>
                <a:lnTo>
                  <a:pt x="226550" y="1232830"/>
                </a:lnTo>
                <a:lnTo>
                  <a:pt x="259647" y="1261863"/>
                </a:lnTo>
                <a:lnTo>
                  <a:pt x="294509" y="1288865"/>
                </a:lnTo>
                <a:lnTo>
                  <a:pt x="331041" y="1313740"/>
                </a:lnTo>
                <a:lnTo>
                  <a:pt x="369148" y="1336396"/>
                </a:lnTo>
                <a:lnTo>
                  <a:pt x="408735" y="1356739"/>
                </a:lnTo>
                <a:lnTo>
                  <a:pt x="449708" y="1374674"/>
                </a:lnTo>
                <a:lnTo>
                  <a:pt x="491971" y="1390107"/>
                </a:lnTo>
                <a:lnTo>
                  <a:pt x="535430" y="1402945"/>
                </a:lnTo>
                <a:lnTo>
                  <a:pt x="579990" y="1413093"/>
                </a:lnTo>
                <a:lnTo>
                  <a:pt x="625556" y="1420459"/>
                </a:lnTo>
                <a:lnTo>
                  <a:pt x="672033" y="1424947"/>
                </a:lnTo>
                <a:lnTo>
                  <a:pt x="719328" y="1426464"/>
                </a:lnTo>
                <a:lnTo>
                  <a:pt x="766622" y="1424947"/>
                </a:lnTo>
                <a:lnTo>
                  <a:pt x="813099" y="1420459"/>
                </a:lnTo>
                <a:lnTo>
                  <a:pt x="858665" y="1413093"/>
                </a:lnTo>
                <a:lnTo>
                  <a:pt x="903225" y="1402945"/>
                </a:lnTo>
                <a:lnTo>
                  <a:pt x="946684" y="1390107"/>
                </a:lnTo>
                <a:lnTo>
                  <a:pt x="988947" y="1374674"/>
                </a:lnTo>
                <a:lnTo>
                  <a:pt x="1029920" y="1356739"/>
                </a:lnTo>
                <a:lnTo>
                  <a:pt x="1069507" y="1336396"/>
                </a:lnTo>
                <a:lnTo>
                  <a:pt x="1107614" y="1313740"/>
                </a:lnTo>
                <a:lnTo>
                  <a:pt x="1144146" y="1288865"/>
                </a:lnTo>
                <a:lnTo>
                  <a:pt x="1179008" y="1261863"/>
                </a:lnTo>
                <a:lnTo>
                  <a:pt x="1212105" y="1232830"/>
                </a:lnTo>
                <a:lnTo>
                  <a:pt x="1243343" y="1201858"/>
                </a:lnTo>
                <a:lnTo>
                  <a:pt x="1272627" y="1169043"/>
                </a:lnTo>
                <a:lnTo>
                  <a:pt x="1299862" y="1134477"/>
                </a:lnTo>
                <a:lnTo>
                  <a:pt x="1324953" y="1098256"/>
                </a:lnTo>
                <a:lnTo>
                  <a:pt x="1347805" y="1060472"/>
                </a:lnTo>
                <a:lnTo>
                  <a:pt x="1368324" y="1021220"/>
                </a:lnTo>
                <a:lnTo>
                  <a:pt x="1386414" y="980593"/>
                </a:lnTo>
                <a:lnTo>
                  <a:pt x="1401982" y="938686"/>
                </a:lnTo>
                <a:lnTo>
                  <a:pt x="1414932" y="895592"/>
                </a:lnTo>
                <a:lnTo>
                  <a:pt x="1425169" y="851406"/>
                </a:lnTo>
                <a:lnTo>
                  <a:pt x="1432598" y="806221"/>
                </a:lnTo>
                <a:lnTo>
                  <a:pt x="1437125" y="760132"/>
                </a:lnTo>
                <a:lnTo>
                  <a:pt x="1438655" y="713231"/>
                </a:lnTo>
                <a:lnTo>
                  <a:pt x="1437125" y="666331"/>
                </a:lnTo>
                <a:lnTo>
                  <a:pt x="1432598" y="620242"/>
                </a:lnTo>
                <a:lnTo>
                  <a:pt x="1425169" y="575057"/>
                </a:lnTo>
                <a:lnTo>
                  <a:pt x="1414932" y="530871"/>
                </a:lnTo>
                <a:lnTo>
                  <a:pt x="1401982" y="487777"/>
                </a:lnTo>
                <a:lnTo>
                  <a:pt x="1386414" y="445870"/>
                </a:lnTo>
                <a:lnTo>
                  <a:pt x="1368324" y="405243"/>
                </a:lnTo>
                <a:lnTo>
                  <a:pt x="1347805" y="365991"/>
                </a:lnTo>
                <a:lnTo>
                  <a:pt x="1324953" y="328207"/>
                </a:lnTo>
                <a:lnTo>
                  <a:pt x="1299862" y="291986"/>
                </a:lnTo>
                <a:lnTo>
                  <a:pt x="1272627" y="257420"/>
                </a:lnTo>
                <a:lnTo>
                  <a:pt x="1243343" y="224605"/>
                </a:lnTo>
                <a:lnTo>
                  <a:pt x="1212105" y="193633"/>
                </a:lnTo>
                <a:lnTo>
                  <a:pt x="1179008" y="164600"/>
                </a:lnTo>
                <a:lnTo>
                  <a:pt x="1144146" y="137598"/>
                </a:lnTo>
                <a:lnTo>
                  <a:pt x="1107614" y="112723"/>
                </a:lnTo>
                <a:lnTo>
                  <a:pt x="1069507" y="90067"/>
                </a:lnTo>
                <a:lnTo>
                  <a:pt x="1029920" y="69724"/>
                </a:lnTo>
                <a:lnTo>
                  <a:pt x="988947" y="51789"/>
                </a:lnTo>
                <a:lnTo>
                  <a:pt x="946684" y="36356"/>
                </a:lnTo>
                <a:lnTo>
                  <a:pt x="903225" y="23518"/>
                </a:lnTo>
                <a:lnTo>
                  <a:pt x="858665" y="13370"/>
                </a:lnTo>
                <a:lnTo>
                  <a:pt x="813099" y="6004"/>
                </a:lnTo>
                <a:lnTo>
                  <a:pt x="766622" y="1516"/>
                </a:lnTo>
                <a:lnTo>
                  <a:pt x="7193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28166" y="1406143"/>
            <a:ext cx="7359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持续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关注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5811" y="4677155"/>
            <a:ext cx="2133599" cy="5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92367" y="4105655"/>
            <a:ext cx="2380488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7796" y="1758695"/>
            <a:ext cx="1572768" cy="1313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2490" y="173862"/>
            <a:ext cx="6116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572500"/>
                </a:solidFill>
              </a:rPr>
              <a:t>微博、微信大账号矩阵联动</a:t>
            </a:r>
            <a:endParaRPr sz="4000"/>
          </a:p>
        </p:txBody>
      </p:sp>
      <p:sp>
        <p:nvSpPr>
          <p:cNvPr id="7" name="object 7"/>
          <p:cNvSpPr/>
          <p:nvPr/>
        </p:nvSpPr>
        <p:spPr>
          <a:xfrm>
            <a:off x="5087111" y="4666488"/>
            <a:ext cx="856488" cy="858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58155" y="1758695"/>
            <a:ext cx="858012" cy="8564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5276" y="1991867"/>
            <a:ext cx="1100455" cy="3413760"/>
          </a:xfrm>
          <a:custGeom>
            <a:avLst/>
            <a:gdLst/>
            <a:ahLst/>
            <a:cxnLst/>
            <a:rect l="l" t="t" r="r" b="b"/>
            <a:pathLst>
              <a:path w="1100454" h="3413760">
                <a:moveTo>
                  <a:pt x="0" y="0"/>
                </a:moveTo>
                <a:lnTo>
                  <a:pt x="0" y="3413760"/>
                </a:lnTo>
                <a:lnTo>
                  <a:pt x="1100327" y="1706880"/>
                </a:lnTo>
                <a:lnTo>
                  <a:pt x="0" y="0"/>
                </a:lnTo>
                <a:close/>
              </a:path>
            </a:pathLst>
          </a:custGeom>
          <a:solidFill>
            <a:srgbClr val="BEBEB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25640" y="1758695"/>
            <a:ext cx="1069848" cy="13243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5791" y="1354836"/>
            <a:ext cx="2139950" cy="403860"/>
          </a:xfrm>
          <a:prstGeom prst="rect">
            <a:avLst/>
          </a:prstGeom>
          <a:solidFill>
            <a:srgbClr val="A80000"/>
          </a:solidFill>
        </p:spPr>
        <p:txBody>
          <a:bodyPr vert="horz" wrap="square" lIns="0" tIns="69850" rIns="0" bIns="0" rtlCol="0">
            <a:spAutoFit/>
          </a:bodyPr>
          <a:lstStyle/>
          <a:p>
            <a:pPr marL="426720">
              <a:lnSpc>
                <a:spcPct val="100000"/>
              </a:lnSpc>
              <a:spcBef>
                <a:spcPts val="550"/>
              </a:spcBef>
            </a:pP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微博</a:t>
            </a:r>
            <a:r>
              <a:rPr sz="165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大号</a:t>
            </a:r>
            <a:endParaRPr sz="16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0552" y="5292852"/>
            <a:ext cx="2139950" cy="403860"/>
          </a:xfrm>
          <a:prstGeom prst="rect">
            <a:avLst/>
          </a:prstGeom>
          <a:solidFill>
            <a:srgbClr val="A80000"/>
          </a:solidFill>
        </p:spPr>
        <p:txBody>
          <a:bodyPr vert="horz" wrap="square" lIns="0" tIns="71755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565"/>
              </a:spcBef>
            </a:pP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酒店旅游类公众号</a:t>
            </a:r>
            <a:endParaRPr sz="16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80247" y="1912620"/>
            <a:ext cx="1099185" cy="3415665"/>
          </a:xfrm>
          <a:custGeom>
            <a:avLst/>
            <a:gdLst/>
            <a:ahLst/>
            <a:cxnLst/>
            <a:rect l="l" t="t" r="r" b="b"/>
            <a:pathLst>
              <a:path w="1099184" h="3415665">
                <a:moveTo>
                  <a:pt x="0" y="0"/>
                </a:moveTo>
                <a:lnTo>
                  <a:pt x="0" y="3415283"/>
                </a:lnTo>
                <a:lnTo>
                  <a:pt x="1098803" y="1707641"/>
                </a:lnTo>
                <a:lnTo>
                  <a:pt x="0" y="0"/>
                </a:lnTo>
                <a:close/>
              </a:path>
            </a:pathLst>
          </a:custGeom>
          <a:solidFill>
            <a:srgbClr val="BEBEB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06840" y="2229611"/>
            <a:ext cx="2188463" cy="26167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8200" y="1143000"/>
            <a:ext cx="4037329" cy="403860"/>
          </a:xfrm>
          <a:prstGeom prst="rect">
            <a:avLst/>
          </a:prstGeom>
          <a:solidFill>
            <a:srgbClr val="A80000"/>
          </a:solidFill>
        </p:spPr>
        <p:txBody>
          <a:bodyPr vert="horz" wrap="square" lIns="0" tIns="69850" rIns="0" bIns="0" rtlCol="0">
            <a:spAutoFit/>
          </a:bodyPr>
          <a:lstStyle/>
          <a:p>
            <a:pPr marL="419735">
              <a:lnSpc>
                <a:spcPct val="100000"/>
              </a:lnSpc>
              <a:spcBef>
                <a:spcPts val="550"/>
              </a:spcBef>
            </a:pP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雀巢胶囊咖啡机相</a:t>
            </a:r>
            <a:r>
              <a:rPr sz="1650" b="1" spc="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新</a:t>
            </a:r>
            <a:r>
              <a:rPr sz="165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闻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、话</a:t>
            </a:r>
            <a:r>
              <a:rPr sz="165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题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6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86216" y="5471159"/>
            <a:ext cx="3313429" cy="588645"/>
          </a:xfrm>
          <a:prstGeom prst="rect">
            <a:avLst/>
          </a:prstGeom>
          <a:solidFill>
            <a:srgbClr val="A800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697865" marR="154940" indent="-532130">
              <a:lnSpc>
                <a:spcPct val="102000"/>
              </a:lnSpc>
              <a:spcBef>
                <a:spcPts val="245"/>
              </a:spcBef>
            </a:pP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经由大账号矩阵迅</a:t>
            </a:r>
            <a:r>
              <a:rPr sz="1650" b="1" spc="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速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放</a:t>
            </a:r>
            <a:r>
              <a:rPr sz="1650" b="1" spc="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650" b="1" spc="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，在社 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交平台引爆讨论热潮</a:t>
            </a:r>
            <a:endParaRPr sz="16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351007" y="2042160"/>
            <a:ext cx="1007363" cy="10149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15728" y="4357115"/>
            <a:ext cx="1007364" cy="101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200" y="1531619"/>
            <a:ext cx="4020312" cy="17937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1644" y="3364991"/>
            <a:ext cx="3896867" cy="27645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7719" y="6010655"/>
            <a:ext cx="4067810" cy="403860"/>
          </a:xfrm>
          <a:prstGeom prst="rect">
            <a:avLst/>
          </a:prstGeom>
          <a:solidFill>
            <a:srgbClr val="A80000"/>
          </a:solidFill>
        </p:spPr>
        <p:txBody>
          <a:bodyPr vert="horz" wrap="square" lIns="0" tIns="71120" rIns="0" bIns="0" rtlCol="0">
            <a:spAutoFit/>
          </a:bodyPr>
          <a:lstStyle/>
          <a:p>
            <a:pPr marL="1126490">
              <a:lnSpc>
                <a:spcPct val="100000"/>
              </a:lnSpc>
              <a:spcBef>
                <a:spcPts val="560"/>
              </a:spcBef>
            </a:pP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微信</a:t>
            </a:r>
            <a:r>
              <a:rPr sz="165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微博</a:t>
            </a:r>
            <a:r>
              <a:rPr sz="165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65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推荐</a:t>
            </a:r>
            <a:endParaRPr sz="16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75603" y="3345179"/>
            <a:ext cx="2104644" cy="8214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7743" y="144906"/>
            <a:ext cx="61156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572500"/>
                </a:solidFill>
              </a:rPr>
              <a:t>现场邀请广东区域媒体列表</a:t>
            </a:r>
            <a:endParaRPr sz="40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60235" y="1395602"/>
          <a:ext cx="10341610" cy="472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1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5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网络媒体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新浪－广州站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65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腾讯－广州站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搜狐－广州站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网易－广州站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南方网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中华网－广州站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21cn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新华网－广州站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广州视窗、金羊网、大洋网等本地</a:t>
                      </a: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人民网－广州站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99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730"/>
                        </a:spcBef>
                      </a:pPr>
                      <a:r>
                        <a:rPr sz="1600" b="1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平面媒体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广州日报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1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羊城晚报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7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新快报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7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62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730"/>
                        </a:spcBef>
                      </a:pPr>
                      <a:r>
                        <a:rPr sz="1600" b="1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电视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广东广播电视台珠江频道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7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广东广播电视台公共频道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7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广东广东电视台新闻频道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77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7743" y="144906"/>
            <a:ext cx="6623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572500"/>
                </a:solidFill>
              </a:rPr>
              <a:t>全程报道媒体列表－网络媒体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723899" y="949353"/>
            <a:ext cx="9978390" cy="0"/>
          </a:xfrm>
          <a:custGeom>
            <a:avLst/>
            <a:gdLst/>
            <a:ahLst/>
            <a:cxnLst/>
            <a:rect l="l" t="t" r="r" b="b"/>
            <a:pathLst>
              <a:path w="9978390">
                <a:moveTo>
                  <a:pt x="0" y="0"/>
                </a:moveTo>
                <a:lnTo>
                  <a:pt x="9977828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914" y="944421"/>
            <a:ext cx="0" cy="5800090"/>
          </a:xfrm>
          <a:custGeom>
            <a:avLst/>
            <a:gdLst/>
            <a:ahLst/>
            <a:cxnLst/>
            <a:rect l="l" t="t" r="r" b="b"/>
            <a:pathLst>
              <a:path h="5800090">
                <a:moveTo>
                  <a:pt x="0" y="0"/>
                </a:moveTo>
                <a:lnTo>
                  <a:pt x="0" y="0"/>
                </a:lnTo>
                <a:lnTo>
                  <a:pt x="0" y="5799478"/>
                </a:lnTo>
              </a:path>
            </a:pathLst>
          </a:custGeom>
          <a:ln w="13032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0416" y="1143325"/>
            <a:ext cx="0" cy="5600700"/>
          </a:xfrm>
          <a:custGeom>
            <a:avLst/>
            <a:gdLst/>
            <a:ahLst/>
            <a:cxnLst/>
            <a:rect l="l" t="t" r="r" b="b"/>
            <a:pathLst>
              <a:path h="5600700">
                <a:moveTo>
                  <a:pt x="0" y="0"/>
                </a:moveTo>
                <a:lnTo>
                  <a:pt x="0" y="5600574"/>
                </a:lnTo>
              </a:path>
            </a:pathLst>
          </a:custGeom>
          <a:ln w="13032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899" y="944421"/>
            <a:ext cx="4610735" cy="199390"/>
          </a:xfrm>
          <a:custGeom>
            <a:avLst/>
            <a:gdLst/>
            <a:ahLst/>
            <a:cxnLst/>
            <a:rect l="l" t="t" r="r" b="b"/>
            <a:pathLst>
              <a:path w="4610735" h="199390">
                <a:moveTo>
                  <a:pt x="0" y="0"/>
                </a:moveTo>
                <a:lnTo>
                  <a:pt x="4610455" y="0"/>
                </a:lnTo>
                <a:lnTo>
                  <a:pt x="4610455" y="198903"/>
                </a:lnTo>
                <a:lnTo>
                  <a:pt x="0" y="19890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1393" y="946420"/>
            <a:ext cx="5380355" cy="197485"/>
          </a:xfrm>
          <a:custGeom>
            <a:avLst/>
            <a:gdLst/>
            <a:ahLst/>
            <a:cxnLst/>
            <a:rect l="l" t="t" r="r" b="b"/>
            <a:pathLst>
              <a:path w="5380355" h="197484">
                <a:moveTo>
                  <a:pt x="0" y="0"/>
                </a:moveTo>
                <a:lnTo>
                  <a:pt x="5380335" y="0"/>
                </a:lnTo>
                <a:lnTo>
                  <a:pt x="5380335" y="196904"/>
                </a:lnTo>
                <a:lnTo>
                  <a:pt x="0" y="19690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21393" y="3369529"/>
            <a:ext cx="5380355" cy="200660"/>
          </a:xfrm>
          <a:custGeom>
            <a:avLst/>
            <a:gdLst/>
            <a:ahLst/>
            <a:cxnLst/>
            <a:rect l="l" t="t" r="r" b="b"/>
            <a:pathLst>
              <a:path w="5380355" h="200660">
                <a:moveTo>
                  <a:pt x="0" y="0"/>
                </a:moveTo>
                <a:lnTo>
                  <a:pt x="5380335" y="0"/>
                </a:lnTo>
                <a:lnTo>
                  <a:pt x="5380335" y="200103"/>
                </a:lnTo>
                <a:lnTo>
                  <a:pt x="0" y="20010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5002" y="1176386"/>
            <a:ext cx="470163" cy="115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4463" y="1176386"/>
            <a:ext cx="347895" cy="115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92511" y="1181319"/>
            <a:ext cx="1608982" cy="32983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48842" y="1176386"/>
            <a:ext cx="597488" cy="1159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79419" y="1177320"/>
            <a:ext cx="357878" cy="1150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41843" y="1176386"/>
            <a:ext cx="1905788" cy="21831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5002" y="1363425"/>
            <a:ext cx="470163" cy="114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54463" y="1363425"/>
            <a:ext cx="347895" cy="1159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48842" y="1363425"/>
            <a:ext cx="597488" cy="1159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0489" y="1366358"/>
            <a:ext cx="347855" cy="1130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5002" y="1550465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54463" y="1550465"/>
            <a:ext cx="347895" cy="1149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48842" y="1549398"/>
            <a:ext cx="597488" cy="1170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40879" y="1550465"/>
            <a:ext cx="815048" cy="17970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5002" y="1736437"/>
            <a:ext cx="470163" cy="115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2690" y="1742436"/>
            <a:ext cx="220513" cy="1099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48842" y="1736437"/>
            <a:ext cx="597488" cy="1159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5002" y="1923476"/>
            <a:ext cx="470163" cy="114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12608" y="1931475"/>
            <a:ext cx="207510" cy="929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39176" y="1933475"/>
            <a:ext cx="74141" cy="899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48842" y="1923476"/>
            <a:ext cx="597488" cy="1159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5002" y="2110515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54463" y="2110515"/>
            <a:ext cx="347895" cy="1149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48842" y="2109449"/>
            <a:ext cx="597488" cy="1170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5002" y="2296488"/>
            <a:ext cx="470163" cy="1159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54463" y="2298487"/>
            <a:ext cx="347895" cy="11304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48842" y="2296488"/>
            <a:ext cx="597488" cy="1159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5002" y="2483527"/>
            <a:ext cx="470163" cy="11504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53461" y="2484460"/>
            <a:ext cx="229573" cy="1150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03081" y="2490459"/>
            <a:ext cx="99278" cy="1070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48842" y="2483527"/>
            <a:ext cx="597488" cy="1159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5002" y="2670566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54463" y="2671499"/>
            <a:ext cx="347895" cy="11504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48842" y="2669499"/>
            <a:ext cx="597488" cy="11704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5002" y="2856539"/>
            <a:ext cx="470163" cy="1159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53461" y="2864537"/>
            <a:ext cx="348897" cy="10798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48842" y="2856539"/>
            <a:ext cx="597488" cy="11598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5002" y="3043577"/>
            <a:ext cx="470163" cy="11504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2481" y="3043577"/>
            <a:ext cx="339877" cy="1159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48842" y="3043577"/>
            <a:ext cx="597488" cy="1159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002" y="3230617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62481" y="3230617"/>
            <a:ext cx="339877" cy="11491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48842" y="3229550"/>
            <a:ext cx="597488" cy="1170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5002" y="3416589"/>
            <a:ext cx="470163" cy="1159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7470" y="3417522"/>
            <a:ext cx="344888" cy="11411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5002" y="3603628"/>
            <a:ext cx="470163" cy="11504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02091" y="3671477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76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06601" y="3637228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45664"/>
                </a:moveTo>
                <a:lnTo>
                  <a:pt x="0" y="0"/>
                </a:lnTo>
                <a:lnTo>
                  <a:pt x="0" y="45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02091" y="3633423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76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97320" y="3637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44926"/>
                </a:moveTo>
                <a:lnTo>
                  <a:pt x="0" y="0"/>
                </a:lnTo>
                <a:lnTo>
                  <a:pt x="0" y="44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52205" y="3603628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982"/>
                </a:moveTo>
                <a:lnTo>
                  <a:pt x="0" y="0"/>
                </a:lnTo>
                <a:lnTo>
                  <a:pt x="0" y="115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21375" y="3610561"/>
            <a:ext cx="102870" cy="108585"/>
          </a:xfrm>
          <a:custGeom>
            <a:avLst/>
            <a:gdLst/>
            <a:ahLst/>
            <a:cxnLst/>
            <a:rect l="l" t="t" r="r" b="b"/>
            <a:pathLst>
              <a:path w="102869" h="108585">
                <a:moveTo>
                  <a:pt x="102258" y="0"/>
                </a:moveTo>
                <a:lnTo>
                  <a:pt x="0" y="0"/>
                </a:lnTo>
                <a:lnTo>
                  <a:pt x="0" y="108117"/>
                </a:lnTo>
                <a:lnTo>
                  <a:pt x="9033" y="108117"/>
                </a:lnTo>
                <a:lnTo>
                  <a:pt x="9033" y="102118"/>
                </a:lnTo>
                <a:lnTo>
                  <a:pt x="102258" y="102118"/>
                </a:lnTo>
                <a:lnTo>
                  <a:pt x="102258" y="94119"/>
                </a:lnTo>
                <a:lnTo>
                  <a:pt x="9033" y="94119"/>
                </a:lnTo>
                <a:lnTo>
                  <a:pt x="9033" y="7998"/>
                </a:lnTo>
                <a:lnTo>
                  <a:pt x="102258" y="7998"/>
                </a:lnTo>
                <a:lnTo>
                  <a:pt x="102258" y="0"/>
                </a:lnTo>
                <a:close/>
              </a:path>
              <a:path w="102869" h="108585">
                <a:moveTo>
                  <a:pt x="102258" y="102118"/>
                </a:moveTo>
                <a:lnTo>
                  <a:pt x="93238" y="102118"/>
                </a:lnTo>
                <a:lnTo>
                  <a:pt x="93238" y="108117"/>
                </a:lnTo>
                <a:lnTo>
                  <a:pt x="102258" y="108117"/>
                </a:lnTo>
                <a:lnTo>
                  <a:pt x="102258" y="102118"/>
                </a:lnTo>
                <a:close/>
              </a:path>
              <a:path w="102869" h="108585">
                <a:moveTo>
                  <a:pt x="102258" y="7998"/>
                </a:moveTo>
                <a:lnTo>
                  <a:pt x="93238" y="7998"/>
                </a:lnTo>
                <a:lnTo>
                  <a:pt x="93238" y="94119"/>
                </a:lnTo>
                <a:lnTo>
                  <a:pt x="102258" y="94119"/>
                </a:lnTo>
                <a:lnTo>
                  <a:pt x="102258" y="7998"/>
                </a:lnTo>
                <a:close/>
              </a:path>
              <a:path w="102869" h="108585">
                <a:moveTo>
                  <a:pt x="87224" y="73989"/>
                </a:moveTo>
                <a:lnTo>
                  <a:pt x="14045" y="73989"/>
                </a:lnTo>
                <a:lnTo>
                  <a:pt x="14045" y="81987"/>
                </a:lnTo>
                <a:lnTo>
                  <a:pt x="87224" y="81987"/>
                </a:lnTo>
                <a:lnTo>
                  <a:pt x="87224" y="73989"/>
                </a:lnTo>
                <a:close/>
              </a:path>
              <a:path w="102869" h="108585">
                <a:moveTo>
                  <a:pt x="55138" y="51059"/>
                </a:moveTo>
                <a:lnTo>
                  <a:pt x="46117" y="51059"/>
                </a:lnTo>
                <a:lnTo>
                  <a:pt x="46117" y="73989"/>
                </a:lnTo>
                <a:lnTo>
                  <a:pt x="55138" y="73989"/>
                </a:lnTo>
                <a:lnTo>
                  <a:pt x="55138" y="51059"/>
                </a:lnTo>
                <a:close/>
              </a:path>
              <a:path w="102869" h="108585">
                <a:moveTo>
                  <a:pt x="67179" y="53058"/>
                </a:moveTo>
                <a:lnTo>
                  <a:pt x="61165" y="57991"/>
                </a:lnTo>
                <a:lnTo>
                  <a:pt x="64172" y="61990"/>
                </a:lnTo>
                <a:lnTo>
                  <a:pt x="68181" y="65990"/>
                </a:lnTo>
                <a:lnTo>
                  <a:pt x="71188" y="71056"/>
                </a:lnTo>
                <a:lnTo>
                  <a:pt x="78204" y="65990"/>
                </a:lnTo>
                <a:lnTo>
                  <a:pt x="72190" y="57991"/>
                </a:lnTo>
                <a:lnTo>
                  <a:pt x="67179" y="53058"/>
                </a:lnTo>
                <a:close/>
              </a:path>
              <a:path w="102869" h="108585">
                <a:moveTo>
                  <a:pt x="83215" y="43060"/>
                </a:moveTo>
                <a:lnTo>
                  <a:pt x="18054" y="43060"/>
                </a:lnTo>
                <a:lnTo>
                  <a:pt x="18054" y="51059"/>
                </a:lnTo>
                <a:lnTo>
                  <a:pt x="83215" y="51059"/>
                </a:lnTo>
                <a:lnTo>
                  <a:pt x="83215" y="43060"/>
                </a:lnTo>
                <a:close/>
              </a:path>
              <a:path w="102869" h="108585">
                <a:moveTo>
                  <a:pt x="55138" y="27062"/>
                </a:moveTo>
                <a:lnTo>
                  <a:pt x="46117" y="27062"/>
                </a:lnTo>
                <a:lnTo>
                  <a:pt x="46117" y="43060"/>
                </a:lnTo>
                <a:lnTo>
                  <a:pt x="55138" y="43060"/>
                </a:lnTo>
                <a:lnTo>
                  <a:pt x="55138" y="27062"/>
                </a:lnTo>
                <a:close/>
              </a:path>
              <a:path w="102869" h="108585">
                <a:moveTo>
                  <a:pt x="85219" y="19063"/>
                </a:moveTo>
                <a:lnTo>
                  <a:pt x="16049" y="19063"/>
                </a:lnTo>
                <a:lnTo>
                  <a:pt x="16049" y="27062"/>
                </a:lnTo>
                <a:lnTo>
                  <a:pt x="85219" y="27062"/>
                </a:lnTo>
                <a:lnTo>
                  <a:pt x="85219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6663" y="3603628"/>
            <a:ext cx="111760" cy="114300"/>
          </a:xfrm>
          <a:custGeom>
            <a:avLst/>
            <a:gdLst/>
            <a:ahLst/>
            <a:cxnLst/>
            <a:rect l="l" t="t" r="r" b="b"/>
            <a:pathLst>
              <a:path w="111760" h="114300">
                <a:moveTo>
                  <a:pt x="97247" y="54925"/>
                </a:moveTo>
                <a:lnTo>
                  <a:pt x="14045" y="54925"/>
                </a:lnTo>
                <a:lnTo>
                  <a:pt x="14045" y="113983"/>
                </a:lnTo>
                <a:lnTo>
                  <a:pt x="23065" y="113983"/>
                </a:lnTo>
                <a:lnTo>
                  <a:pt x="23065" y="92919"/>
                </a:lnTo>
                <a:lnTo>
                  <a:pt x="97247" y="92919"/>
                </a:lnTo>
                <a:lnTo>
                  <a:pt x="97247" y="85987"/>
                </a:lnTo>
                <a:lnTo>
                  <a:pt x="23065" y="85987"/>
                </a:lnTo>
                <a:lnTo>
                  <a:pt x="23065" y="77988"/>
                </a:lnTo>
                <a:lnTo>
                  <a:pt x="97247" y="77988"/>
                </a:lnTo>
                <a:lnTo>
                  <a:pt x="97247" y="70922"/>
                </a:lnTo>
                <a:lnTo>
                  <a:pt x="23065" y="70922"/>
                </a:lnTo>
                <a:lnTo>
                  <a:pt x="23065" y="62924"/>
                </a:lnTo>
                <a:lnTo>
                  <a:pt x="97247" y="62924"/>
                </a:lnTo>
                <a:lnTo>
                  <a:pt x="97247" y="54925"/>
                </a:lnTo>
                <a:close/>
              </a:path>
              <a:path w="111760" h="114300">
                <a:moveTo>
                  <a:pt x="63156" y="103984"/>
                </a:moveTo>
                <a:lnTo>
                  <a:pt x="64158" y="107984"/>
                </a:lnTo>
                <a:lnTo>
                  <a:pt x="65161" y="111050"/>
                </a:lnTo>
                <a:lnTo>
                  <a:pt x="65161" y="113049"/>
                </a:lnTo>
                <a:lnTo>
                  <a:pt x="92235" y="113049"/>
                </a:lnTo>
                <a:lnTo>
                  <a:pt x="97247" y="109050"/>
                </a:lnTo>
                <a:lnTo>
                  <a:pt x="97247" y="105051"/>
                </a:lnTo>
                <a:lnTo>
                  <a:pt x="70185" y="105051"/>
                </a:lnTo>
                <a:lnTo>
                  <a:pt x="63156" y="103984"/>
                </a:lnTo>
                <a:close/>
              </a:path>
              <a:path w="111760" h="114300">
                <a:moveTo>
                  <a:pt x="97247" y="92919"/>
                </a:moveTo>
                <a:lnTo>
                  <a:pt x="88226" y="92919"/>
                </a:lnTo>
                <a:lnTo>
                  <a:pt x="88226" y="103051"/>
                </a:lnTo>
                <a:lnTo>
                  <a:pt x="86222" y="105051"/>
                </a:lnTo>
                <a:lnTo>
                  <a:pt x="97247" y="105051"/>
                </a:lnTo>
                <a:lnTo>
                  <a:pt x="97247" y="92919"/>
                </a:lnTo>
                <a:close/>
              </a:path>
              <a:path w="111760" h="114300">
                <a:moveTo>
                  <a:pt x="97247" y="77988"/>
                </a:moveTo>
                <a:lnTo>
                  <a:pt x="88226" y="77988"/>
                </a:lnTo>
                <a:lnTo>
                  <a:pt x="88226" y="85987"/>
                </a:lnTo>
                <a:lnTo>
                  <a:pt x="97247" y="85987"/>
                </a:lnTo>
                <a:lnTo>
                  <a:pt x="97247" y="77988"/>
                </a:lnTo>
                <a:close/>
              </a:path>
              <a:path w="111760" h="114300">
                <a:moveTo>
                  <a:pt x="97247" y="62924"/>
                </a:moveTo>
                <a:lnTo>
                  <a:pt x="88226" y="62924"/>
                </a:lnTo>
                <a:lnTo>
                  <a:pt x="88226" y="70922"/>
                </a:lnTo>
                <a:lnTo>
                  <a:pt x="97247" y="70922"/>
                </a:lnTo>
                <a:lnTo>
                  <a:pt x="97247" y="62924"/>
                </a:lnTo>
                <a:close/>
              </a:path>
              <a:path w="111760" h="114300">
                <a:moveTo>
                  <a:pt x="111279" y="40927"/>
                </a:moveTo>
                <a:lnTo>
                  <a:pt x="0" y="40927"/>
                </a:lnTo>
                <a:lnTo>
                  <a:pt x="0" y="47992"/>
                </a:lnTo>
                <a:lnTo>
                  <a:pt x="111279" y="47992"/>
                </a:lnTo>
                <a:lnTo>
                  <a:pt x="111279" y="40927"/>
                </a:lnTo>
                <a:close/>
              </a:path>
              <a:path w="111760" h="114300">
                <a:moveTo>
                  <a:pt x="61152" y="32928"/>
                </a:moveTo>
                <a:lnTo>
                  <a:pt x="51129" y="32928"/>
                </a:lnTo>
                <a:lnTo>
                  <a:pt x="51129" y="40927"/>
                </a:lnTo>
                <a:lnTo>
                  <a:pt x="61152" y="40927"/>
                </a:lnTo>
                <a:lnTo>
                  <a:pt x="61152" y="32928"/>
                </a:lnTo>
                <a:close/>
              </a:path>
              <a:path w="111760" h="114300">
                <a:moveTo>
                  <a:pt x="101256" y="24929"/>
                </a:moveTo>
                <a:lnTo>
                  <a:pt x="8031" y="24929"/>
                </a:lnTo>
                <a:lnTo>
                  <a:pt x="8031" y="32928"/>
                </a:lnTo>
                <a:lnTo>
                  <a:pt x="101256" y="32928"/>
                </a:lnTo>
                <a:lnTo>
                  <a:pt x="101256" y="24929"/>
                </a:lnTo>
                <a:close/>
              </a:path>
              <a:path w="111760" h="114300">
                <a:moveTo>
                  <a:pt x="61152" y="17997"/>
                </a:moveTo>
                <a:lnTo>
                  <a:pt x="51129" y="17997"/>
                </a:lnTo>
                <a:lnTo>
                  <a:pt x="51129" y="24929"/>
                </a:lnTo>
                <a:lnTo>
                  <a:pt x="61152" y="24929"/>
                </a:lnTo>
                <a:lnTo>
                  <a:pt x="61152" y="17997"/>
                </a:lnTo>
                <a:close/>
              </a:path>
              <a:path w="111760" h="114300">
                <a:moveTo>
                  <a:pt x="109274" y="9998"/>
                </a:moveTo>
                <a:lnTo>
                  <a:pt x="2004" y="9998"/>
                </a:lnTo>
                <a:lnTo>
                  <a:pt x="2004" y="17997"/>
                </a:lnTo>
                <a:lnTo>
                  <a:pt x="109274" y="17997"/>
                </a:lnTo>
                <a:lnTo>
                  <a:pt x="109274" y="9998"/>
                </a:lnTo>
                <a:close/>
              </a:path>
              <a:path w="111760" h="114300">
                <a:moveTo>
                  <a:pt x="61152" y="0"/>
                </a:moveTo>
                <a:lnTo>
                  <a:pt x="51129" y="0"/>
                </a:lnTo>
                <a:lnTo>
                  <a:pt x="51129" y="9998"/>
                </a:lnTo>
                <a:lnTo>
                  <a:pt x="61152" y="9998"/>
                </a:lnTo>
                <a:lnTo>
                  <a:pt x="61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54958" y="3603628"/>
            <a:ext cx="116839" cy="115570"/>
          </a:xfrm>
          <a:custGeom>
            <a:avLst/>
            <a:gdLst/>
            <a:ahLst/>
            <a:cxnLst/>
            <a:rect l="l" t="t" r="r" b="b"/>
            <a:pathLst>
              <a:path w="116839" h="115570">
                <a:moveTo>
                  <a:pt x="70185" y="83987"/>
                </a:moveTo>
                <a:lnTo>
                  <a:pt x="60149" y="83987"/>
                </a:lnTo>
                <a:lnTo>
                  <a:pt x="60149" y="115049"/>
                </a:lnTo>
                <a:lnTo>
                  <a:pt x="70185" y="115049"/>
                </a:lnTo>
                <a:lnTo>
                  <a:pt x="70185" y="83987"/>
                </a:lnTo>
                <a:close/>
              </a:path>
              <a:path w="116839" h="115570">
                <a:moveTo>
                  <a:pt x="116263" y="75988"/>
                </a:moveTo>
                <a:lnTo>
                  <a:pt x="0" y="75988"/>
                </a:lnTo>
                <a:lnTo>
                  <a:pt x="0" y="83987"/>
                </a:lnTo>
                <a:lnTo>
                  <a:pt x="116263" y="83987"/>
                </a:lnTo>
                <a:lnTo>
                  <a:pt x="116263" y="75988"/>
                </a:lnTo>
                <a:close/>
              </a:path>
              <a:path w="116839" h="115570">
                <a:moveTo>
                  <a:pt x="108245" y="42926"/>
                </a:moveTo>
                <a:lnTo>
                  <a:pt x="19056" y="42926"/>
                </a:lnTo>
                <a:lnTo>
                  <a:pt x="19056" y="75988"/>
                </a:lnTo>
                <a:lnTo>
                  <a:pt x="28077" y="75988"/>
                </a:lnTo>
                <a:lnTo>
                  <a:pt x="28077" y="50925"/>
                </a:lnTo>
                <a:lnTo>
                  <a:pt x="108245" y="50925"/>
                </a:lnTo>
                <a:lnTo>
                  <a:pt x="108245" y="42926"/>
                </a:lnTo>
                <a:close/>
              </a:path>
              <a:path w="116839" h="115570">
                <a:moveTo>
                  <a:pt x="70185" y="50925"/>
                </a:moveTo>
                <a:lnTo>
                  <a:pt x="60149" y="50925"/>
                </a:lnTo>
                <a:lnTo>
                  <a:pt x="60149" y="75988"/>
                </a:lnTo>
                <a:lnTo>
                  <a:pt x="70185" y="75988"/>
                </a:lnTo>
                <a:lnTo>
                  <a:pt x="70185" y="50925"/>
                </a:lnTo>
                <a:close/>
              </a:path>
              <a:path w="116839" h="115570">
                <a:moveTo>
                  <a:pt x="26072" y="0"/>
                </a:moveTo>
                <a:lnTo>
                  <a:pt x="21593" y="11006"/>
                </a:lnTo>
                <a:lnTo>
                  <a:pt x="15797" y="21563"/>
                </a:lnTo>
                <a:lnTo>
                  <a:pt x="8871" y="31570"/>
                </a:lnTo>
                <a:lnTo>
                  <a:pt x="1002" y="40927"/>
                </a:lnTo>
                <a:lnTo>
                  <a:pt x="4009" y="43993"/>
                </a:lnTo>
                <a:lnTo>
                  <a:pt x="6013" y="45993"/>
                </a:lnTo>
                <a:lnTo>
                  <a:pt x="9020" y="47992"/>
                </a:lnTo>
                <a:lnTo>
                  <a:pt x="13522" y="41812"/>
                </a:lnTo>
                <a:lnTo>
                  <a:pt x="17927" y="35344"/>
                </a:lnTo>
                <a:lnTo>
                  <a:pt x="22141" y="28702"/>
                </a:lnTo>
                <a:lnTo>
                  <a:pt x="26072" y="21996"/>
                </a:lnTo>
                <a:lnTo>
                  <a:pt x="110250" y="21996"/>
                </a:lnTo>
                <a:lnTo>
                  <a:pt x="110250" y="12931"/>
                </a:lnTo>
                <a:lnTo>
                  <a:pt x="30081" y="12931"/>
                </a:lnTo>
                <a:lnTo>
                  <a:pt x="32086" y="9998"/>
                </a:lnTo>
                <a:lnTo>
                  <a:pt x="36095" y="1999"/>
                </a:lnTo>
                <a:lnTo>
                  <a:pt x="26072" y="0"/>
                </a:lnTo>
                <a:close/>
              </a:path>
              <a:path w="116839" h="115570">
                <a:moveTo>
                  <a:pt x="70185" y="21996"/>
                </a:moveTo>
                <a:lnTo>
                  <a:pt x="60149" y="21996"/>
                </a:lnTo>
                <a:lnTo>
                  <a:pt x="60149" y="42926"/>
                </a:lnTo>
                <a:lnTo>
                  <a:pt x="70185" y="42926"/>
                </a:lnTo>
                <a:lnTo>
                  <a:pt x="70185" y="21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83249" y="3610561"/>
            <a:ext cx="99695" cy="107314"/>
          </a:xfrm>
          <a:custGeom>
            <a:avLst/>
            <a:gdLst/>
            <a:ahLst/>
            <a:cxnLst/>
            <a:rect l="l" t="t" r="r" b="b"/>
            <a:pathLst>
              <a:path w="99694" h="107314">
                <a:moveTo>
                  <a:pt x="99291" y="0"/>
                </a:moveTo>
                <a:lnTo>
                  <a:pt x="0" y="0"/>
                </a:lnTo>
                <a:lnTo>
                  <a:pt x="0" y="107050"/>
                </a:lnTo>
                <a:lnTo>
                  <a:pt x="9087" y="107050"/>
                </a:lnTo>
                <a:lnTo>
                  <a:pt x="9087" y="9065"/>
                </a:lnTo>
                <a:lnTo>
                  <a:pt x="99291" y="9065"/>
                </a:lnTo>
                <a:lnTo>
                  <a:pt x="99291" y="0"/>
                </a:lnTo>
                <a:close/>
              </a:path>
              <a:path w="99694" h="107314">
                <a:moveTo>
                  <a:pt x="73232" y="97052"/>
                </a:moveTo>
                <a:lnTo>
                  <a:pt x="66150" y="97052"/>
                </a:lnTo>
                <a:lnTo>
                  <a:pt x="67219" y="100118"/>
                </a:lnTo>
                <a:lnTo>
                  <a:pt x="68154" y="103051"/>
                </a:lnTo>
                <a:lnTo>
                  <a:pt x="68154" y="106117"/>
                </a:lnTo>
                <a:lnTo>
                  <a:pt x="95282" y="106117"/>
                </a:lnTo>
                <a:lnTo>
                  <a:pt x="99291" y="102118"/>
                </a:lnTo>
                <a:lnTo>
                  <a:pt x="99291" y="98118"/>
                </a:lnTo>
                <a:lnTo>
                  <a:pt x="78177" y="98118"/>
                </a:lnTo>
                <a:lnTo>
                  <a:pt x="73232" y="97052"/>
                </a:lnTo>
                <a:close/>
              </a:path>
              <a:path w="99694" h="107314">
                <a:moveTo>
                  <a:pt x="99291" y="9065"/>
                </a:moveTo>
                <a:lnTo>
                  <a:pt x="90204" y="9065"/>
                </a:lnTo>
                <a:lnTo>
                  <a:pt x="90204" y="95052"/>
                </a:lnTo>
                <a:lnTo>
                  <a:pt x="88200" y="98118"/>
                </a:lnTo>
                <a:lnTo>
                  <a:pt x="99291" y="98118"/>
                </a:lnTo>
                <a:lnTo>
                  <a:pt x="99291" y="9065"/>
                </a:lnTo>
                <a:close/>
              </a:path>
              <a:path w="99694" h="107314">
                <a:moveTo>
                  <a:pt x="56127" y="25996"/>
                </a:moveTo>
                <a:lnTo>
                  <a:pt x="49178" y="29995"/>
                </a:lnTo>
                <a:lnTo>
                  <a:pt x="56143" y="42926"/>
                </a:lnTo>
                <a:lnTo>
                  <a:pt x="59570" y="49042"/>
                </a:lnTo>
                <a:lnTo>
                  <a:pt x="63210" y="55058"/>
                </a:lnTo>
                <a:lnTo>
                  <a:pt x="59225" y="61940"/>
                </a:lnTo>
                <a:lnTo>
                  <a:pt x="54840" y="69202"/>
                </a:lnTo>
                <a:lnTo>
                  <a:pt x="50205" y="76505"/>
                </a:lnTo>
                <a:lnTo>
                  <a:pt x="45169" y="83987"/>
                </a:lnTo>
                <a:lnTo>
                  <a:pt x="52118" y="87987"/>
                </a:lnTo>
                <a:lnTo>
                  <a:pt x="56465" y="81987"/>
                </a:lnTo>
                <a:lnTo>
                  <a:pt x="60537" y="75988"/>
                </a:lnTo>
                <a:lnTo>
                  <a:pt x="64949" y="69123"/>
                </a:lnTo>
                <a:lnTo>
                  <a:pt x="68154" y="63990"/>
                </a:lnTo>
                <a:lnTo>
                  <a:pt x="77629" y="63990"/>
                </a:lnTo>
                <a:lnTo>
                  <a:pt x="75865" y="61057"/>
                </a:lnTo>
                <a:lnTo>
                  <a:pt x="72163" y="55058"/>
                </a:lnTo>
                <a:lnTo>
                  <a:pt x="76346" y="47378"/>
                </a:lnTo>
                <a:lnTo>
                  <a:pt x="76992" y="45993"/>
                </a:lnTo>
                <a:lnTo>
                  <a:pt x="68154" y="45993"/>
                </a:lnTo>
                <a:lnTo>
                  <a:pt x="63210" y="39060"/>
                </a:lnTo>
                <a:lnTo>
                  <a:pt x="59200" y="33061"/>
                </a:lnTo>
                <a:lnTo>
                  <a:pt x="56127" y="25996"/>
                </a:lnTo>
                <a:close/>
              </a:path>
              <a:path w="99694" h="107314">
                <a:moveTo>
                  <a:pt x="17105" y="21063"/>
                </a:moveTo>
                <a:lnTo>
                  <a:pt x="10022" y="25062"/>
                </a:lnTo>
                <a:lnTo>
                  <a:pt x="14370" y="31799"/>
                </a:lnTo>
                <a:lnTo>
                  <a:pt x="18441" y="38660"/>
                </a:lnTo>
                <a:lnTo>
                  <a:pt x="22313" y="45722"/>
                </a:lnTo>
                <a:lnTo>
                  <a:pt x="26059" y="53058"/>
                </a:lnTo>
                <a:lnTo>
                  <a:pt x="22166" y="59941"/>
                </a:lnTo>
                <a:lnTo>
                  <a:pt x="16736" y="69202"/>
                </a:lnTo>
                <a:lnTo>
                  <a:pt x="9087" y="81987"/>
                </a:lnTo>
                <a:lnTo>
                  <a:pt x="16036" y="85987"/>
                </a:lnTo>
                <a:lnTo>
                  <a:pt x="19824" y="79973"/>
                </a:lnTo>
                <a:lnTo>
                  <a:pt x="23586" y="73872"/>
                </a:lnTo>
                <a:lnTo>
                  <a:pt x="27662" y="67056"/>
                </a:lnTo>
                <a:lnTo>
                  <a:pt x="31137" y="61057"/>
                </a:lnTo>
                <a:lnTo>
                  <a:pt x="41164" y="61057"/>
                </a:lnTo>
                <a:lnTo>
                  <a:pt x="39255" y="57845"/>
                </a:lnTo>
                <a:lnTo>
                  <a:pt x="36081" y="51992"/>
                </a:lnTo>
                <a:lnTo>
                  <a:pt x="39729" y="43993"/>
                </a:lnTo>
                <a:lnTo>
                  <a:pt x="31137" y="43993"/>
                </a:lnTo>
                <a:lnTo>
                  <a:pt x="27275" y="37794"/>
                </a:lnTo>
                <a:lnTo>
                  <a:pt x="17105" y="21063"/>
                </a:lnTo>
                <a:close/>
              </a:path>
              <a:path w="99694" h="107314">
                <a:moveTo>
                  <a:pt x="77629" y="63990"/>
                </a:moveTo>
                <a:lnTo>
                  <a:pt x="68154" y="63990"/>
                </a:lnTo>
                <a:lnTo>
                  <a:pt x="72163" y="71056"/>
                </a:lnTo>
                <a:lnTo>
                  <a:pt x="76172" y="77988"/>
                </a:lnTo>
                <a:lnTo>
                  <a:pt x="80181" y="85987"/>
                </a:lnTo>
                <a:lnTo>
                  <a:pt x="88200" y="81054"/>
                </a:lnTo>
                <a:lnTo>
                  <a:pt x="83871" y="74293"/>
                </a:lnTo>
                <a:lnTo>
                  <a:pt x="79470" y="67056"/>
                </a:lnTo>
                <a:lnTo>
                  <a:pt x="77629" y="63990"/>
                </a:lnTo>
                <a:close/>
              </a:path>
              <a:path w="99694" h="107314">
                <a:moveTo>
                  <a:pt x="41164" y="61057"/>
                </a:moveTo>
                <a:lnTo>
                  <a:pt x="31137" y="61057"/>
                </a:lnTo>
                <a:lnTo>
                  <a:pt x="35179" y="67123"/>
                </a:lnTo>
                <a:lnTo>
                  <a:pt x="38086" y="73055"/>
                </a:lnTo>
                <a:lnTo>
                  <a:pt x="41160" y="79988"/>
                </a:lnTo>
                <a:lnTo>
                  <a:pt x="49178" y="75055"/>
                </a:lnTo>
                <a:lnTo>
                  <a:pt x="45957" y="69123"/>
                </a:lnTo>
                <a:lnTo>
                  <a:pt x="41164" y="61057"/>
                </a:lnTo>
                <a:close/>
              </a:path>
              <a:path w="99694" h="107314">
                <a:moveTo>
                  <a:pt x="79246" y="19997"/>
                </a:moveTo>
                <a:lnTo>
                  <a:pt x="76723" y="26896"/>
                </a:lnTo>
                <a:lnTo>
                  <a:pt x="74051" y="33395"/>
                </a:lnTo>
                <a:lnTo>
                  <a:pt x="71146" y="39831"/>
                </a:lnTo>
                <a:lnTo>
                  <a:pt x="68154" y="45993"/>
                </a:lnTo>
                <a:lnTo>
                  <a:pt x="76992" y="45993"/>
                </a:lnTo>
                <a:lnTo>
                  <a:pt x="80064" y="39410"/>
                </a:lnTo>
                <a:lnTo>
                  <a:pt x="84175" y="29995"/>
                </a:lnTo>
                <a:lnTo>
                  <a:pt x="87264" y="23063"/>
                </a:lnTo>
                <a:lnTo>
                  <a:pt x="79246" y="19997"/>
                </a:lnTo>
                <a:close/>
              </a:path>
              <a:path w="99694" h="107314">
                <a:moveTo>
                  <a:pt x="40090" y="19063"/>
                </a:moveTo>
                <a:lnTo>
                  <a:pt x="38410" y="25208"/>
                </a:lnTo>
                <a:lnTo>
                  <a:pt x="36365" y="31528"/>
                </a:lnTo>
                <a:lnTo>
                  <a:pt x="33945" y="37848"/>
                </a:lnTo>
                <a:lnTo>
                  <a:pt x="31137" y="43993"/>
                </a:lnTo>
                <a:lnTo>
                  <a:pt x="39729" y="43993"/>
                </a:lnTo>
                <a:lnTo>
                  <a:pt x="42496" y="37794"/>
                </a:lnTo>
                <a:lnTo>
                  <a:pt x="45584" y="29995"/>
                </a:lnTo>
                <a:lnTo>
                  <a:pt x="48109" y="21996"/>
                </a:lnTo>
                <a:lnTo>
                  <a:pt x="40090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902312" y="3603628"/>
            <a:ext cx="475077" cy="11504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55875" y="3602562"/>
            <a:ext cx="1904719" cy="311733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5002" y="3790667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47193" y="3862657"/>
            <a:ext cx="10160" cy="43180"/>
          </a:xfrm>
          <a:custGeom>
            <a:avLst/>
            <a:gdLst/>
            <a:ahLst/>
            <a:cxnLst/>
            <a:rect l="l" t="t" r="r" b="b"/>
            <a:pathLst>
              <a:path w="10160" h="43179">
                <a:moveTo>
                  <a:pt x="10022" y="0"/>
                </a:moveTo>
                <a:lnTo>
                  <a:pt x="0" y="0"/>
                </a:lnTo>
                <a:lnTo>
                  <a:pt x="0" y="42926"/>
                </a:lnTo>
                <a:lnTo>
                  <a:pt x="10022" y="42926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602091" y="3858576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02091" y="3824961"/>
            <a:ext cx="9525" cy="29209"/>
          </a:xfrm>
          <a:custGeom>
            <a:avLst/>
            <a:gdLst/>
            <a:ahLst/>
            <a:cxnLst/>
            <a:rect l="l" t="t" r="r" b="b"/>
            <a:pathLst>
              <a:path w="9525" h="29210">
                <a:moveTo>
                  <a:pt x="0" y="29174"/>
                </a:moveTo>
                <a:lnTo>
                  <a:pt x="9020" y="29174"/>
                </a:lnTo>
                <a:lnTo>
                  <a:pt x="9020" y="0"/>
                </a:lnTo>
                <a:lnTo>
                  <a:pt x="0" y="0"/>
                </a:lnTo>
                <a:lnTo>
                  <a:pt x="0" y="29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02091" y="3820522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47193" y="3824662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60" h="29210">
                <a:moveTo>
                  <a:pt x="10022" y="0"/>
                </a:moveTo>
                <a:lnTo>
                  <a:pt x="0" y="0"/>
                </a:lnTo>
                <a:lnTo>
                  <a:pt x="0" y="28929"/>
                </a:lnTo>
                <a:lnTo>
                  <a:pt x="10022" y="28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92309" y="3824662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60" h="29210">
                <a:moveTo>
                  <a:pt x="10022" y="0"/>
                </a:moveTo>
                <a:lnTo>
                  <a:pt x="0" y="0"/>
                </a:lnTo>
                <a:lnTo>
                  <a:pt x="0" y="28929"/>
                </a:lnTo>
                <a:lnTo>
                  <a:pt x="10022" y="28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47193" y="3790667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10022" y="0"/>
                </a:moveTo>
                <a:lnTo>
                  <a:pt x="0" y="0"/>
                </a:lnTo>
                <a:lnTo>
                  <a:pt x="0" y="24929"/>
                </a:lnTo>
                <a:lnTo>
                  <a:pt x="10022" y="24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21375" y="3796667"/>
            <a:ext cx="102870" cy="109220"/>
          </a:xfrm>
          <a:custGeom>
            <a:avLst/>
            <a:gdLst/>
            <a:ahLst/>
            <a:cxnLst/>
            <a:rect l="l" t="t" r="r" b="b"/>
            <a:pathLst>
              <a:path w="102869" h="109220">
                <a:moveTo>
                  <a:pt x="102258" y="0"/>
                </a:moveTo>
                <a:lnTo>
                  <a:pt x="0" y="0"/>
                </a:lnTo>
                <a:lnTo>
                  <a:pt x="0" y="108917"/>
                </a:lnTo>
                <a:lnTo>
                  <a:pt x="9033" y="108917"/>
                </a:lnTo>
                <a:lnTo>
                  <a:pt x="9033" y="102918"/>
                </a:lnTo>
                <a:lnTo>
                  <a:pt x="102258" y="102918"/>
                </a:lnTo>
                <a:lnTo>
                  <a:pt x="102258" y="94919"/>
                </a:lnTo>
                <a:lnTo>
                  <a:pt x="9033" y="94919"/>
                </a:lnTo>
                <a:lnTo>
                  <a:pt x="9033" y="8932"/>
                </a:lnTo>
                <a:lnTo>
                  <a:pt x="102258" y="8932"/>
                </a:lnTo>
                <a:lnTo>
                  <a:pt x="102258" y="0"/>
                </a:lnTo>
                <a:close/>
              </a:path>
              <a:path w="102869" h="109220">
                <a:moveTo>
                  <a:pt x="102258" y="102918"/>
                </a:moveTo>
                <a:lnTo>
                  <a:pt x="93238" y="102918"/>
                </a:lnTo>
                <a:lnTo>
                  <a:pt x="93238" y="108917"/>
                </a:lnTo>
                <a:lnTo>
                  <a:pt x="102258" y="108917"/>
                </a:lnTo>
                <a:lnTo>
                  <a:pt x="102258" y="102918"/>
                </a:lnTo>
                <a:close/>
              </a:path>
              <a:path w="102869" h="109220">
                <a:moveTo>
                  <a:pt x="102258" y="8932"/>
                </a:moveTo>
                <a:lnTo>
                  <a:pt x="93238" y="8932"/>
                </a:lnTo>
                <a:lnTo>
                  <a:pt x="93238" y="94919"/>
                </a:lnTo>
                <a:lnTo>
                  <a:pt x="102258" y="94919"/>
                </a:lnTo>
                <a:lnTo>
                  <a:pt x="102258" y="8932"/>
                </a:lnTo>
                <a:close/>
              </a:path>
              <a:path w="102869" h="109220">
                <a:moveTo>
                  <a:pt x="87224" y="73989"/>
                </a:moveTo>
                <a:lnTo>
                  <a:pt x="14045" y="73989"/>
                </a:lnTo>
                <a:lnTo>
                  <a:pt x="14045" y="81987"/>
                </a:lnTo>
                <a:lnTo>
                  <a:pt x="87224" y="81987"/>
                </a:lnTo>
                <a:lnTo>
                  <a:pt x="87224" y="73989"/>
                </a:lnTo>
                <a:close/>
              </a:path>
              <a:path w="102869" h="109220">
                <a:moveTo>
                  <a:pt x="55138" y="50925"/>
                </a:moveTo>
                <a:lnTo>
                  <a:pt x="46117" y="50925"/>
                </a:lnTo>
                <a:lnTo>
                  <a:pt x="46117" y="73989"/>
                </a:lnTo>
                <a:lnTo>
                  <a:pt x="55138" y="73989"/>
                </a:lnTo>
                <a:lnTo>
                  <a:pt x="55138" y="50925"/>
                </a:lnTo>
                <a:close/>
              </a:path>
              <a:path w="102869" h="109220">
                <a:moveTo>
                  <a:pt x="67179" y="53992"/>
                </a:moveTo>
                <a:lnTo>
                  <a:pt x="61165" y="58924"/>
                </a:lnTo>
                <a:lnTo>
                  <a:pt x="64172" y="61990"/>
                </a:lnTo>
                <a:lnTo>
                  <a:pt x="68181" y="66923"/>
                </a:lnTo>
                <a:lnTo>
                  <a:pt x="71188" y="71989"/>
                </a:lnTo>
                <a:lnTo>
                  <a:pt x="78204" y="65990"/>
                </a:lnTo>
                <a:lnTo>
                  <a:pt x="75197" y="62924"/>
                </a:lnTo>
                <a:lnTo>
                  <a:pt x="72190" y="57991"/>
                </a:lnTo>
                <a:lnTo>
                  <a:pt x="67179" y="53992"/>
                </a:lnTo>
                <a:close/>
              </a:path>
              <a:path w="102869" h="109220">
                <a:moveTo>
                  <a:pt x="83215" y="42926"/>
                </a:moveTo>
                <a:lnTo>
                  <a:pt x="18054" y="42926"/>
                </a:lnTo>
                <a:lnTo>
                  <a:pt x="18054" y="50925"/>
                </a:lnTo>
                <a:lnTo>
                  <a:pt x="83215" y="50925"/>
                </a:lnTo>
                <a:lnTo>
                  <a:pt x="83215" y="42926"/>
                </a:lnTo>
                <a:close/>
              </a:path>
              <a:path w="102869" h="109220">
                <a:moveTo>
                  <a:pt x="55138" y="27995"/>
                </a:moveTo>
                <a:lnTo>
                  <a:pt x="46117" y="27995"/>
                </a:lnTo>
                <a:lnTo>
                  <a:pt x="46117" y="42926"/>
                </a:lnTo>
                <a:lnTo>
                  <a:pt x="55138" y="42926"/>
                </a:lnTo>
                <a:lnTo>
                  <a:pt x="55138" y="27995"/>
                </a:lnTo>
                <a:close/>
              </a:path>
              <a:path w="102869" h="109220">
                <a:moveTo>
                  <a:pt x="85219" y="19997"/>
                </a:moveTo>
                <a:lnTo>
                  <a:pt x="16049" y="19997"/>
                </a:lnTo>
                <a:lnTo>
                  <a:pt x="16049" y="27995"/>
                </a:lnTo>
                <a:lnTo>
                  <a:pt x="85219" y="27995"/>
                </a:lnTo>
                <a:lnTo>
                  <a:pt x="85219" y="19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34658" y="3790667"/>
            <a:ext cx="116839" cy="109220"/>
          </a:xfrm>
          <a:custGeom>
            <a:avLst/>
            <a:gdLst/>
            <a:ahLst/>
            <a:cxnLst/>
            <a:rect l="l" t="t" r="r" b="b"/>
            <a:pathLst>
              <a:path w="116839" h="109220">
                <a:moveTo>
                  <a:pt x="113283" y="100918"/>
                </a:moveTo>
                <a:lnTo>
                  <a:pt x="38099" y="100918"/>
                </a:lnTo>
                <a:lnTo>
                  <a:pt x="38099" y="108917"/>
                </a:lnTo>
                <a:lnTo>
                  <a:pt x="113283" y="108917"/>
                </a:lnTo>
                <a:lnTo>
                  <a:pt x="113283" y="100918"/>
                </a:lnTo>
                <a:close/>
              </a:path>
              <a:path w="116839" h="109220">
                <a:moveTo>
                  <a:pt x="41106" y="86920"/>
                </a:moveTo>
                <a:lnTo>
                  <a:pt x="32430" y="89213"/>
                </a:lnTo>
                <a:lnTo>
                  <a:pt x="22813" y="91569"/>
                </a:lnTo>
                <a:lnTo>
                  <a:pt x="0" y="96919"/>
                </a:lnTo>
                <a:lnTo>
                  <a:pt x="3006" y="104917"/>
                </a:lnTo>
                <a:lnTo>
                  <a:pt x="13757" y="102116"/>
                </a:lnTo>
                <a:lnTo>
                  <a:pt x="23565" y="99701"/>
                </a:lnTo>
                <a:lnTo>
                  <a:pt x="32618" y="97662"/>
                </a:lnTo>
                <a:lnTo>
                  <a:pt x="41106" y="95985"/>
                </a:lnTo>
                <a:lnTo>
                  <a:pt x="41106" y="86920"/>
                </a:lnTo>
                <a:close/>
              </a:path>
              <a:path w="116839" h="109220">
                <a:moveTo>
                  <a:pt x="80208" y="71989"/>
                </a:moveTo>
                <a:lnTo>
                  <a:pt x="71188" y="71989"/>
                </a:lnTo>
                <a:lnTo>
                  <a:pt x="71188" y="100918"/>
                </a:lnTo>
                <a:lnTo>
                  <a:pt x="80208" y="100918"/>
                </a:lnTo>
                <a:lnTo>
                  <a:pt x="80208" y="71989"/>
                </a:lnTo>
                <a:close/>
              </a:path>
              <a:path w="116839" h="109220">
                <a:moveTo>
                  <a:pt x="30378" y="47992"/>
                </a:moveTo>
                <a:lnTo>
                  <a:pt x="20058" y="47992"/>
                </a:lnTo>
                <a:lnTo>
                  <a:pt x="15548" y="54500"/>
                </a:lnTo>
                <a:lnTo>
                  <a:pt x="11036" y="60557"/>
                </a:lnTo>
                <a:lnTo>
                  <a:pt x="6522" y="66065"/>
                </a:lnTo>
                <a:lnTo>
                  <a:pt x="2004" y="70922"/>
                </a:lnTo>
                <a:lnTo>
                  <a:pt x="4009" y="79988"/>
                </a:lnTo>
                <a:lnTo>
                  <a:pt x="14008" y="78488"/>
                </a:lnTo>
                <a:lnTo>
                  <a:pt x="23063" y="76988"/>
                </a:lnTo>
                <a:lnTo>
                  <a:pt x="31365" y="75488"/>
                </a:lnTo>
                <a:lnTo>
                  <a:pt x="39102" y="73989"/>
                </a:lnTo>
                <a:lnTo>
                  <a:pt x="39102" y="69989"/>
                </a:lnTo>
                <a:lnTo>
                  <a:pt x="15047" y="69989"/>
                </a:lnTo>
                <a:lnTo>
                  <a:pt x="21405" y="60761"/>
                </a:lnTo>
                <a:lnTo>
                  <a:pt x="28327" y="50959"/>
                </a:lnTo>
                <a:lnTo>
                  <a:pt x="30378" y="47992"/>
                </a:lnTo>
                <a:close/>
              </a:path>
              <a:path w="116839" h="109220">
                <a:moveTo>
                  <a:pt x="105265" y="63990"/>
                </a:moveTo>
                <a:lnTo>
                  <a:pt x="46117" y="63990"/>
                </a:lnTo>
                <a:lnTo>
                  <a:pt x="46117" y="71989"/>
                </a:lnTo>
                <a:lnTo>
                  <a:pt x="105265" y="71989"/>
                </a:lnTo>
                <a:lnTo>
                  <a:pt x="105265" y="63990"/>
                </a:lnTo>
                <a:close/>
              </a:path>
              <a:path w="116839" h="109220">
                <a:moveTo>
                  <a:pt x="40104" y="65990"/>
                </a:moveTo>
                <a:lnTo>
                  <a:pt x="31083" y="66923"/>
                </a:lnTo>
                <a:lnTo>
                  <a:pt x="22063" y="68923"/>
                </a:lnTo>
                <a:lnTo>
                  <a:pt x="15047" y="69989"/>
                </a:lnTo>
                <a:lnTo>
                  <a:pt x="39102" y="69989"/>
                </a:lnTo>
                <a:lnTo>
                  <a:pt x="39102" y="68923"/>
                </a:lnTo>
                <a:lnTo>
                  <a:pt x="40104" y="65990"/>
                </a:lnTo>
                <a:close/>
              </a:path>
              <a:path w="116839" h="109220">
                <a:moveTo>
                  <a:pt x="102258" y="5999"/>
                </a:moveTo>
                <a:lnTo>
                  <a:pt x="46117" y="5999"/>
                </a:lnTo>
                <a:lnTo>
                  <a:pt x="46117" y="13997"/>
                </a:lnTo>
                <a:lnTo>
                  <a:pt x="91233" y="13997"/>
                </a:lnTo>
                <a:lnTo>
                  <a:pt x="79940" y="26402"/>
                </a:lnTo>
                <a:lnTo>
                  <a:pt x="67047" y="36744"/>
                </a:lnTo>
                <a:lnTo>
                  <a:pt x="52462" y="45212"/>
                </a:lnTo>
                <a:lnTo>
                  <a:pt x="36095" y="51992"/>
                </a:lnTo>
                <a:lnTo>
                  <a:pt x="39102" y="53992"/>
                </a:lnTo>
                <a:lnTo>
                  <a:pt x="40104" y="56924"/>
                </a:lnTo>
                <a:lnTo>
                  <a:pt x="42108" y="59991"/>
                </a:lnTo>
                <a:lnTo>
                  <a:pt x="52241" y="55460"/>
                </a:lnTo>
                <a:lnTo>
                  <a:pt x="61529" y="50742"/>
                </a:lnTo>
                <a:lnTo>
                  <a:pt x="69880" y="45649"/>
                </a:lnTo>
                <a:lnTo>
                  <a:pt x="77201" y="39994"/>
                </a:lnTo>
                <a:lnTo>
                  <a:pt x="95190" y="39994"/>
                </a:lnTo>
                <a:lnTo>
                  <a:pt x="84217" y="33994"/>
                </a:lnTo>
                <a:lnTo>
                  <a:pt x="89291" y="29464"/>
                </a:lnTo>
                <a:lnTo>
                  <a:pt x="93989" y="24746"/>
                </a:lnTo>
                <a:lnTo>
                  <a:pt x="98312" y="19653"/>
                </a:lnTo>
                <a:lnTo>
                  <a:pt x="102258" y="13997"/>
                </a:lnTo>
                <a:lnTo>
                  <a:pt x="102258" y="5999"/>
                </a:lnTo>
                <a:close/>
              </a:path>
              <a:path w="116839" h="109220">
                <a:moveTo>
                  <a:pt x="95190" y="39994"/>
                </a:moveTo>
                <a:lnTo>
                  <a:pt x="77201" y="39994"/>
                </a:lnTo>
                <a:lnTo>
                  <a:pt x="94490" y="49942"/>
                </a:lnTo>
                <a:lnTo>
                  <a:pt x="102571" y="54860"/>
                </a:lnTo>
                <a:lnTo>
                  <a:pt x="110276" y="59991"/>
                </a:lnTo>
                <a:lnTo>
                  <a:pt x="116290" y="51992"/>
                </a:lnTo>
                <a:lnTo>
                  <a:pt x="108601" y="47492"/>
                </a:lnTo>
                <a:lnTo>
                  <a:pt x="100629" y="42993"/>
                </a:lnTo>
                <a:lnTo>
                  <a:pt x="95190" y="39994"/>
                </a:lnTo>
                <a:close/>
              </a:path>
              <a:path w="116839" h="109220">
                <a:moveTo>
                  <a:pt x="24067" y="0"/>
                </a:moveTo>
                <a:lnTo>
                  <a:pt x="18633" y="11606"/>
                </a:lnTo>
                <a:lnTo>
                  <a:pt x="12915" y="22363"/>
                </a:lnTo>
                <a:lnTo>
                  <a:pt x="6886" y="32347"/>
                </a:lnTo>
                <a:lnTo>
                  <a:pt x="1002" y="40927"/>
                </a:lnTo>
                <a:lnTo>
                  <a:pt x="3006" y="48926"/>
                </a:lnTo>
                <a:lnTo>
                  <a:pt x="7015" y="48926"/>
                </a:lnTo>
                <a:lnTo>
                  <a:pt x="13042" y="47992"/>
                </a:lnTo>
                <a:lnTo>
                  <a:pt x="30378" y="47992"/>
                </a:lnTo>
                <a:lnTo>
                  <a:pt x="35265" y="40927"/>
                </a:lnTo>
                <a:lnTo>
                  <a:pt x="11038" y="40927"/>
                </a:lnTo>
                <a:lnTo>
                  <a:pt x="16564" y="32170"/>
                </a:lnTo>
                <a:lnTo>
                  <a:pt x="22063" y="23079"/>
                </a:lnTo>
                <a:lnTo>
                  <a:pt x="27669" y="13237"/>
                </a:lnTo>
                <a:lnTo>
                  <a:pt x="33088" y="2932"/>
                </a:lnTo>
                <a:lnTo>
                  <a:pt x="24067" y="0"/>
                </a:lnTo>
                <a:close/>
              </a:path>
              <a:path w="116839" h="109220">
                <a:moveTo>
                  <a:pt x="34090" y="23996"/>
                </a:moveTo>
                <a:lnTo>
                  <a:pt x="31083" y="29995"/>
                </a:lnTo>
                <a:lnTo>
                  <a:pt x="28077" y="34928"/>
                </a:lnTo>
                <a:lnTo>
                  <a:pt x="25070" y="39994"/>
                </a:lnTo>
                <a:lnTo>
                  <a:pt x="16049" y="39994"/>
                </a:lnTo>
                <a:lnTo>
                  <a:pt x="11038" y="40927"/>
                </a:lnTo>
                <a:lnTo>
                  <a:pt x="35265" y="40927"/>
                </a:lnTo>
                <a:lnTo>
                  <a:pt x="35625" y="40406"/>
                </a:lnTo>
                <a:lnTo>
                  <a:pt x="43111" y="28929"/>
                </a:lnTo>
                <a:lnTo>
                  <a:pt x="34090" y="23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54970" y="3789601"/>
            <a:ext cx="116839" cy="116205"/>
          </a:xfrm>
          <a:custGeom>
            <a:avLst/>
            <a:gdLst/>
            <a:ahLst/>
            <a:cxnLst/>
            <a:rect l="l" t="t" r="r" b="b"/>
            <a:pathLst>
              <a:path w="116839" h="116204">
                <a:moveTo>
                  <a:pt x="57131" y="65057"/>
                </a:moveTo>
                <a:lnTo>
                  <a:pt x="48110" y="65057"/>
                </a:lnTo>
                <a:lnTo>
                  <a:pt x="48205" y="75361"/>
                </a:lnTo>
                <a:lnTo>
                  <a:pt x="47609" y="81654"/>
                </a:lnTo>
                <a:lnTo>
                  <a:pt x="24056" y="107984"/>
                </a:lnTo>
                <a:lnTo>
                  <a:pt x="27062" y="109983"/>
                </a:lnTo>
                <a:lnTo>
                  <a:pt x="29067" y="113049"/>
                </a:lnTo>
                <a:lnTo>
                  <a:pt x="30069" y="115982"/>
                </a:lnTo>
                <a:lnTo>
                  <a:pt x="37602" y="111918"/>
                </a:lnTo>
                <a:lnTo>
                  <a:pt x="56911" y="75361"/>
                </a:lnTo>
                <a:lnTo>
                  <a:pt x="57131" y="65057"/>
                </a:lnTo>
                <a:close/>
              </a:path>
              <a:path w="116839" h="116204">
                <a:moveTo>
                  <a:pt x="14033" y="65990"/>
                </a:moveTo>
                <a:lnTo>
                  <a:pt x="11588" y="77267"/>
                </a:lnTo>
                <a:lnTo>
                  <a:pt x="8764" y="88520"/>
                </a:lnTo>
                <a:lnTo>
                  <a:pt x="5565" y="99772"/>
                </a:lnTo>
                <a:lnTo>
                  <a:pt x="1992" y="111050"/>
                </a:lnTo>
                <a:lnTo>
                  <a:pt x="12028" y="113983"/>
                </a:lnTo>
                <a:lnTo>
                  <a:pt x="14879" y="102197"/>
                </a:lnTo>
                <a:lnTo>
                  <a:pt x="17541" y="90886"/>
                </a:lnTo>
                <a:lnTo>
                  <a:pt x="20203" y="80125"/>
                </a:lnTo>
                <a:lnTo>
                  <a:pt x="23053" y="69989"/>
                </a:lnTo>
                <a:lnTo>
                  <a:pt x="19044" y="69056"/>
                </a:lnTo>
                <a:lnTo>
                  <a:pt x="16037" y="67989"/>
                </a:lnTo>
                <a:lnTo>
                  <a:pt x="14033" y="65990"/>
                </a:lnTo>
                <a:close/>
              </a:path>
              <a:path w="116839" h="116204">
                <a:moveTo>
                  <a:pt x="92223" y="65057"/>
                </a:moveTo>
                <a:lnTo>
                  <a:pt x="83203" y="65057"/>
                </a:lnTo>
                <a:lnTo>
                  <a:pt x="83203" y="113049"/>
                </a:lnTo>
                <a:lnTo>
                  <a:pt x="92223" y="113049"/>
                </a:lnTo>
                <a:lnTo>
                  <a:pt x="92223" y="65057"/>
                </a:lnTo>
                <a:close/>
              </a:path>
              <a:path w="116839" h="116204">
                <a:moveTo>
                  <a:pt x="52119" y="23996"/>
                </a:moveTo>
                <a:lnTo>
                  <a:pt x="43099" y="23996"/>
                </a:lnTo>
                <a:lnTo>
                  <a:pt x="46622" y="30595"/>
                </a:lnTo>
                <a:lnTo>
                  <a:pt x="50992" y="36794"/>
                </a:lnTo>
                <a:lnTo>
                  <a:pt x="55925" y="42593"/>
                </a:lnTo>
                <a:lnTo>
                  <a:pt x="61140" y="47992"/>
                </a:lnTo>
                <a:lnTo>
                  <a:pt x="53811" y="51592"/>
                </a:lnTo>
                <a:lnTo>
                  <a:pt x="45354" y="54791"/>
                </a:lnTo>
                <a:lnTo>
                  <a:pt x="35770" y="57591"/>
                </a:lnTo>
                <a:lnTo>
                  <a:pt x="25058" y="59991"/>
                </a:lnTo>
                <a:lnTo>
                  <a:pt x="27062" y="63057"/>
                </a:lnTo>
                <a:lnTo>
                  <a:pt x="29067" y="65990"/>
                </a:lnTo>
                <a:lnTo>
                  <a:pt x="30069" y="69056"/>
                </a:lnTo>
                <a:lnTo>
                  <a:pt x="41533" y="65859"/>
                </a:lnTo>
                <a:lnTo>
                  <a:pt x="51869" y="62274"/>
                </a:lnTo>
                <a:lnTo>
                  <a:pt x="61135" y="58283"/>
                </a:lnTo>
                <a:lnTo>
                  <a:pt x="69158" y="53992"/>
                </a:lnTo>
                <a:lnTo>
                  <a:pt x="95108" y="53992"/>
                </a:lnTo>
                <a:lnTo>
                  <a:pt x="85834" y="51396"/>
                </a:lnTo>
                <a:lnTo>
                  <a:pt x="77189" y="47992"/>
                </a:lnTo>
                <a:lnTo>
                  <a:pt x="83055" y="43060"/>
                </a:lnTo>
                <a:lnTo>
                  <a:pt x="69158" y="43060"/>
                </a:lnTo>
                <a:lnTo>
                  <a:pt x="64232" y="39060"/>
                </a:lnTo>
                <a:lnTo>
                  <a:pt x="59887" y="34628"/>
                </a:lnTo>
                <a:lnTo>
                  <a:pt x="55909" y="29637"/>
                </a:lnTo>
                <a:lnTo>
                  <a:pt x="52119" y="23996"/>
                </a:lnTo>
                <a:close/>
              </a:path>
              <a:path w="116839" h="116204">
                <a:moveTo>
                  <a:pt x="95108" y="53992"/>
                </a:moveTo>
                <a:lnTo>
                  <a:pt x="69158" y="53992"/>
                </a:lnTo>
                <a:lnTo>
                  <a:pt x="78082" y="58314"/>
                </a:lnTo>
                <a:lnTo>
                  <a:pt x="87967" y="62024"/>
                </a:lnTo>
                <a:lnTo>
                  <a:pt x="99068" y="65015"/>
                </a:lnTo>
                <a:lnTo>
                  <a:pt x="111307" y="67056"/>
                </a:lnTo>
                <a:lnTo>
                  <a:pt x="112242" y="63990"/>
                </a:lnTo>
                <a:lnTo>
                  <a:pt x="114247" y="61057"/>
                </a:lnTo>
                <a:lnTo>
                  <a:pt x="116251" y="57058"/>
                </a:lnTo>
                <a:lnTo>
                  <a:pt x="105367" y="55904"/>
                </a:lnTo>
                <a:lnTo>
                  <a:pt x="95108" y="53992"/>
                </a:lnTo>
                <a:close/>
              </a:path>
              <a:path w="116839" h="116204">
                <a:moveTo>
                  <a:pt x="4999" y="31995"/>
                </a:moveTo>
                <a:lnTo>
                  <a:pt x="75" y="38938"/>
                </a:lnTo>
                <a:lnTo>
                  <a:pt x="0" y="39069"/>
                </a:lnTo>
                <a:lnTo>
                  <a:pt x="7004" y="43993"/>
                </a:lnTo>
                <a:lnTo>
                  <a:pt x="13031" y="49059"/>
                </a:lnTo>
                <a:lnTo>
                  <a:pt x="18042" y="53992"/>
                </a:lnTo>
                <a:lnTo>
                  <a:pt x="22051" y="49992"/>
                </a:lnTo>
                <a:lnTo>
                  <a:pt x="25058" y="47059"/>
                </a:lnTo>
                <a:lnTo>
                  <a:pt x="19044" y="41993"/>
                </a:lnTo>
                <a:lnTo>
                  <a:pt x="12028" y="37061"/>
                </a:lnTo>
                <a:lnTo>
                  <a:pt x="4999" y="31995"/>
                </a:lnTo>
                <a:close/>
              </a:path>
              <a:path w="116839" h="116204">
                <a:moveTo>
                  <a:pt x="97235" y="23996"/>
                </a:moveTo>
                <a:lnTo>
                  <a:pt x="87212" y="23996"/>
                </a:lnTo>
                <a:lnTo>
                  <a:pt x="83406" y="29243"/>
                </a:lnTo>
                <a:lnTo>
                  <a:pt x="79318" y="34278"/>
                </a:lnTo>
                <a:lnTo>
                  <a:pt x="74662" y="38938"/>
                </a:lnTo>
                <a:lnTo>
                  <a:pt x="69158" y="43060"/>
                </a:lnTo>
                <a:lnTo>
                  <a:pt x="83055" y="43060"/>
                </a:lnTo>
                <a:lnTo>
                  <a:pt x="88340" y="37494"/>
                </a:lnTo>
                <a:lnTo>
                  <a:pt x="93116" y="31120"/>
                </a:lnTo>
                <a:lnTo>
                  <a:pt x="97235" y="23996"/>
                </a:lnTo>
                <a:close/>
              </a:path>
              <a:path w="116839" h="116204">
                <a:moveTo>
                  <a:pt x="10024" y="3999"/>
                </a:moveTo>
                <a:lnTo>
                  <a:pt x="4999" y="9998"/>
                </a:lnTo>
                <a:lnTo>
                  <a:pt x="11026" y="15064"/>
                </a:lnTo>
                <a:lnTo>
                  <a:pt x="23053" y="27062"/>
                </a:lnTo>
                <a:lnTo>
                  <a:pt x="25058" y="25062"/>
                </a:lnTo>
                <a:lnTo>
                  <a:pt x="27062" y="21996"/>
                </a:lnTo>
                <a:lnTo>
                  <a:pt x="29067" y="19997"/>
                </a:lnTo>
                <a:lnTo>
                  <a:pt x="23053" y="13997"/>
                </a:lnTo>
                <a:lnTo>
                  <a:pt x="17040" y="9065"/>
                </a:lnTo>
                <a:lnTo>
                  <a:pt x="10024" y="3999"/>
                </a:lnTo>
                <a:close/>
              </a:path>
              <a:path w="116839" h="116204">
                <a:moveTo>
                  <a:pt x="113311" y="15997"/>
                </a:moveTo>
                <a:lnTo>
                  <a:pt x="32074" y="15997"/>
                </a:lnTo>
                <a:lnTo>
                  <a:pt x="32074" y="23996"/>
                </a:lnTo>
                <a:lnTo>
                  <a:pt x="113311" y="23996"/>
                </a:lnTo>
                <a:lnTo>
                  <a:pt x="113311" y="15997"/>
                </a:lnTo>
                <a:close/>
              </a:path>
              <a:path w="116839" h="116204">
                <a:moveTo>
                  <a:pt x="70173" y="0"/>
                </a:moveTo>
                <a:lnTo>
                  <a:pt x="61140" y="3999"/>
                </a:lnTo>
                <a:lnTo>
                  <a:pt x="64146" y="9065"/>
                </a:lnTo>
                <a:lnTo>
                  <a:pt x="67153" y="13064"/>
                </a:lnTo>
                <a:lnTo>
                  <a:pt x="68156" y="15997"/>
                </a:lnTo>
                <a:lnTo>
                  <a:pt x="71176" y="15997"/>
                </a:lnTo>
                <a:lnTo>
                  <a:pt x="77189" y="13064"/>
                </a:lnTo>
                <a:lnTo>
                  <a:pt x="75185" y="9065"/>
                </a:lnTo>
                <a:lnTo>
                  <a:pt x="72178" y="5065"/>
                </a:lnTo>
                <a:lnTo>
                  <a:pt x="70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83249" y="3797599"/>
            <a:ext cx="99695" cy="106045"/>
          </a:xfrm>
          <a:custGeom>
            <a:avLst/>
            <a:gdLst/>
            <a:ahLst/>
            <a:cxnLst/>
            <a:rect l="l" t="t" r="r" b="b"/>
            <a:pathLst>
              <a:path w="99694" h="106045">
                <a:moveTo>
                  <a:pt x="99291" y="0"/>
                </a:moveTo>
                <a:lnTo>
                  <a:pt x="0" y="0"/>
                </a:lnTo>
                <a:lnTo>
                  <a:pt x="0" y="105984"/>
                </a:lnTo>
                <a:lnTo>
                  <a:pt x="9087" y="105984"/>
                </a:lnTo>
                <a:lnTo>
                  <a:pt x="9087" y="7998"/>
                </a:lnTo>
                <a:lnTo>
                  <a:pt x="99291" y="7998"/>
                </a:lnTo>
                <a:lnTo>
                  <a:pt x="99291" y="0"/>
                </a:lnTo>
                <a:close/>
              </a:path>
              <a:path w="99694" h="106045">
                <a:moveTo>
                  <a:pt x="66150" y="95985"/>
                </a:moveTo>
                <a:lnTo>
                  <a:pt x="67219" y="99985"/>
                </a:lnTo>
                <a:lnTo>
                  <a:pt x="68154" y="103051"/>
                </a:lnTo>
                <a:lnTo>
                  <a:pt x="68154" y="105051"/>
                </a:lnTo>
                <a:lnTo>
                  <a:pt x="75237" y="105984"/>
                </a:lnTo>
                <a:lnTo>
                  <a:pt x="95282" y="105984"/>
                </a:lnTo>
                <a:lnTo>
                  <a:pt x="99291" y="101984"/>
                </a:lnTo>
                <a:lnTo>
                  <a:pt x="99291" y="97052"/>
                </a:lnTo>
                <a:lnTo>
                  <a:pt x="73232" y="97052"/>
                </a:lnTo>
                <a:lnTo>
                  <a:pt x="66150" y="95985"/>
                </a:lnTo>
                <a:close/>
              </a:path>
              <a:path w="99694" h="106045">
                <a:moveTo>
                  <a:pt x="99291" y="7998"/>
                </a:moveTo>
                <a:lnTo>
                  <a:pt x="90204" y="7998"/>
                </a:lnTo>
                <a:lnTo>
                  <a:pt x="90204" y="95052"/>
                </a:lnTo>
                <a:lnTo>
                  <a:pt x="88200" y="97052"/>
                </a:lnTo>
                <a:lnTo>
                  <a:pt x="99291" y="97052"/>
                </a:lnTo>
                <a:lnTo>
                  <a:pt x="99291" y="7998"/>
                </a:lnTo>
                <a:close/>
              </a:path>
              <a:path w="99694" h="106045">
                <a:moveTo>
                  <a:pt x="56127" y="25996"/>
                </a:moveTo>
                <a:lnTo>
                  <a:pt x="49178" y="29995"/>
                </a:lnTo>
                <a:lnTo>
                  <a:pt x="52742" y="36161"/>
                </a:lnTo>
                <a:lnTo>
                  <a:pt x="59570" y="48892"/>
                </a:lnTo>
                <a:lnTo>
                  <a:pt x="45169" y="83054"/>
                </a:lnTo>
                <a:lnTo>
                  <a:pt x="52118" y="87987"/>
                </a:lnTo>
                <a:lnTo>
                  <a:pt x="56465" y="81973"/>
                </a:lnTo>
                <a:lnTo>
                  <a:pt x="60537" y="75872"/>
                </a:lnTo>
                <a:lnTo>
                  <a:pt x="64408" y="69595"/>
                </a:lnTo>
                <a:lnTo>
                  <a:pt x="68154" y="63057"/>
                </a:lnTo>
                <a:lnTo>
                  <a:pt x="77275" y="63057"/>
                </a:lnTo>
                <a:lnTo>
                  <a:pt x="75966" y="60770"/>
                </a:lnTo>
                <a:lnTo>
                  <a:pt x="72163" y="53992"/>
                </a:lnTo>
                <a:lnTo>
                  <a:pt x="76346" y="46478"/>
                </a:lnTo>
                <a:lnTo>
                  <a:pt x="76583" y="45993"/>
                </a:lnTo>
                <a:lnTo>
                  <a:pt x="68154" y="45993"/>
                </a:lnTo>
                <a:lnTo>
                  <a:pt x="63210" y="39060"/>
                </a:lnTo>
                <a:lnTo>
                  <a:pt x="59200" y="31995"/>
                </a:lnTo>
                <a:lnTo>
                  <a:pt x="56127" y="25996"/>
                </a:lnTo>
                <a:close/>
              </a:path>
              <a:path w="99694" h="106045">
                <a:moveTo>
                  <a:pt x="17105" y="21063"/>
                </a:moveTo>
                <a:lnTo>
                  <a:pt x="10022" y="23996"/>
                </a:lnTo>
                <a:lnTo>
                  <a:pt x="14370" y="31332"/>
                </a:lnTo>
                <a:lnTo>
                  <a:pt x="18817" y="39060"/>
                </a:lnTo>
                <a:lnTo>
                  <a:pt x="22313" y="45255"/>
                </a:lnTo>
                <a:lnTo>
                  <a:pt x="26059" y="51992"/>
                </a:lnTo>
                <a:lnTo>
                  <a:pt x="22166" y="59491"/>
                </a:lnTo>
                <a:lnTo>
                  <a:pt x="17618" y="67596"/>
                </a:lnTo>
                <a:lnTo>
                  <a:pt x="13580" y="74489"/>
                </a:lnTo>
                <a:lnTo>
                  <a:pt x="9087" y="81987"/>
                </a:lnTo>
                <a:lnTo>
                  <a:pt x="16036" y="85987"/>
                </a:lnTo>
                <a:lnTo>
                  <a:pt x="19824" y="79973"/>
                </a:lnTo>
                <a:lnTo>
                  <a:pt x="23586" y="73872"/>
                </a:lnTo>
                <a:lnTo>
                  <a:pt x="27700" y="66990"/>
                </a:lnTo>
                <a:lnTo>
                  <a:pt x="31137" y="61057"/>
                </a:lnTo>
                <a:lnTo>
                  <a:pt x="41381" y="61057"/>
                </a:lnTo>
                <a:lnTo>
                  <a:pt x="39255" y="57451"/>
                </a:lnTo>
                <a:lnTo>
                  <a:pt x="36081" y="51992"/>
                </a:lnTo>
                <a:lnTo>
                  <a:pt x="39238" y="44493"/>
                </a:lnTo>
                <a:lnTo>
                  <a:pt x="39861" y="43060"/>
                </a:lnTo>
                <a:lnTo>
                  <a:pt x="31137" y="43060"/>
                </a:lnTo>
                <a:lnTo>
                  <a:pt x="27497" y="37617"/>
                </a:lnTo>
                <a:lnTo>
                  <a:pt x="20380" y="25996"/>
                </a:lnTo>
                <a:lnTo>
                  <a:pt x="17105" y="21063"/>
                </a:lnTo>
                <a:close/>
              </a:path>
              <a:path w="99694" h="106045">
                <a:moveTo>
                  <a:pt x="77275" y="63057"/>
                </a:moveTo>
                <a:lnTo>
                  <a:pt x="68154" y="63057"/>
                </a:lnTo>
                <a:lnTo>
                  <a:pt x="72163" y="71056"/>
                </a:lnTo>
                <a:lnTo>
                  <a:pt x="76172" y="77988"/>
                </a:lnTo>
                <a:lnTo>
                  <a:pt x="80181" y="85054"/>
                </a:lnTo>
                <a:lnTo>
                  <a:pt x="88200" y="81054"/>
                </a:lnTo>
                <a:lnTo>
                  <a:pt x="83871" y="74276"/>
                </a:lnTo>
                <a:lnTo>
                  <a:pt x="79525" y="66990"/>
                </a:lnTo>
                <a:lnTo>
                  <a:pt x="77275" y="63057"/>
                </a:lnTo>
                <a:close/>
              </a:path>
              <a:path w="99694" h="106045">
                <a:moveTo>
                  <a:pt x="41381" y="61057"/>
                </a:moveTo>
                <a:lnTo>
                  <a:pt x="31137" y="61057"/>
                </a:lnTo>
                <a:lnTo>
                  <a:pt x="35146" y="67056"/>
                </a:lnTo>
                <a:lnTo>
                  <a:pt x="38086" y="73055"/>
                </a:lnTo>
                <a:lnTo>
                  <a:pt x="41160" y="79055"/>
                </a:lnTo>
                <a:lnTo>
                  <a:pt x="49178" y="75055"/>
                </a:lnTo>
                <a:lnTo>
                  <a:pt x="45967" y="69006"/>
                </a:lnTo>
                <a:lnTo>
                  <a:pt x="42561" y="63057"/>
                </a:lnTo>
                <a:lnTo>
                  <a:pt x="41381" y="61057"/>
                </a:lnTo>
                <a:close/>
              </a:path>
              <a:path w="99694" h="106045">
                <a:moveTo>
                  <a:pt x="79246" y="19997"/>
                </a:moveTo>
                <a:lnTo>
                  <a:pt x="76673" y="26431"/>
                </a:lnTo>
                <a:lnTo>
                  <a:pt x="74051" y="32645"/>
                </a:lnTo>
                <a:lnTo>
                  <a:pt x="71146" y="39287"/>
                </a:lnTo>
                <a:lnTo>
                  <a:pt x="68154" y="45993"/>
                </a:lnTo>
                <a:lnTo>
                  <a:pt x="76583" y="45993"/>
                </a:lnTo>
                <a:lnTo>
                  <a:pt x="80064" y="38877"/>
                </a:lnTo>
                <a:lnTo>
                  <a:pt x="87264" y="23063"/>
                </a:lnTo>
                <a:lnTo>
                  <a:pt x="79246" y="19997"/>
                </a:lnTo>
                <a:close/>
              </a:path>
              <a:path w="99694" h="106045">
                <a:moveTo>
                  <a:pt x="40090" y="19063"/>
                </a:moveTo>
                <a:lnTo>
                  <a:pt x="38410" y="25062"/>
                </a:lnTo>
                <a:lnTo>
                  <a:pt x="36365" y="31062"/>
                </a:lnTo>
                <a:lnTo>
                  <a:pt x="33945" y="37061"/>
                </a:lnTo>
                <a:lnTo>
                  <a:pt x="31137" y="43060"/>
                </a:lnTo>
                <a:lnTo>
                  <a:pt x="39861" y="43060"/>
                </a:lnTo>
                <a:lnTo>
                  <a:pt x="42496" y="36994"/>
                </a:lnTo>
                <a:lnTo>
                  <a:pt x="45553" y="29495"/>
                </a:lnTo>
                <a:lnTo>
                  <a:pt x="48109" y="21996"/>
                </a:lnTo>
                <a:lnTo>
                  <a:pt x="40090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80489" y="3790667"/>
            <a:ext cx="347855" cy="11491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5002" y="3976640"/>
            <a:ext cx="470163" cy="1159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47193" y="4049696"/>
            <a:ext cx="10160" cy="43180"/>
          </a:xfrm>
          <a:custGeom>
            <a:avLst/>
            <a:gdLst/>
            <a:ahLst/>
            <a:cxnLst/>
            <a:rect l="l" t="t" r="r" b="b"/>
            <a:pathLst>
              <a:path w="10160" h="43179">
                <a:moveTo>
                  <a:pt x="10022" y="0"/>
                </a:moveTo>
                <a:lnTo>
                  <a:pt x="0" y="0"/>
                </a:lnTo>
                <a:lnTo>
                  <a:pt x="0" y="42926"/>
                </a:lnTo>
                <a:lnTo>
                  <a:pt x="10022" y="42926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02091" y="404504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02091" y="4011426"/>
            <a:ext cx="9525" cy="29209"/>
          </a:xfrm>
          <a:custGeom>
            <a:avLst/>
            <a:gdLst/>
            <a:ahLst/>
            <a:cxnLst/>
            <a:rect l="l" t="t" r="r" b="b"/>
            <a:pathLst>
              <a:path w="9525" h="29210">
                <a:moveTo>
                  <a:pt x="0" y="29174"/>
                </a:moveTo>
                <a:lnTo>
                  <a:pt x="9020" y="29174"/>
                </a:lnTo>
                <a:lnTo>
                  <a:pt x="9020" y="0"/>
                </a:lnTo>
                <a:lnTo>
                  <a:pt x="0" y="0"/>
                </a:lnTo>
                <a:lnTo>
                  <a:pt x="0" y="29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02091" y="4006986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4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47193" y="4011702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60" h="29210">
                <a:moveTo>
                  <a:pt x="10022" y="0"/>
                </a:moveTo>
                <a:lnTo>
                  <a:pt x="0" y="0"/>
                </a:lnTo>
                <a:lnTo>
                  <a:pt x="0" y="28929"/>
                </a:lnTo>
                <a:lnTo>
                  <a:pt x="10022" y="28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92309" y="4011702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60" h="29210">
                <a:moveTo>
                  <a:pt x="10022" y="0"/>
                </a:moveTo>
                <a:lnTo>
                  <a:pt x="0" y="0"/>
                </a:lnTo>
                <a:lnTo>
                  <a:pt x="0" y="28929"/>
                </a:lnTo>
                <a:lnTo>
                  <a:pt x="10022" y="28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47193" y="3977706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10022" y="0"/>
                </a:moveTo>
                <a:lnTo>
                  <a:pt x="0" y="0"/>
                </a:lnTo>
                <a:lnTo>
                  <a:pt x="0" y="24929"/>
                </a:lnTo>
                <a:lnTo>
                  <a:pt x="10022" y="24929"/>
                </a:lnTo>
                <a:lnTo>
                  <a:pt x="10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21375" y="3983706"/>
            <a:ext cx="102870" cy="108585"/>
          </a:xfrm>
          <a:custGeom>
            <a:avLst/>
            <a:gdLst/>
            <a:ahLst/>
            <a:cxnLst/>
            <a:rect l="l" t="t" r="r" b="b"/>
            <a:pathLst>
              <a:path w="102869" h="108585">
                <a:moveTo>
                  <a:pt x="102258" y="0"/>
                </a:moveTo>
                <a:lnTo>
                  <a:pt x="0" y="0"/>
                </a:lnTo>
                <a:lnTo>
                  <a:pt x="0" y="107984"/>
                </a:lnTo>
                <a:lnTo>
                  <a:pt x="9033" y="107984"/>
                </a:lnTo>
                <a:lnTo>
                  <a:pt x="9033" y="102918"/>
                </a:lnTo>
                <a:lnTo>
                  <a:pt x="102258" y="102918"/>
                </a:lnTo>
                <a:lnTo>
                  <a:pt x="102258" y="93986"/>
                </a:lnTo>
                <a:lnTo>
                  <a:pt x="9033" y="93986"/>
                </a:lnTo>
                <a:lnTo>
                  <a:pt x="9033" y="7998"/>
                </a:lnTo>
                <a:lnTo>
                  <a:pt x="102258" y="7998"/>
                </a:lnTo>
                <a:lnTo>
                  <a:pt x="102258" y="0"/>
                </a:lnTo>
                <a:close/>
              </a:path>
              <a:path w="102869" h="108585">
                <a:moveTo>
                  <a:pt x="102258" y="102918"/>
                </a:moveTo>
                <a:lnTo>
                  <a:pt x="93238" y="102918"/>
                </a:lnTo>
                <a:lnTo>
                  <a:pt x="93238" y="107984"/>
                </a:lnTo>
                <a:lnTo>
                  <a:pt x="102258" y="107984"/>
                </a:lnTo>
                <a:lnTo>
                  <a:pt x="102258" y="102918"/>
                </a:lnTo>
                <a:close/>
              </a:path>
              <a:path w="102869" h="108585">
                <a:moveTo>
                  <a:pt x="102258" y="7998"/>
                </a:moveTo>
                <a:lnTo>
                  <a:pt x="93238" y="7998"/>
                </a:lnTo>
                <a:lnTo>
                  <a:pt x="93238" y="93986"/>
                </a:lnTo>
                <a:lnTo>
                  <a:pt x="102258" y="93986"/>
                </a:lnTo>
                <a:lnTo>
                  <a:pt x="102258" y="7998"/>
                </a:lnTo>
                <a:close/>
              </a:path>
              <a:path w="102869" h="108585">
                <a:moveTo>
                  <a:pt x="87224" y="73989"/>
                </a:moveTo>
                <a:lnTo>
                  <a:pt x="14045" y="73989"/>
                </a:lnTo>
                <a:lnTo>
                  <a:pt x="14045" y="81987"/>
                </a:lnTo>
                <a:lnTo>
                  <a:pt x="87224" y="81987"/>
                </a:lnTo>
                <a:lnTo>
                  <a:pt x="87224" y="73989"/>
                </a:lnTo>
                <a:close/>
              </a:path>
              <a:path w="102869" h="108585">
                <a:moveTo>
                  <a:pt x="55138" y="50925"/>
                </a:moveTo>
                <a:lnTo>
                  <a:pt x="46117" y="50925"/>
                </a:lnTo>
                <a:lnTo>
                  <a:pt x="46117" y="73989"/>
                </a:lnTo>
                <a:lnTo>
                  <a:pt x="55138" y="73989"/>
                </a:lnTo>
                <a:lnTo>
                  <a:pt x="55138" y="50925"/>
                </a:lnTo>
                <a:close/>
              </a:path>
              <a:path w="102869" h="108585">
                <a:moveTo>
                  <a:pt x="67179" y="53992"/>
                </a:moveTo>
                <a:lnTo>
                  <a:pt x="61165" y="57991"/>
                </a:lnTo>
                <a:lnTo>
                  <a:pt x="64172" y="61990"/>
                </a:lnTo>
                <a:lnTo>
                  <a:pt x="68181" y="65990"/>
                </a:lnTo>
                <a:lnTo>
                  <a:pt x="71188" y="70922"/>
                </a:lnTo>
                <a:lnTo>
                  <a:pt x="78204" y="65990"/>
                </a:lnTo>
                <a:lnTo>
                  <a:pt x="72190" y="57991"/>
                </a:lnTo>
                <a:lnTo>
                  <a:pt x="67179" y="53992"/>
                </a:lnTo>
                <a:close/>
              </a:path>
              <a:path w="102869" h="108585">
                <a:moveTo>
                  <a:pt x="83215" y="42926"/>
                </a:moveTo>
                <a:lnTo>
                  <a:pt x="18054" y="42926"/>
                </a:lnTo>
                <a:lnTo>
                  <a:pt x="18054" y="50925"/>
                </a:lnTo>
                <a:lnTo>
                  <a:pt x="83215" y="50925"/>
                </a:lnTo>
                <a:lnTo>
                  <a:pt x="83215" y="42926"/>
                </a:lnTo>
                <a:close/>
              </a:path>
              <a:path w="102869" h="108585">
                <a:moveTo>
                  <a:pt x="55138" y="27995"/>
                </a:moveTo>
                <a:lnTo>
                  <a:pt x="46117" y="27995"/>
                </a:lnTo>
                <a:lnTo>
                  <a:pt x="46117" y="42926"/>
                </a:lnTo>
                <a:lnTo>
                  <a:pt x="55138" y="42926"/>
                </a:lnTo>
                <a:lnTo>
                  <a:pt x="55138" y="27995"/>
                </a:lnTo>
                <a:close/>
              </a:path>
              <a:path w="102869" h="108585">
                <a:moveTo>
                  <a:pt x="85219" y="19997"/>
                </a:moveTo>
                <a:lnTo>
                  <a:pt x="16049" y="19997"/>
                </a:lnTo>
                <a:lnTo>
                  <a:pt x="16049" y="27995"/>
                </a:lnTo>
                <a:lnTo>
                  <a:pt x="85219" y="27995"/>
                </a:lnTo>
                <a:lnTo>
                  <a:pt x="85219" y="19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34658" y="3976640"/>
            <a:ext cx="116839" cy="115570"/>
          </a:xfrm>
          <a:custGeom>
            <a:avLst/>
            <a:gdLst/>
            <a:ahLst/>
            <a:cxnLst/>
            <a:rect l="l" t="t" r="r" b="b"/>
            <a:pathLst>
              <a:path w="116839" h="115570">
                <a:moveTo>
                  <a:pt x="109274" y="5999"/>
                </a:moveTo>
                <a:lnTo>
                  <a:pt x="99141" y="7934"/>
                </a:lnTo>
                <a:lnTo>
                  <a:pt x="88350" y="9281"/>
                </a:lnTo>
                <a:lnTo>
                  <a:pt x="76992" y="10254"/>
                </a:lnTo>
                <a:lnTo>
                  <a:pt x="65161" y="11065"/>
                </a:lnTo>
                <a:lnTo>
                  <a:pt x="65161" y="59057"/>
                </a:lnTo>
                <a:lnTo>
                  <a:pt x="64221" y="73995"/>
                </a:lnTo>
                <a:lnTo>
                  <a:pt x="61402" y="87270"/>
                </a:lnTo>
                <a:lnTo>
                  <a:pt x="56704" y="98670"/>
                </a:lnTo>
                <a:lnTo>
                  <a:pt x="50127" y="107984"/>
                </a:lnTo>
                <a:lnTo>
                  <a:pt x="52131" y="109983"/>
                </a:lnTo>
                <a:lnTo>
                  <a:pt x="54136" y="113049"/>
                </a:lnTo>
                <a:lnTo>
                  <a:pt x="56140" y="115049"/>
                </a:lnTo>
                <a:lnTo>
                  <a:pt x="63879" y="104163"/>
                </a:lnTo>
                <a:lnTo>
                  <a:pt x="69176" y="91153"/>
                </a:lnTo>
                <a:lnTo>
                  <a:pt x="72219" y="76092"/>
                </a:lnTo>
                <a:lnTo>
                  <a:pt x="73192" y="59057"/>
                </a:lnTo>
                <a:lnTo>
                  <a:pt x="73192" y="53992"/>
                </a:lnTo>
                <a:lnTo>
                  <a:pt x="116290" y="53992"/>
                </a:lnTo>
                <a:lnTo>
                  <a:pt x="116290" y="45993"/>
                </a:lnTo>
                <a:lnTo>
                  <a:pt x="73192" y="45993"/>
                </a:lnTo>
                <a:lnTo>
                  <a:pt x="73192" y="19063"/>
                </a:lnTo>
                <a:lnTo>
                  <a:pt x="91233" y="17414"/>
                </a:lnTo>
                <a:lnTo>
                  <a:pt x="101381" y="16382"/>
                </a:lnTo>
                <a:lnTo>
                  <a:pt x="112281" y="15064"/>
                </a:lnTo>
                <a:lnTo>
                  <a:pt x="109274" y="5999"/>
                </a:lnTo>
                <a:close/>
              </a:path>
              <a:path w="116839" h="115570">
                <a:moveTo>
                  <a:pt x="99251" y="53992"/>
                </a:moveTo>
                <a:lnTo>
                  <a:pt x="90231" y="53992"/>
                </a:lnTo>
                <a:lnTo>
                  <a:pt x="90231" y="115049"/>
                </a:lnTo>
                <a:lnTo>
                  <a:pt x="99251" y="115049"/>
                </a:lnTo>
                <a:lnTo>
                  <a:pt x="99251" y="53992"/>
                </a:lnTo>
                <a:close/>
              </a:path>
              <a:path w="116839" h="115570">
                <a:moveTo>
                  <a:pt x="15047" y="103984"/>
                </a:moveTo>
                <a:lnTo>
                  <a:pt x="11038" y="103984"/>
                </a:lnTo>
                <a:lnTo>
                  <a:pt x="11038" y="107050"/>
                </a:lnTo>
                <a:lnTo>
                  <a:pt x="12040" y="109983"/>
                </a:lnTo>
                <a:lnTo>
                  <a:pt x="12040" y="113049"/>
                </a:lnTo>
                <a:lnTo>
                  <a:pt x="31083" y="113049"/>
                </a:lnTo>
                <a:lnTo>
                  <a:pt x="35092" y="109050"/>
                </a:lnTo>
                <a:lnTo>
                  <a:pt x="35092" y="105051"/>
                </a:lnTo>
                <a:lnTo>
                  <a:pt x="19056" y="105051"/>
                </a:lnTo>
                <a:lnTo>
                  <a:pt x="15047" y="103984"/>
                </a:lnTo>
                <a:close/>
              </a:path>
              <a:path w="116839" h="115570">
                <a:moveTo>
                  <a:pt x="35092" y="69989"/>
                </a:moveTo>
                <a:lnTo>
                  <a:pt x="27074" y="69989"/>
                </a:lnTo>
                <a:lnTo>
                  <a:pt x="27074" y="103051"/>
                </a:lnTo>
                <a:lnTo>
                  <a:pt x="25070" y="105051"/>
                </a:lnTo>
                <a:lnTo>
                  <a:pt x="35092" y="105051"/>
                </a:lnTo>
                <a:lnTo>
                  <a:pt x="35092" y="69989"/>
                </a:lnTo>
                <a:close/>
              </a:path>
              <a:path w="116839" h="115570">
                <a:moveTo>
                  <a:pt x="12040" y="75055"/>
                </a:moveTo>
                <a:lnTo>
                  <a:pt x="9031" y="82179"/>
                </a:lnTo>
                <a:lnTo>
                  <a:pt x="6020" y="88553"/>
                </a:lnTo>
                <a:lnTo>
                  <a:pt x="3008" y="94177"/>
                </a:lnTo>
                <a:lnTo>
                  <a:pt x="0" y="99052"/>
                </a:lnTo>
                <a:lnTo>
                  <a:pt x="3006" y="99985"/>
                </a:lnTo>
                <a:lnTo>
                  <a:pt x="5011" y="101984"/>
                </a:lnTo>
                <a:lnTo>
                  <a:pt x="7015" y="103051"/>
                </a:lnTo>
                <a:lnTo>
                  <a:pt x="10609" y="97577"/>
                </a:lnTo>
                <a:lnTo>
                  <a:pt x="13918" y="91753"/>
                </a:lnTo>
                <a:lnTo>
                  <a:pt x="17036" y="85579"/>
                </a:lnTo>
                <a:lnTo>
                  <a:pt x="20058" y="79055"/>
                </a:lnTo>
                <a:lnTo>
                  <a:pt x="12040" y="75055"/>
                </a:lnTo>
                <a:close/>
              </a:path>
              <a:path w="116839" h="115570">
                <a:moveTo>
                  <a:pt x="45115" y="75988"/>
                </a:moveTo>
                <a:lnTo>
                  <a:pt x="39102" y="81054"/>
                </a:lnTo>
                <a:lnTo>
                  <a:pt x="42108" y="85987"/>
                </a:lnTo>
                <a:lnTo>
                  <a:pt x="46117" y="91053"/>
                </a:lnTo>
                <a:lnTo>
                  <a:pt x="49124" y="97052"/>
                </a:lnTo>
                <a:lnTo>
                  <a:pt x="57142" y="91986"/>
                </a:lnTo>
                <a:lnTo>
                  <a:pt x="54136" y="87053"/>
                </a:lnTo>
                <a:lnTo>
                  <a:pt x="50127" y="81987"/>
                </a:lnTo>
                <a:lnTo>
                  <a:pt x="45115" y="75988"/>
                </a:lnTo>
                <a:close/>
              </a:path>
              <a:path w="116839" h="115570">
                <a:moveTo>
                  <a:pt x="58145" y="63057"/>
                </a:moveTo>
                <a:lnTo>
                  <a:pt x="3006" y="63057"/>
                </a:lnTo>
                <a:lnTo>
                  <a:pt x="3006" y="69989"/>
                </a:lnTo>
                <a:lnTo>
                  <a:pt x="58145" y="69989"/>
                </a:lnTo>
                <a:lnTo>
                  <a:pt x="58145" y="63057"/>
                </a:lnTo>
                <a:close/>
              </a:path>
              <a:path w="116839" h="115570">
                <a:moveTo>
                  <a:pt x="35092" y="51992"/>
                </a:moveTo>
                <a:lnTo>
                  <a:pt x="27074" y="51992"/>
                </a:lnTo>
                <a:lnTo>
                  <a:pt x="27074" y="63057"/>
                </a:lnTo>
                <a:lnTo>
                  <a:pt x="35092" y="63057"/>
                </a:lnTo>
                <a:lnTo>
                  <a:pt x="35092" y="51992"/>
                </a:lnTo>
                <a:close/>
              </a:path>
              <a:path w="116839" h="115570">
                <a:moveTo>
                  <a:pt x="61152" y="41060"/>
                </a:moveTo>
                <a:lnTo>
                  <a:pt x="0" y="41060"/>
                </a:lnTo>
                <a:lnTo>
                  <a:pt x="0" y="49059"/>
                </a:lnTo>
                <a:lnTo>
                  <a:pt x="61152" y="49059"/>
                </a:lnTo>
                <a:lnTo>
                  <a:pt x="61152" y="41060"/>
                </a:lnTo>
                <a:close/>
              </a:path>
              <a:path w="116839" h="115570">
                <a:moveTo>
                  <a:pt x="15047" y="23063"/>
                </a:moveTo>
                <a:lnTo>
                  <a:pt x="9033" y="27995"/>
                </a:lnTo>
                <a:lnTo>
                  <a:pt x="12040" y="31062"/>
                </a:lnTo>
                <a:lnTo>
                  <a:pt x="15047" y="35994"/>
                </a:lnTo>
                <a:lnTo>
                  <a:pt x="19056" y="41060"/>
                </a:lnTo>
                <a:lnTo>
                  <a:pt x="25070" y="35994"/>
                </a:lnTo>
                <a:lnTo>
                  <a:pt x="21061" y="31062"/>
                </a:lnTo>
                <a:lnTo>
                  <a:pt x="18054" y="25996"/>
                </a:lnTo>
                <a:lnTo>
                  <a:pt x="15047" y="23063"/>
                </a:lnTo>
                <a:close/>
              </a:path>
              <a:path w="116839" h="115570">
                <a:moveTo>
                  <a:pt x="46117" y="23063"/>
                </a:moveTo>
                <a:lnTo>
                  <a:pt x="34090" y="41060"/>
                </a:lnTo>
                <a:lnTo>
                  <a:pt x="43111" y="41060"/>
                </a:lnTo>
                <a:lnTo>
                  <a:pt x="47120" y="37061"/>
                </a:lnTo>
                <a:lnTo>
                  <a:pt x="50127" y="33061"/>
                </a:lnTo>
                <a:lnTo>
                  <a:pt x="54136" y="27995"/>
                </a:lnTo>
                <a:lnTo>
                  <a:pt x="46117" y="23063"/>
                </a:lnTo>
                <a:close/>
              </a:path>
              <a:path w="116839" h="115570">
                <a:moveTo>
                  <a:pt x="58145" y="13997"/>
                </a:moveTo>
                <a:lnTo>
                  <a:pt x="4009" y="13997"/>
                </a:lnTo>
                <a:lnTo>
                  <a:pt x="4009" y="21996"/>
                </a:lnTo>
                <a:lnTo>
                  <a:pt x="58145" y="21996"/>
                </a:lnTo>
                <a:lnTo>
                  <a:pt x="58145" y="13997"/>
                </a:lnTo>
                <a:close/>
              </a:path>
              <a:path w="116839" h="115570">
                <a:moveTo>
                  <a:pt x="30081" y="0"/>
                </a:moveTo>
                <a:lnTo>
                  <a:pt x="23065" y="3999"/>
                </a:lnTo>
                <a:lnTo>
                  <a:pt x="25070" y="7998"/>
                </a:lnTo>
                <a:lnTo>
                  <a:pt x="27074" y="11065"/>
                </a:lnTo>
                <a:lnTo>
                  <a:pt x="29079" y="13997"/>
                </a:lnTo>
                <a:lnTo>
                  <a:pt x="33088" y="13997"/>
                </a:lnTo>
                <a:lnTo>
                  <a:pt x="37097" y="11998"/>
                </a:lnTo>
                <a:lnTo>
                  <a:pt x="33088" y="3999"/>
                </a:lnTo>
                <a:lnTo>
                  <a:pt x="30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960972" y="3976640"/>
            <a:ext cx="104775" cy="115570"/>
          </a:xfrm>
          <a:custGeom>
            <a:avLst/>
            <a:gdLst/>
            <a:ahLst/>
            <a:cxnLst/>
            <a:rect l="l" t="t" r="r" b="b"/>
            <a:pathLst>
              <a:path w="104775" h="115570">
                <a:moveTo>
                  <a:pt x="9033" y="23063"/>
                </a:moveTo>
                <a:lnTo>
                  <a:pt x="0" y="23063"/>
                </a:lnTo>
                <a:lnTo>
                  <a:pt x="0" y="115049"/>
                </a:lnTo>
                <a:lnTo>
                  <a:pt x="9033" y="115049"/>
                </a:lnTo>
                <a:lnTo>
                  <a:pt x="9033" y="23063"/>
                </a:lnTo>
                <a:close/>
              </a:path>
              <a:path w="104775" h="115570">
                <a:moveTo>
                  <a:pt x="104236" y="7998"/>
                </a:moveTo>
                <a:lnTo>
                  <a:pt x="37097" y="7998"/>
                </a:lnTo>
                <a:lnTo>
                  <a:pt x="37097" y="17064"/>
                </a:lnTo>
                <a:lnTo>
                  <a:pt x="95242" y="17064"/>
                </a:lnTo>
                <a:lnTo>
                  <a:pt x="95242" y="103051"/>
                </a:lnTo>
                <a:lnTo>
                  <a:pt x="92235" y="105051"/>
                </a:lnTo>
                <a:lnTo>
                  <a:pt x="76199" y="105051"/>
                </a:lnTo>
                <a:lnTo>
                  <a:pt x="76199" y="109050"/>
                </a:lnTo>
                <a:lnTo>
                  <a:pt x="77201" y="111983"/>
                </a:lnTo>
                <a:lnTo>
                  <a:pt x="77201" y="113983"/>
                </a:lnTo>
                <a:lnTo>
                  <a:pt x="99251" y="113983"/>
                </a:lnTo>
                <a:lnTo>
                  <a:pt x="104236" y="109050"/>
                </a:lnTo>
                <a:lnTo>
                  <a:pt x="104236" y="7998"/>
                </a:lnTo>
                <a:close/>
              </a:path>
              <a:path w="104775" h="115570">
                <a:moveTo>
                  <a:pt x="74194" y="91053"/>
                </a:moveTo>
                <a:lnTo>
                  <a:pt x="66176" y="91053"/>
                </a:lnTo>
                <a:lnTo>
                  <a:pt x="66176" y="105984"/>
                </a:lnTo>
                <a:lnTo>
                  <a:pt x="74194" y="105984"/>
                </a:lnTo>
                <a:lnTo>
                  <a:pt x="74194" y="91053"/>
                </a:lnTo>
                <a:close/>
              </a:path>
              <a:path w="104775" h="115570">
                <a:moveTo>
                  <a:pt x="36095" y="35994"/>
                </a:moveTo>
                <a:lnTo>
                  <a:pt x="28077" y="35994"/>
                </a:lnTo>
                <a:lnTo>
                  <a:pt x="28077" y="85987"/>
                </a:lnTo>
                <a:lnTo>
                  <a:pt x="16049" y="85987"/>
                </a:lnTo>
                <a:lnTo>
                  <a:pt x="16049" y="93986"/>
                </a:lnTo>
                <a:lnTo>
                  <a:pt x="66176" y="91053"/>
                </a:lnTo>
                <a:lnTo>
                  <a:pt x="82213" y="91053"/>
                </a:lnTo>
                <a:lnTo>
                  <a:pt x="86222" y="89986"/>
                </a:lnTo>
                <a:lnTo>
                  <a:pt x="86222" y="85054"/>
                </a:lnTo>
                <a:lnTo>
                  <a:pt x="36095" y="85054"/>
                </a:lnTo>
                <a:lnTo>
                  <a:pt x="36095" y="73055"/>
                </a:lnTo>
                <a:lnTo>
                  <a:pt x="74194" y="73055"/>
                </a:lnTo>
                <a:lnTo>
                  <a:pt x="74194" y="65990"/>
                </a:lnTo>
                <a:lnTo>
                  <a:pt x="36095" y="65990"/>
                </a:lnTo>
                <a:lnTo>
                  <a:pt x="36095" y="53992"/>
                </a:lnTo>
                <a:lnTo>
                  <a:pt x="74194" y="53992"/>
                </a:lnTo>
                <a:lnTo>
                  <a:pt x="74194" y="47992"/>
                </a:lnTo>
                <a:lnTo>
                  <a:pt x="36095" y="47992"/>
                </a:lnTo>
                <a:lnTo>
                  <a:pt x="36095" y="35994"/>
                </a:lnTo>
                <a:close/>
              </a:path>
              <a:path w="104775" h="115570">
                <a:moveTo>
                  <a:pt x="74194" y="73055"/>
                </a:moveTo>
                <a:lnTo>
                  <a:pt x="66176" y="73055"/>
                </a:lnTo>
                <a:lnTo>
                  <a:pt x="66176" y="83987"/>
                </a:lnTo>
                <a:lnTo>
                  <a:pt x="58651" y="84154"/>
                </a:lnTo>
                <a:lnTo>
                  <a:pt x="43612" y="84887"/>
                </a:lnTo>
                <a:lnTo>
                  <a:pt x="36095" y="85054"/>
                </a:lnTo>
                <a:lnTo>
                  <a:pt x="86222" y="85054"/>
                </a:lnTo>
                <a:lnTo>
                  <a:pt x="87224" y="83054"/>
                </a:lnTo>
                <a:lnTo>
                  <a:pt x="74194" y="83054"/>
                </a:lnTo>
                <a:lnTo>
                  <a:pt x="74194" y="73055"/>
                </a:lnTo>
                <a:close/>
              </a:path>
              <a:path w="104775" h="115570">
                <a:moveTo>
                  <a:pt x="74194" y="53992"/>
                </a:moveTo>
                <a:lnTo>
                  <a:pt x="66176" y="53992"/>
                </a:lnTo>
                <a:lnTo>
                  <a:pt x="66176" y="65990"/>
                </a:lnTo>
                <a:lnTo>
                  <a:pt x="74194" y="65990"/>
                </a:lnTo>
                <a:lnTo>
                  <a:pt x="74194" y="53992"/>
                </a:lnTo>
                <a:close/>
              </a:path>
              <a:path w="104775" h="115570">
                <a:moveTo>
                  <a:pt x="74194" y="35994"/>
                </a:moveTo>
                <a:lnTo>
                  <a:pt x="66176" y="35994"/>
                </a:lnTo>
                <a:lnTo>
                  <a:pt x="66176" y="47992"/>
                </a:lnTo>
                <a:lnTo>
                  <a:pt x="74194" y="47992"/>
                </a:lnTo>
                <a:lnTo>
                  <a:pt x="74194" y="35994"/>
                </a:lnTo>
                <a:close/>
              </a:path>
              <a:path w="104775" h="115570">
                <a:moveTo>
                  <a:pt x="84217" y="29062"/>
                </a:moveTo>
                <a:lnTo>
                  <a:pt x="18054" y="29062"/>
                </a:lnTo>
                <a:lnTo>
                  <a:pt x="18054" y="35994"/>
                </a:lnTo>
                <a:lnTo>
                  <a:pt x="84217" y="35994"/>
                </a:lnTo>
                <a:lnTo>
                  <a:pt x="84217" y="29062"/>
                </a:lnTo>
                <a:close/>
              </a:path>
              <a:path w="104775" h="115570">
                <a:moveTo>
                  <a:pt x="13042" y="0"/>
                </a:moveTo>
                <a:lnTo>
                  <a:pt x="6027" y="5999"/>
                </a:lnTo>
                <a:lnTo>
                  <a:pt x="11038" y="11065"/>
                </a:lnTo>
                <a:lnTo>
                  <a:pt x="21061" y="23063"/>
                </a:lnTo>
                <a:lnTo>
                  <a:pt x="28077" y="15997"/>
                </a:lnTo>
                <a:lnTo>
                  <a:pt x="25070" y="13064"/>
                </a:lnTo>
                <a:lnTo>
                  <a:pt x="20058" y="7065"/>
                </a:lnTo>
                <a:lnTo>
                  <a:pt x="130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83249" y="3984639"/>
            <a:ext cx="99695" cy="106045"/>
          </a:xfrm>
          <a:custGeom>
            <a:avLst/>
            <a:gdLst/>
            <a:ahLst/>
            <a:cxnLst/>
            <a:rect l="l" t="t" r="r" b="b"/>
            <a:pathLst>
              <a:path w="99694" h="106045">
                <a:moveTo>
                  <a:pt x="99291" y="0"/>
                </a:moveTo>
                <a:lnTo>
                  <a:pt x="0" y="0"/>
                </a:lnTo>
                <a:lnTo>
                  <a:pt x="0" y="105984"/>
                </a:lnTo>
                <a:lnTo>
                  <a:pt x="9087" y="105984"/>
                </a:lnTo>
                <a:lnTo>
                  <a:pt x="9087" y="81987"/>
                </a:lnTo>
                <a:lnTo>
                  <a:pt x="18494" y="81987"/>
                </a:lnTo>
                <a:lnTo>
                  <a:pt x="19068" y="81054"/>
                </a:lnTo>
                <a:lnTo>
                  <a:pt x="9087" y="81054"/>
                </a:lnTo>
                <a:lnTo>
                  <a:pt x="9087" y="7998"/>
                </a:lnTo>
                <a:lnTo>
                  <a:pt x="99291" y="7998"/>
                </a:lnTo>
                <a:lnTo>
                  <a:pt x="99291" y="0"/>
                </a:lnTo>
                <a:close/>
              </a:path>
              <a:path w="99694" h="106045">
                <a:moveTo>
                  <a:pt x="66150" y="95985"/>
                </a:moveTo>
                <a:lnTo>
                  <a:pt x="67219" y="99985"/>
                </a:lnTo>
                <a:lnTo>
                  <a:pt x="68154" y="103051"/>
                </a:lnTo>
                <a:lnTo>
                  <a:pt x="68154" y="105051"/>
                </a:lnTo>
                <a:lnTo>
                  <a:pt x="95282" y="105051"/>
                </a:lnTo>
                <a:lnTo>
                  <a:pt x="99291" y="101051"/>
                </a:lnTo>
                <a:lnTo>
                  <a:pt x="99291" y="97052"/>
                </a:lnTo>
                <a:lnTo>
                  <a:pt x="73232" y="97052"/>
                </a:lnTo>
                <a:lnTo>
                  <a:pt x="66150" y="95985"/>
                </a:lnTo>
                <a:close/>
              </a:path>
              <a:path w="99694" h="106045">
                <a:moveTo>
                  <a:pt x="99291" y="7998"/>
                </a:moveTo>
                <a:lnTo>
                  <a:pt x="90204" y="7998"/>
                </a:lnTo>
                <a:lnTo>
                  <a:pt x="90204" y="95052"/>
                </a:lnTo>
                <a:lnTo>
                  <a:pt x="88200" y="97052"/>
                </a:lnTo>
                <a:lnTo>
                  <a:pt x="99291" y="97052"/>
                </a:lnTo>
                <a:lnTo>
                  <a:pt x="99291" y="7998"/>
                </a:lnTo>
                <a:close/>
              </a:path>
              <a:path w="99694" h="106045">
                <a:moveTo>
                  <a:pt x="56127" y="25996"/>
                </a:moveTo>
                <a:lnTo>
                  <a:pt x="49178" y="29995"/>
                </a:lnTo>
                <a:lnTo>
                  <a:pt x="52742" y="35994"/>
                </a:lnTo>
                <a:lnTo>
                  <a:pt x="59570" y="47992"/>
                </a:lnTo>
                <a:lnTo>
                  <a:pt x="45169" y="83054"/>
                </a:lnTo>
                <a:lnTo>
                  <a:pt x="52118" y="87053"/>
                </a:lnTo>
                <a:lnTo>
                  <a:pt x="56465" y="81448"/>
                </a:lnTo>
                <a:lnTo>
                  <a:pt x="60537" y="75405"/>
                </a:lnTo>
                <a:lnTo>
                  <a:pt x="64488" y="69056"/>
                </a:lnTo>
                <a:lnTo>
                  <a:pt x="68154" y="63057"/>
                </a:lnTo>
                <a:lnTo>
                  <a:pt x="77396" y="63057"/>
                </a:lnTo>
                <a:lnTo>
                  <a:pt x="75966" y="60638"/>
                </a:lnTo>
                <a:lnTo>
                  <a:pt x="72163" y="53992"/>
                </a:lnTo>
                <a:lnTo>
                  <a:pt x="76346" y="46478"/>
                </a:lnTo>
                <a:lnTo>
                  <a:pt x="76583" y="45993"/>
                </a:lnTo>
                <a:lnTo>
                  <a:pt x="68154" y="45993"/>
                </a:lnTo>
                <a:lnTo>
                  <a:pt x="63210" y="39060"/>
                </a:lnTo>
                <a:lnTo>
                  <a:pt x="59200" y="31995"/>
                </a:lnTo>
                <a:lnTo>
                  <a:pt x="56127" y="25996"/>
                </a:lnTo>
                <a:close/>
              </a:path>
              <a:path w="99694" h="106045">
                <a:moveTo>
                  <a:pt x="18494" y="81987"/>
                </a:moveTo>
                <a:lnTo>
                  <a:pt x="9087" y="81987"/>
                </a:lnTo>
                <a:lnTo>
                  <a:pt x="16036" y="85987"/>
                </a:lnTo>
                <a:lnTo>
                  <a:pt x="18494" y="81987"/>
                </a:lnTo>
                <a:close/>
              </a:path>
              <a:path w="99694" h="106045">
                <a:moveTo>
                  <a:pt x="77396" y="63057"/>
                </a:moveTo>
                <a:lnTo>
                  <a:pt x="68154" y="63057"/>
                </a:lnTo>
                <a:lnTo>
                  <a:pt x="72163" y="69989"/>
                </a:lnTo>
                <a:lnTo>
                  <a:pt x="76172" y="77988"/>
                </a:lnTo>
                <a:lnTo>
                  <a:pt x="80181" y="85054"/>
                </a:lnTo>
                <a:lnTo>
                  <a:pt x="88200" y="81054"/>
                </a:lnTo>
                <a:lnTo>
                  <a:pt x="79762" y="67056"/>
                </a:lnTo>
                <a:lnTo>
                  <a:pt x="77396" y="63057"/>
                </a:lnTo>
                <a:close/>
              </a:path>
              <a:path w="99694" h="106045">
                <a:moveTo>
                  <a:pt x="17105" y="21063"/>
                </a:moveTo>
                <a:lnTo>
                  <a:pt x="10022" y="23996"/>
                </a:lnTo>
                <a:lnTo>
                  <a:pt x="14440" y="31062"/>
                </a:lnTo>
                <a:lnTo>
                  <a:pt x="18441" y="38044"/>
                </a:lnTo>
                <a:lnTo>
                  <a:pt x="26059" y="51992"/>
                </a:lnTo>
                <a:lnTo>
                  <a:pt x="22166" y="59345"/>
                </a:lnTo>
                <a:lnTo>
                  <a:pt x="17576" y="67173"/>
                </a:lnTo>
                <a:lnTo>
                  <a:pt x="9087" y="81054"/>
                </a:lnTo>
                <a:lnTo>
                  <a:pt x="19068" y="81054"/>
                </a:lnTo>
                <a:lnTo>
                  <a:pt x="19824" y="79825"/>
                </a:lnTo>
                <a:lnTo>
                  <a:pt x="23586" y="73389"/>
                </a:lnTo>
                <a:lnTo>
                  <a:pt x="27349" y="66752"/>
                </a:lnTo>
                <a:lnTo>
                  <a:pt x="31137" y="59991"/>
                </a:lnTo>
                <a:lnTo>
                  <a:pt x="40905" y="59991"/>
                </a:lnTo>
                <a:lnTo>
                  <a:pt x="39255" y="57058"/>
                </a:lnTo>
                <a:lnTo>
                  <a:pt x="36081" y="51059"/>
                </a:lnTo>
                <a:lnTo>
                  <a:pt x="39699" y="43060"/>
                </a:lnTo>
                <a:lnTo>
                  <a:pt x="31137" y="43060"/>
                </a:lnTo>
                <a:lnTo>
                  <a:pt x="23612" y="30939"/>
                </a:lnTo>
                <a:lnTo>
                  <a:pt x="20669" y="26300"/>
                </a:lnTo>
                <a:lnTo>
                  <a:pt x="17105" y="21063"/>
                </a:lnTo>
                <a:close/>
              </a:path>
              <a:path w="99694" h="106045">
                <a:moveTo>
                  <a:pt x="40905" y="59991"/>
                </a:moveTo>
                <a:lnTo>
                  <a:pt x="31137" y="59991"/>
                </a:lnTo>
                <a:lnTo>
                  <a:pt x="35203" y="67173"/>
                </a:lnTo>
                <a:lnTo>
                  <a:pt x="38086" y="73055"/>
                </a:lnTo>
                <a:lnTo>
                  <a:pt x="41160" y="79055"/>
                </a:lnTo>
                <a:lnTo>
                  <a:pt x="49178" y="75055"/>
                </a:lnTo>
                <a:lnTo>
                  <a:pt x="46004" y="69056"/>
                </a:lnTo>
                <a:lnTo>
                  <a:pt x="40905" y="59991"/>
                </a:lnTo>
                <a:close/>
              </a:path>
              <a:path w="99694" h="106045">
                <a:moveTo>
                  <a:pt x="79246" y="19063"/>
                </a:moveTo>
                <a:lnTo>
                  <a:pt x="76571" y="26300"/>
                </a:lnTo>
                <a:lnTo>
                  <a:pt x="74051" y="32528"/>
                </a:lnTo>
                <a:lnTo>
                  <a:pt x="71146" y="39273"/>
                </a:lnTo>
                <a:lnTo>
                  <a:pt x="68154" y="45993"/>
                </a:lnTo>
                <a:lnTo>
                  <a:pt x="76583" y="45993"/>
                </a:lnTo>
                <a:lnTo>
                  <a:pt x="80064" y="38877"/>
                </a:lnTo>
                <a:lnTo>
                  <a:pt x="87264" y="23063"/>
                </a:lnTo>
                <a:lnTo>
                  <a:pt x="79246" y="19063"/>
                </a:lnTo>
                <a:close/>
              </a:path>
              <a:path w="99694" h="106045">
                <a:moveTo>
                  <a:pt x="40090" y="19063"/>
                </a:moveTo>
                <a:lnTo>
                  <a:pt x="38410" y="25062"/>
                </a:lnTo>
                <a:lnTo>
                  <a:pt x="36365" y="31062"/>
                </a:lnTo>
                <a:lnTo>
                  <a:pt x="33869" y="37223"/>
                </a:lnTo>
                <a:lnTo>
                  <a:pt x="31137" y="43060"/>
                </a:lnTo>
                <a:lnTo>
                  <a:pt x="39699" y="43060"/>
                </a:lnTo>
                <a:lnTo>
                  <a:pt x="42496" y="36877"/>
                </a:lnTo>
                <a:lnTo>
                  <a:pt x="45553" y="29481"/>
                </a:lnTo>
                <a:lnTo>
                  <a:pt x="48109" y="21996"/>
                </a:lnTo>
                <a:lnTo>
                  <a:pt x="40090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979420" y="3977706"/>
            <a:ext cx="348924" cy="11491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65002" y="4163679"/>
            <a:ext cx="470163" cy="11504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54463" y="4165679"/>
            <a:ext cx="347895" cy="1139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80489" y="4163679"/>
            <a:ext cx="347855" cy="11504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65002" y="4350718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82286" y="4350718"/>
            <a:ext cx="469117" cy="11491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982493" y="4350718"/>
            <a:ext cx="345851" cy="11491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65002" y="4536690"/>
            <a:ext cx="470163" cy="1159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73266" y="4537757"/>
            <a:ext cx="469184" cy="11491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58408" y="4553755"/>
            <a:ext cx="999600" cy="8398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90457" y="4537757"/>
            <a:ext cx="236670" cy="11491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900307" y="4536690"/>
            <a:ext cx="477081" cy="1159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65002" y="4723730"/>
            <a:ext cx="470163" cy="11504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54463" y="4726663"/>
            <a:ext cx="347895" cy="11304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125880" y="4727729"/>
            <a:ext cx="1371376" cy="31195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828143" y="4791531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27" y="0"/>
                </a:lnTo>
              </a:path>
            </a:pathLst>
          </a:custGeom>
          <a:ln w="76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33155" y="4757283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45664"/>
                </a:moveTo>
                <a:lnTo>
                  <a:pt x="0" y="0"/>
                </a:lnTo>
                <a:lnTo>
                  <a:pt x="0" y="45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828143" y="4753477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27" y="0"/>
                </a:lnTo>
              </a:path>
            </a:pathLst>
          </a:custGeom>
          <a:ln w="76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923827" y="4757725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44926"/>
                </a:moveTo>
                <a:lnTo>
                  <a:pt x="0" y="0"/>
                </a:lnTo>
                <a:lnTo>
                  <a:pt x="0" y="44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878191" y="4723729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115982"/>
                </a:moveTo>
                <a:lnTo>
                  <a:pt x="0" y="0"/>
                </a:lnTo>
                <a:lnTo>
                  <a:pt x="0" y="115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947347" y="4730662"/>
            <a:ext cx="102235" cy="108585"/>
          </a:xfrm>
          <a:custGeom>
            <a:avLst/>
            <a:gdLst/>
            <a:ahLst/>
            <a:cxnLst/>
            <a:rect l="l" t="t" r="r" b="b"/>
            <a:pathLst>
              <a:path w="102234" h="108585">
                <a:moveTo>
                  <a:pt x="102231" y="0"/>
                </a:moveTo>
                <a:lnTo>
                  <a:pt x="0" y="0"/>
                </a:lnTo>
                <a:lnTo>
                  <a:pt x="0" y="108117"/>
                </a:lnTo>
                <a:lnTo>
                  <a:pt x="9087" y="108117"/>
                </a:lnTo>
                <a:lnTo>
                  <a:pt x="9087" y="102118"/>
                </a:lnTo>
                <a:lnTo>
                  <a:pt x="102231" y="102118"/>
                </a:lnTo>
                <a:lnTo>
                  <a:pt x="102231" y="94119"/>
                </a:lnTo>
                <a:lnTo>
                  <a:pt x="9087" y="94119"/>
                </a:lnTo>
                <a:lnTo>
                  <a:pt x="9087" y="7998"/>
                </a:lnTo>
                <a:lnTo>
                  <a:pt x="102231" y="7998"/>
                </a:lnTo>
                <a:lnTo>
                  <a:pt x="102231" y="0"/>
                </a:lnTo>
                <a:close/>
              </a:path>
              <a:path w="102234" h="108585">
                <a:moveTo>
                  <a:pt x="102231" y="102118"/>
                </a:moveTo>
                <a:lnTo>
                  <a:pt x="93278" y="102118"/>
                </a:lnTo>
                <a:lnTo>
                  <a:pt x="93278" y="108117"/>
                </a:lnTo>
                <a:lnTo>
                  <a:pt x="102231" y="108117"/>
                </a:lnTo>
                <a:lnTo>
                  <a:pt x="102231" y="102118"/>
                </a:lnTo>
                <a:close/>
              </a:path>
              <a:path w="102234" h="108585">
                <a:moveTo>
                  <a:pt x="102231" y="7998"/>
                </a:moveTo>
                <a:lnTo>
                  <a:pt x="93278" y="7998"/>
                </a:lnTo>
                <a:lnTo>
                  <a:pt x="93278" y="94119"/>
                </a:lnTo>
                <a:lnTo>
                  <a:pt x="102231" y="94119"/>
                </a:lnTo>
                <a:lnTo>
                  <a:pt x="102231" y="7998"/>
                </a:lnTo>
                <a:close/>
              </a:path>
              <a:path w="102234" h="108585">
                <a:moveTo>
                  <a:pt x="87264" y="73989"/>
                </a:moveTo>
                <a:lnTo>
                  <a:pt x="15100" y="73989"/>
                </a:lnTo>
                <a:lnTo>
                  <a:pt x="15100" y="82121"/>
                </a:lnTo>
                <a:lnTo>
                  <a:pt x="87264" y="82121"/>
                </a:lnTo>
                <a:lnTo>
                  <a:pt x="87264" y="73989"/>
                </a:lnTo>
                <a:close/>
              </a:path>
              <a:path w="102234" h="108585">
                <a:moveTo>
                  <a:pt x="55191" y="51059"/>
                </a:moveTo>
                <a:lnTo>
                  <a:pt x="47173" y="51059"/>
                </a:lnTo>
                <a:lnTo>
                  <a:pt x="47173" y="73989"/>
                </a:lnTo>
                <a:lnTo>
                  <a:pt x="55191" y="73989"/>
                </a:lnTo>
                <a:lnTo>
                  <a:pt x="55191" y="51059"/>
                </a:lnTo>
                <a:close/>
              </a:path>
              <a:path w="102234" h="108585">
                <a:moveTo>
                  <a:pt x="68154" y="53058"/>
                </a:moveTo>
                <a:lnTo>
                  <a:pt x="61205" y="57991"/>
                </a:lnTo>
                <a:lnTo>
                  <a:pt x="65214" y="61990"/>
                </a:lnTo>
                <a:lnTo>
                  <a:pt x="68154" y="65990"/>
                </a:lnTo>
                <a:lnTo>
                  <a:pt x="72163" y="71056"/>
                </a:lnTo>
                <a:lnTo>
                  <a:pt x="79246" y="65990"/>
                </a:lnTo>
                <a:lnTo>
                  <a:pt x="76172" y="61990"/>
                </a:lnTo>
                <a:lnTo>
                  <a:pt x="72163" y="57991"/>
                </a:lnTo>
                <a:lnTo>
                  <a:pt x="68154" y="53058"/>
                </a:lnTo>
                <a:close/>
              </a:path>
              <a:path w="102234" h="108585">
                <a:moveTo>
                  <a:pt x="83255" y="43060"/>
                </a:moveTo>
                <a:lnTo>
                  <a:pt x="19110" y="43060"/>
                </a:lnTo>
                <a:lnTo>
                  <a:pt x="19110" y="51059"/>
                </a:lnTo>
                <a:lnTo>
                  <a:pt x="83255" y="51059"/>
                </a:lnTo>
                <a:lnTo>
                  <a:pt x="83255" y="43060"/>
                </a:lnTo>
                <a:close/>
              </a:path>
              <a:path w="102234" h="108585">
                <a:moveTo>
                  <a:pt x="55191" y="27062"/>
                </a:moveTo>
                <a:lnTo>
                  <a:pt x="47173" y="27062"/>
                </a:lnTo>
                <a:lnTo>
                  <a:pt x="47173" y="43060"/>
                </a:lnTo>
                <a:lnTo>
                  <a:pt x="55191" y="43060"/>
                </a:lnTo>
                <a:lnTo>
                  <a:pt x="55191" y="27062"/>
                </a:lnTo>
                <a:close/>
              </a:path>
              <a:path w="102234" h="108585">
                <a:moveTo>
                  <a:pt x="86195" y="19063"/>
                </a:moveTo>
                <a:lnTo>
                  <a:pt x="16036" y="19063"/>
                </a:lnTo>
                <a:lnTo>
                  <a:pt x="16036" y="27062"/>
                </a:lnTo>
                <a:lnTo>
                  <a:pt x="86195" y="27062"/>
                </a:lnTo>
                <a:lnTo>
                  <a:pt x="86195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060671" y="4726663"/>
            <a:ext cx="116839" cy="112395"/>
          </a:xfrm>
          <a:custGeom>
            <a:avLst/>
            <a:gdLst/>
            <a:ahLst/>
            <a:cxnLst/>
            <a:rect l="l" t="t" r="r" b="b"/>
            <a:pathLst>
              <a:path w="116840" h="112395">
                <a:moveTo>
                  <a:pt x="20045" y="63057"/>
                </a:moveTo>
                <a:lnTo>
                  <a:pt x="16226" y="74697"/>
                </a:lnTo>
                <a:lnTo>
                  <a:pt x="12244" y="85687"/>
                </a:lnTo>
                <a:lnTo>
                  <a:pt x="7886" y="96127"/>
                </a:lnTo>
                <a:lnTo>
                  <a:pt x="2940" y="106117"/>
                </a:lnTo>
                <a:lnTo>
                  <a:pt x="12962" y="112116"/>
                </a:lnTo>
                <a:lnTo>
                  <a:pt x="17383" y="100853"/>
                </a:lnTo>
                <a:lnTo>
                  <a:pt x="21565" y="89703"/>
                </a:lnTo>
                <a:lnTo>
                  <a:pt x="25722" y="78727"/>
                </a:lnTo>
                <a:lnTo>
                  <a:pt x="30068" y="67989"/>
                </a:lnTo>
                <a:lnTo>
                  <a:pt x="26059" y="67056"/>
                </a:lnTo>
                <a:lnTo>
                  <a:pt x="23119" y="65057"/>
                </a:lnTo>
                <a:lnTo>
                  <a:pt x="20045" y="63057"/>
                </a:lnTo>
                <a:close/>
              </a:path>
              <a:path w="116840" h="112395">
                <a:moveTo>
                  <a:pt x="116263" y="95052"/>
                </a:moveTo>
                <a:lnTo>
                  <a:pt x="32072" y="95052"/>
                </a:lnTo>
                <a:lnTo>
                  <a:pt x="32072" y="103051"/>
                </a:lnTo>
                <a:lnTo>
                  <a:pt x="116263" y="103051"/>
                </a:lnTo>
                <a:lnTo>
                  <a:pt x="116263" y="95052"/>
                </a:lnTo>
                <a:close/>
              </a:path>
              <a:path w="116840" h="112395">
                <a:moveTo>
                  <a:pt x="79246" y="17997"/>
                </a:moveTo>
                <a:lnTo>
                  <a:pt x="69223" y="17997"/>
                </a:lnTo>
                <a:lnTo>
                  <a:pt x="69223" y="95052"/>
                </a:lnTo>
                <a:lnTo>
                  <a:pt x="79246" y="95052"/>
                </a:lnTo>
                <a:lnTo>
                  <a:pt x="79246" y="17997"/>
                </a:lnTo>
                <a:close/>
              </a:path>
              <a:path w="116840" h="112395">
                <a:moveTo>
                  <a:pt x="6013" y="29062"/>
                </a:moveTo>
                <a:lnTo>
                  <a:pt x="0" y="37061"/>
                </a:lnTo>
                <a:lnTo>
                  <a:pt x="5397" y="40798"/>
                </a:lnTo>
                <a:lnTo>
                  <a:pt x="17044" y="48721"/>
                </a:lnTo>
                <a:lnTo>
                  <a:pt x="23119" y="53058"/>
                </a:lnTo>
                <a:lnTo>
                  <a:pt x="29132" y="45060"/>
                </a:lnTo>
                <a:lnTo>
                  <a:pt x="23265" y="40723"/>
                </a:lnTo>
                <a:lnTo>
                  <a:pt x="17573" y="36661"/>
                </a:lnTo>
                <a:lnTo>
                  <a:pt x="11881" y="32799"/>
                </a:lnTo>
                <a:lnTo>
                  <a:pt x="6013" y="29062"/>
                </a:lnTo>
                <a:close/>
              </a:path>
              <a:path w="116840" h="112395">
                <a:moveTo>
                  <a:pt x="12027" y="0"/>
                </a:moveTo>
                <a:lnTo>
                  <a:pt x="6013" y="5999"/>
                </a:lnTo>
                <a:lnTo>
                  <a:pt x="11413" y="10498"/>
                </a:lnTo>
                <a:lnTo>
                  <a:pt x="22663" y="19497"/>
                </a:lnTo>
                <a:lnTo>
                  <a:pt x="28063" y="23996"/>
                </a:lnTo>
                <a:lnTo>
                  <a:pt x="34077" y="15997"/>
                </a:lnTo>
                <a:lnTo>
                  <a:pt x="28245" y="11679"/>
                </a:lnTo>
                <a:lnTo>
                  <a:pt x="22701" y="7648"/>
                </a:lnTo>
                <a:lnTo>
                  <a:pt x="12027" y="0"/>
                </a:lnTo>
                <a:close/>
              </a:path>
              <a:path w="116840" h="112395">
                <a:moveTo>
                  <a:pt x="111319" y="9065"/>
                </a:moveTo>
                <a:lnTo>
                  <a:pt x="39155" y="9065"/>
                </a:lnTo>
                <a:lnTo>
                  <a:pt x="39155" y="17997"/>
                </a:lnTo>
                <a:lnTo>
                  <a:pt x="111319" y="17997"/>
                </a:lnTo>
                <a:lnTo>
                  <a:pt x="111319" y="9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180943" y="4723730"/>
            <a:ext cx="116839" cy="116205"/>
          </a:xfrm>
          <a:custGeom>
            <a:avLst/>
            <a:gdLst/>
            <a:ahLst/>
            <a:cxnLst/>
            <a:rect l="l" t="t" r="r" b="b"/>
            <a:pathLst>
              <a:path w="116840" h="116204">
                <a:moveTo>
                  <a:pt x="53187" y="51992"/>
                </a:moveTo>
                <a:lnTo>
                  <a:pt x="43164" y="51992"/>
                </a:lnTo>
                <a:lnTo>
                  <a:pt x="39568" y="70564"/>
                </a:lnTo>
                <a:lnTo>
                  <a:pt x="31738" y="85987"/>
                </a:lnTo>
                <a:lnTo>
                  <a:pt x="19598" y="98410"/>
                </a:lnTo>
                <a:lnTo>
                  <a:pt x="3073" y="107984"/>
                </a:lnTo>
                <a:lnTo>
                  <a:pt x="5078" y="109983"/>
                </a:lnTo>
                <a:lnTo>
                  <a:pt x="7082" y="113049"/>
                </a:lnTo>
                <a:lnTo>
                  <a:pt x="9087" y="115982"/>
                </a:lnTo>
                <a:lnTo>
                  <a:pt x="27535" y="104747"/>
                </a:lnTo>
                <a:lnTo>
                  <a:pt x="40909" y="90386"/>
                </a:lnTo>
                <a:lnTo>
                  <a:pt x="49397" y="72826"/>
                </a:lnTo>
                <a:lnTo>
                  <a:pt x="53187" y="51992"/>
                </a:lnTo>
                <a:close/>
              </a:path>
              <a:path w="116840" h="116204">
                <a:moveTo>
                  <a:pt x="48109" y="101051"/>
                </a:moveTo>
                <a:lnTo>
                  <a:pt x="49096" y="104747"/>
                </a:lnTo>
                <a:lnTo>
                  <a:pt x="49178" y="111983"/>
                </a:lnTo>
                <a:lnTo>
                  <a:pt x="70159" y="111983"/>
                </a:lnTo>
                <a:lnTo>
                  <a:pt x="78832" y="110844"/>
                </a:lnTo>
                <a:lnTo>
                  <a:pt x="85226" y="107367"/>
                </a:lnTo>
                <a:lnTo>
                  <a:pt x="89001" y="101984"/>
                </a:lnTo>
                <a:lnTo>
                  <a:pt x="56127" y="101984"/>
                </a:lnTo>
                <a:lnTo>
                  <a:pt x="48109" y="101051"/>
                </a:lnTo>
                <a:close/>
              </a:path>
              <a:path w="116840" h="116204">
                <a:moveTo>
                  <a:pt x="93278" y="42926"/>
                </a:moveTo>
                <a:lnTo>
                  <a:pt x="9087" y="42926"/>
                </a:lnTo>
                <a:lnTo>
                  <a:pt x="9087" y="51992"/>
                </a:lnTo>
                <a:lnTo>
                  <a:pt x="83255" y="51992"/>
                </a:lnTo>
                <a:lnTo>
                  <a:pt x="83191" y="66906"/>
                </a:lnTo>
                <a:lnTo>
                  <a:pt x="77241" y="101984"/>
                </a:lnTo>
                <a:lnTo>
                  <a:pt x="89001" y="101984"/>
                </a:lnTo>
                <a:lnTo>
                  <a:pt x="93044" y="59991"/>
                </a:lnTo>
                <a:lnTo>
                  <a:pt x="93125" y="55991"/>
                </a:lnTo>
                <a:lnTo>
                  <a:pt x="93278" y="42926"/>
                </a:lnTo>
                <a:close/>
              </a:path>
              <a:path w="116840" h="116204">
                <a:moveTo>
                  <a:pt x="18040" y="56924"/>
                </a:moveTo>
                <a:lnTo>
                  <a:pt x="14132" y="64409"/>
                </a:lnTo>
                <a:lnTo>
                  <a:pt x="9822" y="71806"/>
                </a:lnTo>
                <a:lnTo>
                  <a:pt x="5111" y="79027"/>
                </a:lnTo>
                <a:lnTo>
                  <a:pt x="0" y="85987"/>
                </a:lnTo>
                <a:lnTo>
                  <a:pt x="3073" y="87987"/>
                </a:lnTo>
                <a:lnTo>
                  <a:pt x="26059" y="61990"/>
                </a:lnTo>
                <a:lnTo>
                  <a:pt x="18040" y="56924"/>
                </a:lnTo>
                <a:close/>
              </a:path>
              <a:path w="116840" h="116204">
                <a:moveTo>
                  <a:pt x="104236" y="55991"/>
                </a:moveTo>
                <a:lnTo>
                  <a:pt x="94213" y="59991"/>
                </a:lnTo>
                <a:lnTo>
                  <a:pt x="97838" y="66906"/>
                </a:lnTo>
                <a:lnTo>
                  <a:pt x="101162" y="74322"/>
                </a:lnTo>
                <a:lnTo>
                  <a:pt x="104286" y="82337"/>
                </a:lnTo>
                <a:lnTo>
                  <a:pt x="107310" y="91053"/>
                </a:lnTo>
                <a:lnTo>
                  <a:pt x="116263" y="87053"/>
                </a:lnTo>
                <a:lnTo>
                  <a:pt x="113707" y="78938"/>
                </a:lnTo>
                <a:lnTo>
                  <a:pt x="110650" y="71122"/>
                </a:lnTo>
                <a:lnTo>
                  <a:pt x="107393" y="63507"/>
                </a:lnTo>
                <a:lnTo>
                  <a:pt x="104236" y="55991"/>
                </a:lnTo>
                <a:close/>
              </a:path>
              <a:path w="116840" h="116204">
                <a:moveTo>
                  <a:pt x="54122" y="29995"/>
                </a:moveTo>
                <a:lnTo>
                  <a:pt x="44100" y="29995"/>
                </a:lnTo>
                <a:lnTo>
                  <a:pt x="44100" y="42926"/>
                </a:lnTo>
                <a:lnTo>
                  <a:pt x="53187" y="42926"/>
                </a:lnTo>
                <a:lnTo>
                  <a:pt x="54122" y="38927"/>
                </a:lnTo>
                <a:lnTo>
                  <a:pt x="54122" y="29995"/>
                </a:lnTo>
                <a:close/>
              </a:path>
              <a:path w="116840" h="116204">
                <a:moveTo>
                  <a:pt x="40090" y="21996"/>
                </a:moveTo>
                <a:lnTo>
                  <a:pt x="31137" y="21996"/>
                </a:lnTo>
                <a:lnTo>
                  <a:pt x="31137" y="32928"/>
                </a:lnTo>
                <a:lnTo>
                  <a:pt x="40090" y="32928"/>
                </a:lnTo>
                <a:lnTo>
                  <a:pt x="40090" y="21996"/>
                </a:lnTo>
                <a:close/>
              </a:path>
              <a:path w="116840" h="116204">
                <a:moveTo>
                  <a:pt x="85260" y="21996"/>
                </a:moveTo>
                <a:lnTo>
                  <a:pt x="76172" y="21996"/>
                </a:lnTo>
                <a:lnTo>
                  <a:pt x="76172" y="32928"/>
                </a:lnTo>
                <a:lnTo>
                  <a:pt x="85260" y="32928"/>
                </a:lnTo>
                <a:lnTo>
                  <a:pt x="85260" y="21996"/>
                </a:lnTo>
                <a:close/>
              </a:path>
              <a:path w="116840" h="116204">
                <a:moveTo>
                  <a:pt x="115328" y="13997"/>
                </a:moveTo>
                <a:lnTo>
                  <a:pt x="1069" y="13997"/>
                </a:lnTo>
                <a:lnTo>
                  <a:pt x="1069" y="21996"/>
                </a:lnTo>
                <a:lnTo>
                  <a:pt x="115328" y="21996"/>
                </a:lnTo>
                <a:lnTo>
                  <a:pt x="115328" y="13997"/>
                </a:lnTo>
                <a:close/>
              </a:path>
              <a:path w="116840" h="116204">
                <a:moveTo>
                  <a:pt x="40090" y="0"/>
                </a:moveTo>
                <a:lnTo>
                  <a:pt x="31137" y="0"/>
                </a:lnTo>
                <a:lnTo>
                  <a:pt x="31137" y="13997"/>
                </a:lnTo>
                <a:lnTo>
                  <a:pt x="40090" y="13997"/>
                </a:lnTo>
                <a:lnTo>
                  <a:pt x="40090" y="0"/>
                </a:lnTo>
                <a:close/>
              </a:path>
              <a:path w="116840" h="116204">
                <a:moveTo>
                  <a:pt x="85260" y="0"/>
                </a:moveTo>
                <a:lnTo>
                  <a:pt x="76172" y="0"/>
                </a:lnTo>
                <a:lnTo>
                  <a:pt x="76172" y="13997"/>
                </a:lnTo>
                <a:lnTo>
                  <a:pt x="85260" y="13997"/>
                </a:lnTo>
                <a:lnTo>
                  <a:pt x="85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09234" y="4730662"/>
            <a:ext cx="99695" cy="107314"/>
          </a:xfrm>
          <a:custGeom>
            <a:avLst/>
            <a:gdLst/>
            <a:ahLst/>
            <a:cxnLst/>
            <a:rect l="l" t="t" r="r" b="b"/>
            <a:pathLst>
              <a:path w="99695" h="107314">
                <a:moveTo>
                  <a:pt x="99291" y="0"/>
                </a:moveTo>
                <a:lnTo>
                  <a:pt x="0" y="0"/>
                </a:lnTo>
                <a:lnTo>
                  <a:pt x="0" y="107050"/>
                </a:lnTo>
                <a:lnTo>
                  <a:pt x="9087" y="107050"/>
                </a:lnTo>
                <a:lnTo>
                  <a:pt x="9087" y="9065"/>
                </a:lnTo>
                <a:lnTo>
                  <a:pt x="99291" y="9065"/>
                </a:lnTo>
                <a:lnTo>
                  <a:pt x="99291" y="0"/>
                </a:lnTo>
                <a:close/>
              </a:path>
              <a:path w="99695" h="107314">
                <a:moveTo>
                  <a:pt x="73232" y="97052"/>
                </a:moveTo>
                <a:lnTo>
                  <a:pt x="67219" y="97052"/>
                </a:lnTo>
                <a:lnTo>
                  <a:pt x="67219" y="100118"/>
                </a:lnTo>
                <a:lnTo>
                  <a:pt x="68154" y="103051"/>
                </a:lnTo>
                <a:lnTo>
                  <a:pt x="68154" y="106117"/>
                </a:lnTo>
                <a:lnTo>
                  <a:pt x="95282" y="106117"/>
                </a:lnTo>
                <a:lnTo>
                  <a:pt x="99291" y="102118"/>
                </a:lnTo>
                <a:lnTo>
                  <a:pt x="99291" y="98118"/>
                </a:lnTo>
                <a:lnTo>
                  <a:pt x="79246" y="98118"/>
                </a:lnTo>
                <a:lnTo>
                  <a:pt x="73232" y="97052"/>
                </a:lnTo>
                <a:close/>
              </a:path>
              <a:path w="99695" h="107314">
                <a:moveTo>
                  <a:pt x="99291" y="9065"/>
                </a:moveTo>
                <a:lnTo>
                  <a:pt x="91273" y="9065"/>
                </a:lnTo>
                <a:lnTo>
                  <a:pt x="91273" y="95052"/>
                </a:lnTo>
                <a:lnTo>
                  <a:pt x="88333" y="98118"/>
                </a:lnTo>
                <a:lnTo>
                  <a:pt x="99291" y="98118"/>
                </a:lnTo>
                <a:lnTo>
                  <a:pt x="99291" y="9065"/>
                </a:lnTo>
                <a:close/>
              </a:path>
              <a:path w="99695" h="107314">
                <a:moveTo>
                  <a:pt x="56127" y="25996"/>
                </a:moveTo>
                <a:lnTo>
                  <a:pt x="49178" y="29995"/>
                </a:lnTo>
                <a:lnTo>
                  <a:pt x="52892" y="36611"/>
                </a:lnTo>
                <a:lnTo>
                  <a:pt x="56544" y="42926"/>
                </a:lnTo>
                <a:lnTo>
                  <a:pt x="60021" y="49042"/>
                </a:lnTo>
                <a:lnTo>
                  <a:pt x="63210" y="55058"/>
                </a:lnTo>
                <a:lnTo>
                  <a:pt x="59240" y="61942"/>
                </a:lnTo>
                <a:lnTo>
                  <a:pt x="54970" y="69202"/>
                </a:lnTo>
                <a:lnTo>
                  <a:pt x="46104" y="84120"/>
                </a:lnTo>
                <a:lnTo>
                  <a:pt x="53187" y="88120"/>
                </a:lnTo>
                <a:lnTo>
                  <a:pt x="68154" y="63990"/>
                </a:lnTo>
                <a:lnTo>
                  <a:pt x="78640" y="63990"/>
                </a:lnTo>
                <a:lnTo>
                  <a:pt x="76920" y="61057"/>
                </a:lnTo>
                <a:lnTo>
                  <a:pt x="73232" y="55058"/>
                </a:lnTo>
                <a:lnTo>
                  <a:pt x="77003" y="47378"/>
                </a:lnTo>
                <a:lnTo>
                  <a:pt x="77637" y="45993"/>
                </a:lnTo>
                <a:lnTo>
                  <a:pt x="68154" y="45993"/>
                </a:lnTo>
                <a:lnTo>
                  <a:pt x="64145" y="39060"/>
                </a:lnTo>
                <a:lnTo>
                  <a:pt x="60136" y="33061"/>
                </a:lnTo>
                <a:lnTo>
                  <a:pt x="56127" y="25996"/>
                </a:lnTo>
                <a:close/>
              </a:path>
              <a:path w="99695" h="107314">
                <a:moveTo>
                  <a:pt x="17105" y="21063"/>
                </a:moveTo>
                <a:lnTo>
                  <a:pt x="10022" y="25062"/>
                </a:lnTo>
                <a:lnTo>
                  <a:pt x="14518" y="31799"/>
                </a:lnTo>
                <a:lnTo>
                  <a:pt x="18926" y="38660"/>
                </a:lnTo>
                <a:lnTo>
                  <a:pt x="23158" y="45722"/>
                </a:lnTo>
                <a:lnTo>
                  <a:pt x="27128" y="53058"/>
                </a:lnTo>
                <a:lnTo>
                  <a:pt x="23144" y="59943"/>
                </a:lnTo>
                <a:lnTo>
                  <a:pt x="18483" y="67656"/>
                </a:lnTo>
                <a:lnTo>
                  <a:pt x="14123" y="74561"/>
                </a:lnTo>
                <a:lnTo>
                  <a:pt x="9087" y="82121"/>
                </a:lnTo>
                <a:lnTo>
                  <a:pt x="16036" y="86120"/>
                </a:lnTo>
                <a:lnTo>
                  <a:pt x="20369" y="80086"/>
                </a:lnTo>
                <a:lnTo>
                  <a:pt x="24338" y="73939"/>
                </a:lnTo>
                <a:lnTo>
                  <a:pt x="27932" y="67617"/>
                </a:lnTo>
                <a:lnTo>
                  <a:pt x="31137" y="61057"/>
                </a:lnTo>
                <a:lnTo>
                  <a:pt x="41164" y="61057"/>
                </a:lnTo>
                <a:lnTo>
                  <a:pt x="39255" y="57845"/>
                </a:lnTo>
                <a:lnTo>
                  <a:pt x="36081" y="51992"/>
                </a:lnTo>
                <a:lnTo>
                  <a:pt x="39706" y="45093"/>
                </a:lnTo>
                <a:lnTo>
                  <a:pt x="40207" y="43993"/>
                </a:lnTo>
                <a:lnTo>
                  <a:pt x="31137" y="43993"/>
                </a:lnTo>
                <a:lnTo>
                  <a:pt x="27948" y="38161"/>
                </a:lnTo>
                <a:lnTo>
                  <a:pt x="24472" y="32528"/>
                </a:lnTo>
                <a:lnTo>
                  <a:pt x="20732" y="26758"/>
                </a:lnTo>
                <a:lnTo>
                  <a:pt x="17105" y="21063"/>
                </a:lnTo>
                <a:close/>
              </a:path>
              <a:path w="99695" h="107314">
                <a:moveTo>
                  <a:pt x="78640" y="63990"/>
                </a:moveTo>
                <a:lnTo>
                  <a:pt x="68154" y="63990"/>
                </a:lnTo>
                <a:lnTo>
                  <a:pt x="72297" y="71056"/>
                </a:lnTo>
                <a:lnTo>
                  <a:pt x="76306" y="78121"/>
                </a:lnTo>
                <a:lnTo>
                  <a:pt x="80315" y="86120"/>
                </a:lnTo>
                <a:lnTo>
                  <a:pt x="88333" y="81054"/>
                </a:lnTo>
                <a:lnTo>
                  <a:pt x="84545" y="74293"/>
                </a:lnTo>
                <a:lnTo>
                  <a:pt x="80432" y="67056"/>
                </a:lnTo>
                <a:lnTo>
                  <a:pt x="78640" y="63990"/>
                </a:lnTo>
                <a:close/>
              </a:path>
              <a:path w="99695" h="107314">
                <a:moveTo>
                  <a:pt x="41164" y="61057"/>
                </a:moveTo>
                <a:lnTo>
                  <a:pt x="31137" y="61057"/>
                </a:lnTo>
                <a:lnTo>
                  <a:pt x="35187" y="67140"/>
                </a:lnTo>
                <a:lnTo>
                  <a:pt x="38086" y="73055"/>
                </a:lnTo>
                <a:lnTo>
                  <a:pt x="41160" y="80121"/>
                </a:lnTo>
                <a:lnTo>
                  <a:pt x="49178" y="75055"/>
                </a:lnTo>
                <a:lnTo>
                  <a:pt x="45967" y="69139"/>
                </a:lnTo>
                <a:lnTo>
                  <a:pt x="41164" y="61057"/>
                </a:lnTo>
                <a:close/>
              </a:path>
              <a:path w="99695" h="107314">
                <a:moveTo>
                  <a:pt x="79246" y="19997"/>
                </a:moveTo>
                <a:lnTo>
                  <a:pt x="76799" y="26896"/>
                </a:lnTo>
                <a:lnTo>
                  <a:pt x="74151" y="33395"/>
                </a:lnTo>
                <a:lnTo>
                  <a:pt x="71221" y="39831"/>
                </a:lnTo>
                <a:lnTo>
                  <a:pt x="68154" y="45993"/>
                </a:lnTo>
                <a:lnTo>
                  <a:pt x="77637" y="45993"/>
                </a:lnTo>
                <a:lnTo>
                  <a:pt x="80649" y="39410"/>
                </a:lnTo>
                <a:lnTo>
                  <a:pt x="84094" y="31268"/>
                </a:lnTo>
                <a:lnTo>
                  <a:pt x="87264" y="23063"/>
                </a:lnTo>
                <a:lnTo>
                  <a:pt x="79246" y="19997"/>
                </a:lnTo>
                <a:close/>
              </a:path>
              <a:path w="99695" h="107314">
                <a:moveTo>
                  <a:pt x="41160" y="19063"/>
                </a:moveTo>
                <a:lnTo>
                  <a:pt x="36390" y="31799"/>
                </a:lnTo>
                <a:lnTo>
                  <a:pt x="33962" y="37848"/>
                </a:lnTo>
                <a:lnTo>
                  <a:pt x="31137" y="43993"/>
                </a:lnTo>
                <a:lnTo>
                  <a:pt x="40207" y="43993"/>
                </a:lnTo>
                <a:lnTo>
                  <a:pt x="43030" y="37794"/>
                </a:lnTo>
                <a:lnTo>
                  <a:pt x="46192" y="29995"/>
                </a:lnTo>
                <a:lnTo>
                  <a:pt x="49178" y="21996"/>
                </a:lnTo>
                <a:lnTo>
                  <a:pt x="41160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65002" y="4910769"/>
            <a:ext cx="470163" cy="11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93057" y="4910769"/>
            <a:ext cx="115570" cy="114935"/>
          </a:xfrm>
          <a:custGeom>
            <a:avLst/>
            <a:gdLst/>
            <a:ahLst/>
            <a:cxnLst/>
            <a:rect l="l" t="t" r="r" b="b"/>
            <a:pathLst>
              <a:path w="115569" h="114935">
                <a:moveTo>
                  <a:pt x="63156" y="81987"/>
                </a:moveTo>
                <a:lnTo>
                  <a:pt x="54136" y="81987"/>
                </a:lnTo>
                <a:lnTo>
                  <a:pt x="54136" y="114916"/>
                </a:lnTo>
                <a:lnTo>
                  <a:pt x="63156" y="114916"/>
                </a:lnTo>
                <a:lnTo>
                  <a:pt x="63156" y="81987"/>
                </a:lnTo>
                <a:close/>
              </a:path>
              <a:path w="115569" h="114935">
                <a:moveTo>
                  <a:pt x="63156" y="78921"/>
                </a:moveTo>
                <a:lnTo>
                  <a:pt x="45115" y="78921"/>
                </a:lnTo>
                <a:lnTo>
                  <a:pt x="36094" y="87201"/>
                </a:lnTo>
                <a:lnTo>
                  <a:pt x="25569" y="94169"/>
                </a:lnTo>
                <a:lnTo>
                  <a:pt x="13538" y="100012"/>
                </a:lnTo>
                <a:lnTo>
                  <a:pt x="0" y="104917"/>
                </a:lnTo>
                <a:lnTo>
                  <a:pt x="2004" y="107984"/>
                </a:lnTo>
                <a:lnTo>
                  <a:pt x="3006" y="109983"/>
                </a:lnTo>
                <a:lnTo>
                  <a:pt x="5011" y="111983"/>
                </a:lnTo>
                <a:lnTo>
                  <a:pt x="20444" y="106134"/>
                </a:lnTo>
                <a:lnTo>
                  <a:pt x="33713" y="99185"/>
                </a:lnTo>
                <a:lnTo>
                  <a:pt x="44911" y="91136"/>
                </a:lnTo>
                <a:lnTo>
                  <a:pt x="54136" y="81987"/>
                </a:lnTo>
                <a:lnTo>
                  <a:pt x="63156" y="81987"/>
                </a:lnTo>
                <a:lnTo>
                  <a:pt x="63156" y="78921"/>
                </a:lnTo>
                <a:close/>
              </a:path>
              <a:path w="115569" h="114935">
                <a:moveTo>
                  <a:pt x="104263" y="32928"/>
                </a:moveTo>
                <a:lnTo>
                  <a:pt x="13042" y="32928"/>
                </a:lnTo>
                <a:lnTo>
                  <a:pt x="13042" y="40927"/>
                </a:lnTo>
                <a:lnTo>
                  <a:pt x="95242" y="40927"/>
                </a:lnTo>
                <a:lnTo>
                  <a:pt x="95242" y="51992"/>
                </a:lnTo>
                <a:lnTo>
                  <a:pt x="15047" y="51992"/>
                </a:lnTo>
                <a:lnTo>
                  <a:pt x="10036" y="71989"/>
                </a:lnTo>
                <a:lnTo>
                  <a:pt x="10036" y="78921"/>
                </a:lnTo>
                <a:lnTo>
                  <a:pt x="100254" y="78921"/>
                </a:lnTo>
                <a:lnTo>
                  <a:pt x="100183" y="87201"/>
                </a:lnTo>
                <a:lnTo>
                  <a:pt x="99251" y="90919"/>
                </a:lnTo>
                <a:lnTo>
                  <a:pt x="99251" y="94919"/>
                </a:lnTo>
                <a:lnTo>
                  <a:pt x="96244" y="96919"/>
                </a:lnTo>
                <a:lnTo>
                  <a:pt x="74194" y="96919"/>
                </a:lnTo>
                <a:lnTo>
                  <a:pt x="75206" y="100012"/>
                </a:lnTo>
                <a:lnTo>
                  <a:pt x="76199" y="102918"/>
                </a:lnTo>
                <a:lnTo>
                  <a:pt x="76199" y="105984"/>
                </a:lnTo>
                <a:lnTo>
                  <a:pt x="103260" y="105984"/>
                </a:lnTo>
                <a:lnTo>
                  <a:pt x="108272" y="100918"/>
                </a:lnTo>
                <a:lnTo>
                  <a:pt x="109252" y="91136"/>
                </a:lnTo>
                <a:lnTo>
                  <a:pt x="109274" y="78921"/>
                </a:lnTo>
                <a:lnTo>
                  <a:pt x="110276" y="71989"/>
                </a:lnTo>
                <a:lnTo>
                  <a:pt x="19056" y="71989"/>
                </a:lnTo>
                <a:lnTo>
                  <a:pt x="22063" y="59991"/>
                </a:lnTo>
                <a:lnTo>
                  <a:pt x="104263" y="59991"/>
                </a:lnTo>
                <a:lnTo>
                  <a:pt x="104263" y="32928"/>
                </a:lnTo>
                <a:close/>
              </a:path>
              <a:path w="115569" h="114935">
                <a:moveTo>
                  <a:pt x="63156" y="59991"/>
                </a:moveTo>
                <a:lnTo>
                  <a:pt x="54136" y="59991"/>
                </a:lnTo>
                <a:lnTo>
                  <a:pt x="54136" y="71989"/>
                </a:lnTo>
                <a:lnTo>
                  <a:pt x="63156" y="71989"/>
                </a:lnTo>
                <a:lnTo>
                  <a:pt x="63156" y="59991"/>
                </a:lnTo>
                <a:close/>
              </a:path>
              <a:path w="115569" h="114935">
                <a:moveTo>
                  <a:pt x="104263" y="59991"/>
                </a:moveTo>
                <a:lnTo>
                  <a:pt x="95242" y="59991"/>
                </a:lnTo>
                <a:lnTo>
                  <a:pt x="95242" y="63990"/>
                </a:lnTo>
                <a:lnTo>
                  <a:pt x="104263" y="63990"/>
                </a:lnTo>
                <a:lnTo>
                  <a:pt x="104263" y="59991"/>
                </a:lnTo>
                <a:close/>
              </a:path>
              <a:path w="115569" h="114935">
                <a:moveTo>
                  <a:pt x="63156" y="40927"/>
                </a:moveTo>
                <a:lnTo>
                  <a:pt x="54136" y="40927"/>
                </a:lnTo>
                <a:lnTo>
                  <a:pt x="54136" y="51992"/>
                </a:lnTo>
                <a:lnTo>
                  <a:pt x="63156" y="51992"/>
                </a:lnTo>
                <a:lnTo>
                  <a:pt x="63156" y="40927"/>
                </a:lnTo>
                <a:close/>
              </a:path>
              <a:path w="115569" h="114935">
                <a:moveTo>
                  <a:pt x="33088" y="0"/>
                </a:moveTo>
                <a:lnTo>
                  <a:pt x="23065" y="0"/>
                </a:lnTo>
                <a:lnTo>
                  <a:pt x="18774" y="8007"/>
                </a:lnTo>
                <a:lnTo>
                  <a:pt x="13542" y="15564"/>
                </a:lnTo>
                <a:lnTo>
                  <a:pt x="7556" y="22571"/>
                </a:lnTo>
                <a:lnTo>
                  <a:pt x="1002" y="28929"/>
                </a:lnTo>
                <a:lnTo>
                  <a:pt x="5011" y="32928"/>
                </a:lnTo>
                <a:lnTo>
                  <a:pt x="6013" y="34928"/>
                </a:lnTo>
                <a:lnTo>
                  <a:pt x="12040" y="29995"/>
                </a:lnTo>
                <a:lnTo>
                  <a:pt x="18054" y="23996"/>
                </a:lnTo>
                <a:lnTo>
                  <a:pt x="22063" y="17997"/>
                </a:lnTo>
                <a:lnTo>
                  <a:pt x="61152" y="17997"/>
                </a:lnTo>
                <a:lnTo>
                  <a:pt x="61152" y="10931"/>
                </a:lnTo>
                <a:lnTo>
                  <a:pt x="27074" y="10931"/>
                </a:lnTo>
                <a:lnTo>
                  <a:pt x="29079" y="6932"/>
                </a:lnTo>
                <a:lnTo>
                  <a:pt x="31083" y="3999"/>
                </a:lnTo>
                <a:lnTo>
                  <a:pt x="33088" y="0"/>
                </a:lnTo>
                <a:close/>
              </a:path>
              <a:path w="115569" h="114935">
                <a:moveTo>
                  <a:pt x="33088" y="17997"/>
                </a:moveTo>
                <a:lnTo>
                  <a:pt x="31083" y="17997"/>
                </a:lnTo>
                <a:lnTo>
                  <a:pt x="26072" y="20930"/>
                </a:lnTo>
                <a:lnTo>
                  <a:pt x="29079" y="24929"/>
                </a:lnTo>
                <a:lnTo>
                  <a:pt x="33088" y="28929"/>
                </a:lnTo>
                <a:lnTo>
                  <a:pt x="36095" y="32928"/>
                </a:lnTo>
                <a:lnTo>
                  <a:pt x="43111" y="27995"/>
                </a:lnTo>
                <a:lnTo>
                  <a:pt x="39102" y="23996"/>
                </a:lnTo>
                <a:lnTo>
                  <a:pt x="36095" y="20930"/>
                </a:lnTo>
                <a:lnTo>
                  <a:pt x="33088" y="17997"/>
                </a:lnTo>
                <a:close/>
              </a:path>
              <a:path w="115569" h="114935">
                <a:moveTo>
                  <a:pt x="86222" y="17997"/>
                </a:moveTo>
                <a:lnTo>
                  <a:pt x="84217" y="17997"/>
                </a:lnTo>
                <a:lnTo>
                  <a:pt x="79206" y="20930"/>
                </a:lnTo>
                <a:lnTo>
                  <a:pt x="88226" y="32928"/>
                </a:lnTo>
                <a:lnTo>
                  <a:pt x="89229" y="32928"/>
                </a:lnTo>
                <a:lnTo>
                  <a:pt x="95242" y="27995"/>
                </a:lnTo>
                <a:lnTo>
                  <a:pt x="92235" y="24929"/>
                </a:lnTo>
                <a:lnTo>
                  <a:pt x="89229" y="20930"/>
                </a:lnTo>
                <a:lnTo>
                  <a:pt x="86222" y="17997"/>
                </a:lnTo>
                <a:close/>
              </a:path>
              <a:path w="115569" h="114935">
                <a:moveTo>
                  <a:pt x="84217" y="0"/>
                </a:moveTo>
                <a:lnTo>
                  <a:pt x="74194" y="0"/>
                </a:lnTo>
                <a:lnTo>
                  <a:pt x="70402" y="7269"/>
                </a:lnTo>
                <a:lnTo>
                  <a:pt x="66420" y="13964"/>
                </a:lnTo>
                <a:lnTo>
                  <a:pt x="62062" y="19909"/>
                </a:lnTo>
                <a:lnTo>
                  <a:pt x="57142" y="24929"/>
                </a:lnTo>
                <a:lnTo>
                  <a:pt x="63156" y="28929"/>
                </a:lnTo>
                <a:lnTo>
                  <a:pt x="64158" y="30928"/>
                </a:lnTo>
                <a:lnTo>
                  <a:pt x="68167" y="26929"/>
                </a:lnTo>
                <a:lnTo>
                  <a:pt x="71188" y="22929"/>
                </a:lnTo>
                <a:lnTo>
                  <a:pt x="74194" y="17997"/>
                </a:lnTo>
                <a:lnTo>
                  <a:pt x="115288" y="17997"/>
                </a:lnTo>
                <a:lnTo>
                  <a:pt x="115288" y="10931"/>
                </a:lnTo>
                <a:lnTo>
                  <a:pt x="78204" y="10931"/>
                </a:lnTo>
                <a:lnTo>
                  <a:pt x="80208" y="6932"/>
                </a:lnTo>
                <a:lnTo>
                  <a:pt x="82213" y="3999"/>
                </a:lnTo>
                <a:lnTo>
                  <a:pt x="84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14359" y="4964694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290" y="0"/>
                </a:lnTo>
              </a:path>
            </a:pathLst>
          </a:custGeom>
          <a:ln w="99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34659" y="4910769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111279" y="46926"/>
                </a:moveTo>
                <a:lnTo>
                  <a:pt x="12040" y="46926"/>
                </a:lnTo>
                <a:lnTo>
                  <a:pt x="12040" y="62924"/>
                </a:lnTo>
                <a:lnTo>
                  <a:pt x="11852" y="71220"/>
                </a:lnTo>
                <a:lnTo>
                  <a:pt x="0" y="106917"/>
                </a:lnTo>
                <a:lnTo>
                  <a:pt x="2004" y="109983"/>
                </a:lnTo>
                <a:lnTo>
                  <a:pt x="4009" y="112916"/>
                </a:lnTo>
                <a:lnTo>
                  <a:pt x="6013" y="114916"/>
                </a:lnTo>
                <a:lnTo>
                  <a:pt x="12040" y="107984"/>
                </a:lnTo>
                <a:lnTo>
                  <a:pt x="21061" y="62924"/>
                </a:lnTo>
                <a:lnTo>
                  <a:pt x="21061" y="54925"/>
                </a:lnTo>
                <a:lnTo>
                  <a:pt x="111279" y="54925"/>
                </a:lnTo>
                <a:lnTo>
                  <a:pt x="111279" y="46926"/>
                </a:lnTo>
                <a:close/>
              </a:path>
              <a:path w="114300" h="114935">
                <a:moveTo>
                  <a:pt x="81210" y="23996"/>
                </a:moveTo>
                <a:lnTo>
                  <a:pt x="77929" y="29995"/>
                </a:lnTo>
                <a:lnTo>
                  <a:pt x="74569" y="35461"/>
                </a:lnTo>
                <a:lnTo>
                  <a:pt x="70916" y="41093"/>
                </a:lnTo>
                <a:lnTo>
                  <a:pt x="67165" y="46926"/>
                </a:lnTo>
                <a:lnTo>
                  <a:pt x="77201" y="46926"/>
                </a:lnTo>
                <a:lnTo>
                  <a:pt x="82213" y="40927"/>
                </a:lnTo>
                <a:lnTo>
                  <a:pt x="86222" y="34928"/>
                </a:lnTo>
                <a:lnTo>
                  <a:pt x="90231" y="29995"/>
                </a:lnTo>
                <a:lnTo>
                  <a:pt x="81210" y="23996"/>
                </a:lnTo>
                <a:close/>
              </a:path>
              <a:path w="114300" h="114935">
                <a:moveTo>
                  <a:pt x="34090" y="22929"/>
                </a:moveTo>
                <a:lnTo>
                  <a:pt x="27074" y="28929"/>
                </a:lnTo>
                <a:lnTo>
                  <a:pt x="32086" y="34928"/>
                </a:lnTo>
                <a:lnTo>
                  <a:pt x="36194" y="41093"/>
                </a:lnTo>
                <a:lnTo>
                  <a:pt x="39102" y="45993"/>
                </a:lnTo>
                <a:lnTo>
                  <a:pt x="47120" y="40927"/>
                </a:lnTo>
                <a:lnTo>
                  <a:pt x="43111" y="34928"/>
                </a:lnTo>
                <a:lnTo>
                  <a:pt x="39102" y="29995"/>
                </a:lnTo>
                <a:lnTo>
                  <a:pt x="34090" y="22929"/>
                </a:lnTo>
                <a:close/>
              </a:path>
              <a:path w="114300" h="114935">
                <a:moveTo>
                  <a:pt x="114285" y="13997"/>
                </a:moveTo>
                <a:lnTo>
                  <a:pt x="2004" y="13997"/>
                </a:lnTo>
                <a:lnTo>
                  <a:pt x="2004" y="21996"/>
                </a:lnTo>
                <a:lnTo>
                  <a:pt x="114285" y="21996"/>
                </a:lnTo>
                <a:lnTo>
                  <a:pt x="114285" y="13997"/>
                </a:lnTo>
                <a:close/>
              </a:path>
              <a:path w="114300" h="114935">
                <a:moveTo>
                  <a:pt x="58145" y="0"/>
                </a:moveTo>
                <a:lnTo>
                  <a:pt x="50127" y="3999"/>
                </a:lnTo>
                <a:lnTo>
                  <a:pt x="52131" y="6932"/>
                </a:lnTo>
                <a:lnTo>
                  <a:pt x="54136" y="10931"/>
                </a:lnTo>
                <a:lnTo>
                  <a:pt x="56140" y="13997"/>
                </a:lnTo>
                <a:lnTo>
                  <a:pt x="66163" y="13997"/>
                </a:lnTo>
                <a:lnTo>
                  <a:pt x="64158" y="7998"/>
                </a:lnTo>
                <a:lnTo>
                  <a:pt x="581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954958" y="4910769"/>
            <a:ext cx="116839" cy="109220"/>
          </a:xfrm>
          <a:custGeom>
            <a:avLst/>
            <a:gdLst/>
            <a:ahLst/>
            <a:cxnLst/>
            <a:rect l="l" t="t" r="r" b="b"/>
            <a:pathLst>
              <a:path w="116839" h="109220">
                <a:moveTo>
                  <a:pt x="113323" y="100918"/>
                </a:moveTo>
                <a:lnTo>
                  <a:pt x="38099" y="100918"/>
                </a:lnTo>
                <a:lnTo>
                  <a:pt x="38099" y="108917"/>
                </a:lnTo>
                <a:lnTo>
                  <a:pt x="113323" y="108917"/>
                </a:lnTo>
                <a:lnTo>
                  <a:pt x="113323" y="100918"/>
                </a:lnTo>
                <a:close/>
              </a:path>
              <a:path w="116839" h="109220">
                <a:moveTo>
                  <a:pt x="41106" y="86920"/>
                </a:moveTo>
                <a:lnTo>
                  <a:pt x="32430" y="89213"/>
                </a:lnTo>
                <a:lnTo>
                  <a:pt x="22813" y="91569"/>
                </a:lnTo>
                <a:lnTo>
                  <a:pt x="0" y="96919"/>
                </a:lnTo>
                <a:lnTo>
                  <a:pt x="3006" y="104917"/>
                </a:lnTo>
                <a:lnTo>
                  <a:pt x="13757" y="102116"/>
                </a:lnTo>
                <a:lnTo>
                  <a:pt x="23565" y="99701"/>
                </a:lnTo>
                <a:lnTo>
                  <a:pt x="32618" y="97662"/>
                </a:lnTo>
                <a:lnTo>
                  <a:pt x="41106" y="95985"/>
                </a:lnTo>
                <a:lnTo>
                  <a:pt x="41106" y="86920"/>
                </a:lnTo>
                <a:close/>
              </a:path>
              <a:path w="116839" h="109220">
                <a:moveTo>
                  <a:pt x="80208" y="71989"/>
                </a:moveTo>
                <a:lnTo>
                  <a:pt x="71188" y="71989"/>
                </a:lnTo>
                <a:lnTo>
                  <a:pt x="71188" y="100918"/>
                </a:lnTo>
                <a:lnTo>
                  <a:pt x="80208" y="100918"/>
                </a:lnTo>
                <a:lnTo>
                  <a:pt x="80208" y="71989"/>
                </a:lnTo>
                <a:close/>
              </a:path>
              <a:path w="116839" h="109220">
                <a:moveTo>
                  <a:pt x="30378" y="47992"/>
                </a:moveTo>
                <a:lnTo>
                  <a:pt x="20058" y="47992"/>
                </a:lnTo>
                <a:lnTo>
                  <a:pt x="15546" y="54500"/>
                </a:lnTo>
                <a:lnTo>
                  <a:pt x="11031" y="60557"/>
                </a:lnTo>
                <a:lnTo>
                  <a:pt x="6516" y="66065"/>
                </a:lnTo>
                <a:lnTo>
                  <a:pt x="2004" y="70922"/>
                </a:lnTo>
                <a:lnTo>
                  <a:pt x="4009" y="79988"/>
                </a:lnTo>
                <a:lnTo>
                  <a:pt x="14008" y="78488"/>
                </a:lnTo>
                <a:lnTo>
                  <a:pt x="23063" y="76988"/>
                </a:lnTo>
                <a:lnTo>
                  <a:pt x="31365" y="75488"/>
                </a:lnTo>
                <a:lnTo>
                  <a:pt x="39102" y="73989"/>
                </a:lnTo>
                <a:lnTo>
                  <a:pt x="39102" y="69989"/>
                </a:lnTo>
                <a:lnTo>
                  <a:pt x="15047" y="69989"/>
                </a:lnTo>
                <a:lnTo>
                  <a:pt x="21405" y="60761"/>
                </a:lnTo>
                <a:lnTo>
                  <a:pt x="28327" y="50959"/>
                </a:lnTo>
                <a:lnTo>
                  <a:pt x="30378" y="47992"/>
                </a:lnTo>
                <a:close/>
              </a:path>
              <a:path w="116839" h="109220">
                <a:moveTo>
                  <a:pt x="105265" y="63990"/>
                </a:moveTo>
                <a:lnTo>
                  <a:pt x="46117" y="63990"/>
                </a:lnTo>
                <a:lnTo>
                  <a:pt x="46117" y="71989"/>
                </a:lnTo>
                <a:lnTo>
                  <a:pt x="105265" y="71989"/>
                </a:lnTo>
                <a:lnTo>
                  <a:pt x="105265" y="63990"/>
                </a:lnTo>
                <a:close/>
              </a:path>
              <a:path w="116839" h="109220">
                <a:moveTo>
                  <a:pt x="40104" y="65990"/>
                </a:moveTo>
                <a:lnTo>
                  <a:pt x="31083" y="66923"/>
                </a:lnTo>
                <a:lnTo>
                  <a:pt x="22063" y="68923"/>
                </a:lnTo>
                <a:lnTo>
                  <a:pt x="15047" y="69989"/>
                </a:lnTo>
                <a:lnTo>
                  <a:pt x="39102" y="69989"/>
                </a:lnTo>
                <a:lnTo>
                  <a:pt x="39102" y="68923"/>
                </a:lnTo>
                <a:lnTo>
                  <a:pt x="40104" y="65990"/>
                </a:lnTo>
                <a:close/>
              </a:path>
              <a:path w="116839" h="109220">
                <a:moveTo>
                  <a:pt x="102258" y="5999"/>
                </a:moveTo>
                <a:lnTo>
                  <a:pt x="46117" y="5999"/>
                </a:lnTo>
                <a:lnTo>
                  <a:pt x="46117" y="13997"/>
                </a:lnTo>
                <a:lnTo>
                  <a:pt x="91233" y="13997"/>
                </a:lnTo>
                <a:lnTo>
                  <a:pt x="79940" y="26402"/>
                </a:lnTo>
                <a:lnTo>
                  <a:pt x="67047" y="36744"/>
                </a:lnTo>
                <a:lnTo>
                  <a:pt x="52462" y="45212"/>
                </a:lnTo>
                <a:lnTo>
                  <a:pt x="36095" y="51992"/>
                </a:lnTo>
                <a:lnTo>
                  <a:pt x="39102" y="53992"/>
                </a:lnTo>
                <a:lnTo>
                  <a:pt x="40104" y="56924"/>
                </a:lnTo>
                <a:lnTo>
                  <a:pt x="42108" y="59991"/>
                </a:lnTo>
                <a:lnTo>
                  <a:pt x="52241" y="55460"/>
                </a:lnTo>
                <a:lnTo>
                  <a:pt x="61529" y="50742"/>
                </a:lnTo>
                <a:lnTo>
                  <a:pt x="69880" y="45649"/>
                </a:lnTo>
                <a:lnTo>
                  <a:pt x="77201" y="39994"/>
                </a:lnTo>
                <a:lnTo>
                  <a:pt x="95183" y="39994"/>
                </a:lnTo>
                <a:lnTo>
                  <a:pt x="84217" y="33994"/>
                </a:lnTo>
                <a:lnTo>
                  <a:pt x="89291" y="29464"/>
                </a:lnTo>
                <a:lnTo>
                  <a:pt x="93989" y="24746"/>
                </a:lnTo>
                <a:lnTo>
                  <a:pt x="98312" y="19653"/>
                </a:lnTo>
                <a:lnTo>
                  <a:pt x="102258" y="13997"/>
                </a:lnTo>
                <a:lnTo>
                  <a:pt x="102258" y="5999"/>
                </a:lnTo>
                <a:close/>
              </a:path>
              <a:path w="116839" h="109220">
                <a:moveTo>
                  <a:pt x="95183" y="39994"/>
                </a:moveTo>
                <a:lnTo>
                  <a:pt x="77201" y="39994"/>
                </a:lnTo>
                <a:lnTo>
                  <a:pt x="94487" y="49942"/>
                </a:lnTo>
                <a:lnTo>
                  <a:pt x="102560" y="54860"/>
                </a:lnTo>
                <a:lnTo>
                  <a:pt x="110250" y="59991"/>
                </a:lnTo>
                <a:lnTo>
                  <a:pt x="116263" y="51992"/>
                </a:lnTo>
                <a:lnTo>
                  <a:pt x="108578" y="47492"/>
                </a:lnTo>
                <a:lnTo>
                  <a:pt x="100616" y="42993"/>
                </a:lnTo>
                <a:lnTo>
                  <a:pt x="95183" y="39994"/>
                </a:lnTo>
                <a:close/>
              </a:path>
              <a:path w="116839" h="109220">
                <a:moveTo>
                  <a:pt x="24067" y="0"/>
                </a:moveTo>
                <a:lnTo>
                  <a:pt x="18631" y="11606"/>
                </a:lnTo>
                <a:lnTo>
                  <a:pt x="12910" y="22363"/>
                </a:lnTo>
                <a:lnTo>
                  <a:pt x="6881" y="32347"/>
                </a:lnTo>
                <a:lnTo>
                  <a:pt x="1002" y="40927"/>
                </a:lnTo>
                <a:lnTo>
                  <a:pt x="3006" y="48926"/>
                </a:lnTo>
                <a:lnTo>
                  <a:pt x="7015" y="48926"/>
                </a:lnTo>
                <a:lnTo>
                  <a:pt x="13042" y="47992"/>
                </a:lnTo>
                <a:lnTo>
                  <a:pt x="30378" y="47992"/>
                </a:lnTo>
                <a:lnTo>
                  <a:pt x="35265" y="40927"/>
                </a:lnTo>
                <a:lnTo>
                  <a:pt x="11038" y="40927"/>
                </a:lnTo>
                <a:lnTo>
                  <a:pt x="16564" y="32170"/>
                </a:lnTo>
                <a:lnTo>
                  <a:pt x="22063" y="23079"/>
                </a:lnTo>
                <a:lnTo>
                  <a:pt x="27669" y="13237"/>
                </a:lnTo>
                <a:lnTo>
                  <a:pt x="33088" y="2932"/>
                </a:lnTo>
                <a:lnTo>
                  <a:pt x="24067" y="0"/>
                </a:lnTo>
                <a:close/>
              </a:path>
              <a:path w="116839" h="109220">
                <a:moveTo>
                  <a:pt x="34090" y="23996"/>
                </a:moveTo>
                <a:lnTo>
                  <a:pt x="31083" y="29995"/>
                </a:lnTo>
                <a:lnTo>
                  <a:pt x="28077" y="34928"/>
                </a:lnTo>
                <a:lnTo>
                  <a:pt x="25070" y="39994"/>
                </a:lnTo>
                <a:lnTo>
                  <a:pt x="16049" y="39994"/>
                </a:lnTo>
                <a:lnTo>
                  <a:pt x="11038" y="40927"/>
                </a:lnTo>
                <a:lnTo>
                  <a:pt x="35265" y="40927"/>
                </a:lnTo>
                <a:lnTo>
                  <a:pt x="35625" y="40406"/>
                </a:lnTo>
                <a:lnTo>
                  <a:pt x="43111" y="28929"/>
                </a:lnTo>
                <a:lnTo>
                  <a:pt x="34090" y="23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83249" y="4917701"/>
            <a:ext cx="99695" cy="106045"/>
          </a:xfrm>
          <a:custGeom>
            <a:avLst/>
            <a:gdLst/>
            <a:ahLst/>
            <a:cxnLst/>
            <a:rect l="l" t="t" r="r" b="b"/>
            <a:pathLst>
              <a:path w="99694" h="106045">
                <a:moveTo>
                  <a:pt x="99291" y="0"/>
                </a:moveTo>
                <a:lnTo>
                  <a:pt x="0" y="0"/>
                </a:lnTo>
                <a:lnTo>
                  <a:pt x="0" y="105984"/>
                </a:lnTo>
                <a:lnTo>
                  <a:pt x="9087" y="105984"/>
                </a:lnTo>
                <a:lnTo>
                  <a:pt x="9087" y="7998"/>
                </a:lnTo>
                <a:lnTo>
                  <a:pt x="99291" y="7998"/>
                </a:lnTo>
                <a:lnTo>
                  <a:pt x="99291" y="0"/>
                </a:lnTo>
                <a:close/>
              </a:path>
              <a:path w="99694" h="106045">
                <a:moveTo>
                  <a:pt x="66150" y="95985"/>
                </a:moveTo>
                <a:lnTo>
                  <a:pt x="67219" y="99985"/>
                </a:lnTo>
                <a:lnTo>
                  <a:pt x="68154" y="103051"/>
                </a:lnTo>
                <a:lnTo>
                  <a:pt x="68154" y="105051"/>
                </a:lnTo>
                <a:lnTo>
                  <a:pt x="75237" y="105984"/>
                </a:lnTo>
                <a:lnTo>
                  <a:pt x="95282" y="105984"/>
                </a:lnTo>
                <a:lnTo>
                  <a:pt x="99291" y="101984"/>
                </a:lnTo>
                <a:lnTo>
                  <a:pt x="99291" y="97052"/>
                </a:lnTo>
                <a:lnTo>
                  <a:pt x="73232" y="97052"/>
                </a:lnTo>
                <a:lnTo>
                  <a:pt x="66150" y="95985"/>
                </a:lnTo>
                <a:close/>
              </a:path>
              <a:path w="99694" h="106045">
                <a:moveTo>
                  <a:pt x="99291" y="7998"/>
                </a:moveTo>
                <a:lnTo>
                  <a:pt x="90204" y="7998"/>
                </a:lnTo>
                <a:lnTo>
                  <a:pt x="90204" y="95052"/>
                </a:lnTo>
                <a:lnTo>
                  <a:pt x="88200" y="97052"/>
                </a:lnTo>
                <a:lnTo>
                  <a:pt x="99291" y="97052"/>
                </a:lnTo>
                <a:lnTo>
                  <a:pt x="99291" y="7998"/>
                </a:lnTo>
                <a:close/>
              </a:path>
              <a:path w="99694" h="106045">
                <a:moveTo>
                  <a:pt x="56127" y="25996"/>
                </a:moveTo>
                <a:lnTo>
                  <a:pt x="49178" y="29995"/>
                </a:lnTo>
                <a:lnTo>
                  <a:pt x="52742" y="36161"/>
                </a:lnTo>
                <a:lnTo>
                  <a:pt x="59570" y="48892"/>
                </a:lnTo>
                <a:lnTo>
                  <a:pt x="45169" y="83054"/>
                </a:lnTo>
                <a:lnTo>
                  <a:pt x="52118" y="87987"/>
                </a:lnTo>
                <a:lnTo>
                  <a:pt x="56465" y="81973"/>
                </a:lnTo>
                <a:lnTo>
                  <a:pt x="60537" y="75872"/>
                </a:lnTo>
                <a:lnTo>
                  <a:pt x="64408" y="69595"/>
                </a:lnTo>
                <a:lnTo>
                  <a:pt x="68154" y="63057"/>
                </a:lnTo>
                <a:lnTo>
                  <a:pt x="77275" y="63057"/>
                </a:lnTo>
                <a:lnTo>
                  <a:pt x="75966" y="60770"/>
                </a:lnTo>
                <a:lnTo>
                  <a:pt x="72163" y="53992"/>
                </a:lnTo>
                <a:lnTo>
                  <a:pt x="76346" y="46478"/>
                </a:lnTo>
                <a:lnTo>
                  <a:pt x="76583" y="45993"/>
                </a:lnTo>
                <a:lnTo>
                  <a:pt x="68154" y="45993"/>
                </a:lnTo>
                <a:lnTo>
                  <a:pt x="63210" y="39060"/>
                </a:lnTo>
                <a:lnTo>
                  <a:pt x="59200" y="31995"/>
                </a:lnTo>
                <a:lnTo>
                  <a:pt x="56127" y="25996"/>
                </a:lnTo>
                <a:close/>
              </a:path>
              <a:path w="99694" h="106045">
                <a:moveTo>
                  <a:pt x="17105" y="21063"/>
                </a:moveTo>
                <a:lnTo>
                  <a:pt x="10022" y="23996"/>
                </a:lnTo>
                <a:lnTo>
                  <a:pt x="14370" y="31332"/>
                </a:lnTo>
                <a:lnTo>
                  <a:pt x="18817" y="39060"/>
                </a:lnTo>
                <a:lnTo>
                  <a:pt x="22313" y="45255"/>
                </a:lnTo>
                <a:lnTo>
                  <a:pt x="26059" y="51992"/>
                </a:lnTo>
                <a:lnTo>
                  <a:pt x="22166" y="59491"/>
                </a:lnTo>
                <a:lnTo>
                  <a:pt x="17618" y="67596"/>
                </a:lnTo>
                <a:lnTo>
                  <a:pt x="13580" y="74489"/>
                </a:lnTo>
                <a:lnTo>
                  <a:pt x="9087" y="81987"/>
                </a:lnTo>
                <a:lnTo>
                  <a:pt x="16036" y="85987"/>
                </a:lnTo>
                <a:lnTo>
                  <a:pt x="19824" y="79973"/>
                </a:lnTo>
                <a:lnTo>
                  <a:pt x="23586" y="73872"/>
                </a:lnTo>
                <a:lnTo>
                  <a:pt x="27700" y="66990"/>
                </a:lnTo>
                <a:lnTo>
                  <a:pt x="31137" y="61057"/>
                </a:lnTo>
                <a:lnTo>
                  <a:pt x="41381" y="61057"/>
                </a:lnTo>
                <a:lnTo>
                  <a:pt x="39255" y="57451"/>
                </a:lnTo>
                <a:lnTo>
                  <a:pt x="36081" y="51992"/>
                </a:lnTo>
                <a:lnTo>
                  <a:pt x="39238" y="44493"/>
                </a:lnTo>
                <a:lnTo>
                  <a:pt x="39861" y="43060"/>
                </a:lnTo>
                <a:lnTo>
                  <a:pt x="31137" y="43060"/>
                </a:lnTo>
                <a:lnTo>
                  <a:pt x="27497" y="37617"/>
                </a:lnTo>
                <a:lnTo>
                  <a:pt x="20380" y="25996"/>
                </a:lnTo>
                <a:lnTo>
                  <a:pt x="17105" y="21063"/>
                </a:lnTo>
                <a:close/>
              </a:path>
              <a:path w="99694" h="106045">
                <a:moveTo>
                  <a:pt x="77275" y="63057"/>
                </a:moveTo>
                <a:lnTo>
                  <a:pt x="68154" y="63057"/>
                </a:lnTo>
                <a:lnTo>
                  <a:pt x="72163" y="71056"/>
                </a:lnTo>
                <a:lnTo>
                  <a:pt x="76172" y="77988"/>
                </a:lnTo>
                <a:lnTo>
                  <a:pt x="80181" y="85054"/>
                </a:lnTo>
                <a:lnTo>
                  <a:pt x="88200" y="81054"/>
                </a:lnTo>
                <a:lnTo>
                  <a:pt x="83871" y="74276"/>
                </a:lnTo>
                <a:lnTo>
                  <a:pt x="79525" y="66990"/>
                </a:lnTo>
                <a:lnTo>
                  <a:pt x="77275" y="63057"/>
                </a:lnTo>
                <a:close/>
              </a:path>
              <a:path w="99694" h="106045">
                <a:moveTo>
                  <a:pt x="41381" y="61057"/>
                </a:moveTo>
                <a:lnTo>
                  <a:pt x="31137" y="61057"/>
                </a:lnTo>
                <a:lnTo>
                  <a:pt x="35146" y="67056"/>
                </a:lnTo>
                <a:lnTo>
                  <a:pt x="38086" y="73055"/>
                </a:lnTo>
                <a:lnTo>
                  <a:pt x="41160" y="79055"/>
                </a:lnTo>
                <a:lnTo>
                  <a:pt x="49178" y="75055"/>
                </a:lnTo>
                <a:lnTo>
                  <a:pt x="45967" y="69006"/>
                </a:lnTo>
                <a:lnTo>
                  <a:pt x="42561" y="63057"/>
                </a:lnTo>
                <a:lnTo>
                  <a:pt x="41381" y="61057"/>
                </a:lnTo>
                <a:close/>
              </a:path>
              <a:path w="99694" h="106045">
                <a:moveTo>
                  <a:pt x="79246" y="19997"/>
                </a:moveTo>
                <a:lnTo>
                  <a:pt x="76673" y="26431"/>
                </a:lnTo>
                <a:lnTo>
                  <a:pt x="74051" y="32645"/>
                </a:lnTo>
                <a:lnTo>
                  <a:pt x="71146" y="39287"/>
                </a:lnTo>
                <a:lnTo>
                  <a:pt x="68154" y="45993"/>
                </a:lnTo>
                <a:lnTo>
                  <a:pt x="76583" y="45993"/>
                </a:lnTo>
                <a:lnTo>
                  <a:pt x="80064" y="38877"/>
                </a:lnTo>
                <a:lnTo>
                  <a:pt x="87264" y="23063"/>
                </a:lnTo>
                <a:lnTo>
                  <a:pt x="79246" y="19997"/>
                </a:lnTo>
                <a:close/>
              </a:path>
              <a:path w="99694" h="106045">
                <a:moveTo>
                  <a:pt x="40090" y="19063"/>
                </a:moveTo>
                <a:lnTo>
                  <a:pt x="38410" y="25062"/>
                </a:lnTo>
                <a:lnTo>
                  <a:pt x="36365" y="31062"/>
                </a:lnTo>
                <a:lnTo>
                  <a:pt x="33945" y="37061"/>
                </a:lnTo>
                <a:lnTo>
                  <a:pt x="31137" y="43060"/>
                </a:lnTo>
                <a:lnTo>
                  <a:pt x="39861" y="43060"/>
                </a:lnTo>
                <a:lnTo>
                  <a:pt x="42496" y="36994"/>
                </a:lnTo>
                <a:lnTo>
                  <a:pt x="45553" y="29495"/>
                </a:lnTo>
                <a:lnTo>
                  <a:pt x="48109" y="21996"/>
                </a:lnTo>
                <a:lnTo>
                  <a:pt x="40090" y="19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979420" y="4910769"/>
            <a:ext cx="348924" cy="11491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820125" y="5096741"/>
            <a:ext cx="655620" cy="161215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791525" y="5924819"/>
            <a:ext cx="235600" cy="11500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08045" y="989347"/>
            <a:ext cx="596419" cy="11704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76427" y="3417522"/>
            <a:ext cx="347855" cy="11504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792461" y="3683617"/>
            <a:ext cx="234665" cy="11504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91525" y="4150614"/>
            <a:ext cx="236536" cy="11611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90457" y="4897704"/>
            <a:ext cx="237605" cy="11504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22606" y="990414"/>
            <a:ext cx="116839" cy="111125"/>
          </a:xfrm>
          <a:custGeom>
            <a:avLst/>
            <a:gdLst/>
            <a:ahLst/>
            <a:cxnLst/>
            <a:rect l="l" t="t" r="r" b="b"/>
            <a:pathLst>
              <a:path w="116839" h="111125">
                <a:moveTo>
                  <a:pt x="111319" y="95985"/>
                </a:moveTo>
                <a:lnTo>
                  <a:pt x="6013" y="95985"/>
                </a:lnTo>
                <a:lnTo>
                  <a:pt x="6013" y="110916"/>
                </a:lnTo>
                <a:lnTo>
                  <a:pt x="111319" y="110916"/>
                </a:lnTo>
                <a:lnTo>
                  <a:pt x="111319" y="95985"/>
                </a:lnTo>
                <a:close/>
              </a:path>
              <a:path w="116839" h="111125">
                <a:moveTo>
                  <a:pt x="67219" y="81987"/>
                </a:moveTo>
                <a:lnTo>
                  <a:pt x="50113" y="81987"/>
                </a:lnTo>
                <a:lnTo>
                  <a:pt x="50113" y="95985"/>
                </a:lnTo>
                <a:lnTo>
                  <a:pt x="67219" y="95985"/>
                </a:lnTo>
                <a:lnTo>
                  <a:pt x="67219" y="81987"/>
                </a:lnTo>
                <a:close/>
              </a:path>
              <a:path w="116839" h="111125">
                <a:moveTo>
                  <a:pt x="102231" y="66923"/>
                </a:moveTo>
                <a:lnTo>
                  <a:pt x="15100" y="66923"/>
                </a:lnTo>
                <a:lnTo>
                  <a:pt x="15100" y="81987"/>
                </a:lnTo>
                <a:lnTo>
                  <a:pt x="102231" y="81987"/>
                </a:lnTo>
                <a:lnTo>
                  <a:pt x="102231" y="66923"/>
                </a:lnTo>
                <a:close/>
              </a:path>
              <a:path w="116839" h="111125">
                <a:moveTo>
                  <a:pt x="67219" y="54925"/>
                </a:moveTo>
                <a:lnTo>
                  <a:pt x="50113" y="54925"/>
                </a:lnTo>
                <a:lnTo>
                  <a:pt x="50113" y="66923"/>
                </a:lnTo>
                <a:lnTo>
                  <a:pt x="67219" y="66923"/>
                </a:lnTo>
                <a:lnTo>
                  <a:pt x="67219" y="54925"/>
                </a:lnTo>
                <a:close/>
              </a:path>
              <a:path w="116839" h="111125">
                <a:moveTo>
                  <a:pt x="71228" y="0"/>
                </a:moveTo>
                <a:lnTo>
                  <a:pt x="51182" y="0"/>
                </a:lnTo>
                <a:lnTo>
                  <a:pt x="42884" y="11637"/>
                </a:lnTo>
                <a:lnTo>
                  <a:pt x="31605" y="22613"/>
                </a:lnTo>
                <a:lnTo>
                  <a:pt x="17318" y="33013"/>
                </a:lnTo>
                <a:lnTo>
                  <a:pt x="0" y="42926"/>
                </a:lnTo>
                <a:lnTo>
                  <a:pt x="5078" y="48926"/>
                </a:lnTo>
                <a:lnTo>
                  <a:pt x="9087" y="53992"/>
                </a:lnTo>
                <a:lnTo>
                  <a:pt x="11091" y="56924"/>
                </a:lnTo>
                <a:lnTo>
                  <a:pt x="17105" y="52925"/>
                </a:lnTo>
                <a:lnTo>
                  <a:pt x="22050" y="49992"/>
                </a:lnTo>
                <a:lnTo>
                  <a:pt x="27128" y="45993"/>
                </a:lnTo>
                <a:lnTo>
                  <a:pt x="113013" y="45993"/>
                </a:lnTo>
                <a:lnTo>
                  <a:pt x="116263" y="41993"/>
                </a:lnTo>
                <a:lnTo>
                  <a:pt x="112634" y="39994"/>
                </a:lnTo>
                <a:lnTo>
                  <a:pt x="35146" y="39994"/>
                </a:lnTo>
                <a:lnTo>
                  <a:pt x="41669" y="34534"/>
                </a:lnTo>
                <a:lnTo>
                  <a:pt x="47741" y="28812"/>
                </a:lnTo>
                <a:lnTo>
                  <a:pt x="53262" y="22915"/>
                </a:lnTo>
                <a:lnTo>
                  <a:pt x="58131" y="16930"/>
                </a:lnTo>
                <a:lnTo>
                  <a:pt x="78933" y="16930"/>
                </a:lnTo>
                <a:lnTo>
                  <a:pt x="76799" y="15072"/>
                </a:lnTo>
                <a:lnTo>
                  <a:pt x="68154" y="4932"/>
                </a:lnTo>
                <a:lnTo>
                  <a:pt x="71228" y="0"/>
                </a:lnTo>
                <a:close/>
              </a:path>
              <a:path w="116839" h="111125">
                <a:moveTo>
                  <a:pt x="89269" y="45993"/>
                </a:moveTo>
                <a:lnTo>
                  <a:pt x="27128" y="45993"/>
                </a:lnTo>
                <a:lnTo>
                  <a:pt x="27128" y="54925"/>
                </a:lnTo>
                <a:lnTo>
                  <a:pt x="89269" y="54925"/>
                </a:lnTo>
                <a:lnTo>
                  <a:pt x="89269" y="45993"/>
                </a:lnTo>
                <a:close/>
              </a:path>
              <a:path w="116839" h="111125">
                <a:moveTo>
                  <a:pt x="113013" y="45993"/>
                </a:moveTo>
                <a:lnTo>
                  <a:pt x="89269" y="45993"/>
                </a:lnTo>
                <a:lnTo>
                  <a:pt x="95282" y="48926"/>
                </a:lnTo>
                <a:lnTo>
                  <a:pt x="100227" y="51992"/>
                </a:lnTo>
                <a:lnTo>
                  <a:pt x="106240" y="54925"/>
                </a:lnTo>
                <a:lnTo>
                  <a:pt x="109314" y="50925"/>
                </a:lnTo>
                <a:lnTo>
                  <a:pt x="112254" y="46926"/>
                </a:lnTo>
                <a:lnTo>
                  <a:pt x="113013" y="45993"/>
                </a:lnTo>
                <a:close/>
              </a:path>
              <a:path w="116839" h="111125">
                <a:moveTo>
                  <a:pt x="78933" y="16930"/>
                </a:moveTo>
                <a:lnTo>
                  <a:pt x="58131" y="16930"/>
                </a:lnTo>
                <a:lnTo>
                  <a:pt x="63619" y="22915"/>
                </a:lnTo>
                <a:lnTo>
                  <a:pt x="69457" y="28812"/>
                </a:lnTo>
                <a:lnTo>
                  <a:pt x="75646" y="34534"/>
                </a:lnTo>
                <a:lnTo>
                  <a:pt x="82186" y="39994"/>
                </a:lnTo>
                <a:lnTo>
                  <a:pt x="112634" y="39994"/>
                </a:lnTo>
                <a:lnTo>
                  <a:pt x="100853" y="33503"/>
                </a:lnTo>
                <a:lnTo>
                  <a:pt x="87698" y="24563"/>
                </a:lnTo>
                <a:lnTo>
                  <a:pt x="78933" y="169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47956" y="995346"/>
            <a:ext cx="106680" cy="109220"/>
          </a:xfrm>
          <a:custGeom>
            <a:avLst/>
            <a:gdLst/>
            <a:ahLst/>
            <a:cxnLst/>
            <a:rect l="l" t="t" r="r" b="b"/>
            <a:pathLst>
              <a:path w="106680" h="109219">
                <a:moveTo>
                  <a:pt x="106240" y="0"/>
                </a:moveTo>
                <a:lnTo>
                  <a:pt x="0" y="0"/>
                </a:lnTo>
                <a:lnTo>
                  <a:pt x="0" y="109050"/>
                </a:lnTo>
                <a:lnTo>
                  <a:pt x="16971" y="109050"/>
                </a:lnTo>
                <a:lnTo>
                  <a:pt x="16971" y="105051"/>
                </a:lnTo>
                <a:lnTo>
                  <a:pt x="106240" y="105051"/>
                </a:lnTo>
                <a:lnTo>
                  <a:pt x="106240" y="91053"/>
                </a:lnTo>
                <a:lnTo>
                  <a:pt x="16971" y="91053"/>
                </a:lnTo>
                <a:lnTo>
                  <a:pt x="16971" y="13997"/>
                </a:lnTo>
                <a:lnTo>
                  <a:pt x="106240" y="13997"/>
                </a:lnTo>
                <a:lnTo>
                  <a:pt x="106240" y="0"/>
                </a:lnTo>
                <a:close/>
              </a:path>
              <a:path w="106680" h="109219">
                <a:moveTo>
                  <a:pt x="106240" y="105051"/>
                </a:moveTo>
                <a:lnTo>
                  <a:pt x="90204" y="105051"/>
                </a:lnTo>
                <a:lnTo>
                  <a:pt x="90204" y="109050"/>
                </a:lnTo>
                <a:lnTo>
                  <a:pt x="106240" y="109050"/>
                </a:lnTo>
                <a:lnTo>
                  <a:pt x="106240" y="105051"/>
                </a:lnTo>
                <a:close/>
              </a:path>
              <a:path w="106680" h="109219">
                <a:moveTo>
                  <a:pt x="106240" y="13997"/>
                </a:moveTo>
                <a:lnTo>
                  <a:pt x="90204" y="13997"/>
                </a:lnTo>
                <a:lnTo>
                  <a:pt x="90204" y="91053"/>
                </a:lnTo>
                <a:lnTo>
                  <a:pt x="106240" y="91053"/>
                </a:lnTo>
                <a:lnTo>
                  <a:pt x="106240" y="13997"/>
                </a:lnTo>
                <a:close/>
              </a:path>
              <a:path w="106680" h="109219">
                <a:moveTo>
                  <a:pt x="86195" y="71056"/>
                </a:moveTo>
                <a:lnTo>
                  <a:pt x="20045" y="71056"/>
                </a:lnTo>
                <a:lnTo>
                  <a:pt x="20045" y="83987"/>
                </a:lnTo>
                <a:lnTo>
                  <a:pt x="86195" y="83987"/>
                </a:lnTo>
                <a:lnTo>
                  <a:pt x="86195" y="71056"/>
                </a:lnTo>
                <a:close/>
              </a:path>
              <a:path w="106680" h="109219">
                <a:moveTo>
                  <a:pt x="59067" y="55991"/>
                </a:moveTo>
                <a:lnTo>
                  <a:pt x="44100" y="55991"/>
                </a:lnTo>
                <a:lnTo>
                  <a:pt x="44100" y="71056"/>
                </a:lnTo>
                <a:lnTo>
                  <a:pt x="59067" y="71056"/>
                </a:lnTo>
                <a:lnTo>
                  <a:pt x="59067" y="55991"/>
                </a:lnTo>
                <a:close/>
              </a:path>
              <a:path w="106680" h="109219">
                <a:moveTo>
                  <a:pt x="74168" y="55991"/>
                </a:moveTo>
                <a:lnTo>
                  <a:pt x="69090" y="55991"/>
                </a:lnTo>
                <a:lnTo>
                  <a:pt x="63076" y="61990"/>
                </a:lnTo>
                <a:lnTo>
                  <a:pt x="68154" y="67056"/>
                </a:lnTo>
                <a:lnTo>
                  <a:pt x="71094" y="71056"/>
                </a:lnTo>
                <a:lnTo>
                  <a:pt x="78177" y="71056"/>
                </a:lnTo>
                <a:lnTo>
                  <a:pt x="84190" y="65057"/>
                </a:lnTo>
                <a:lnTo>
                  <a:pt x="78177" y="59057"/>
                </a:lnTo>
                <a:lnTo>
                  <a:pt x="74168" y="55991"/>
                </a:lnTo>
                <a:close/>
              </a:path>
              <a:path w="106680" h="109219">
                <a:moveTo>
                  <a:pt x="83121" y="43060"/>
                </a:moveTo>
                <a:lnTo>
                  <a:pt x="22985" y="43060"/>
                </a:lnTo>
                <a:lnTo>
                  <a:pt x="22985" y="55991"/>
                </a:lnTo>
                <a:lnTo>
                  <a:pt x="83121" y="55991"/>
                </a:lnTo>
                <a:lnTo>
                  <a:pt x="83121" y="43060"/>
                </a:lnTo>
                <a:close/>
              </a:path>
              <a:path w="106680" h="109219">
                <a:moveTo>
                  <a:pt x="59067" y="33994"/>
                </a:moveTo>
                <a:lnTo>
                  <a:pt x="44100" y="33994"/>
                </a:lnTo>
                <a:lnTo>
                  <a:pt x="44100" y="43060"/>
                </a:lnTo>
                <a:lnTo>
                  <a:pt x="59067" y="43060"/>
                </a:lnTo>
                <a:lnTo>
                  <a:pt x="59067" y="33994"/>
                </a:lnTo>
                <a:close/>
              </a:path>
              <a:path w="106680" h="109219">
                <a:moveTo>
                  <a:pt x="85126" y="21063"/>
                </a:moveTo>
                <a:lnTo>
                  <a:pt x="20980" y="21063"/>
                </a:lnTo>
                <a:lnTo>
                  <a:pt x="20980" y="33994"/>
                </a:lnTo>
                <a:lnTo>
                  <a:pt x="85126" y="33994"/>
                </a:lnTo>
                <a:lnTo>
                  <a:pt x="85126" y="21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69298" y="990414"/>
            <a:ext cx="105410" cy="114300"/>
          </a:xfrm>
          <a:custGeom>
            <a:avLst/>
            <a:gdLst/>
            <a:ahLst/>
            <a:cxnLst/>
            <a:rect l="l" t="t" r="r" b="b"/>
            <a:pathLst>
              <a:path w="105410" h="114300">
                <a:moveTo>
                  <a:pt x="16971" y="15997"/>
                </a:moveTo>
                <a:lnTo>
                  <a:pt x="0" y="15997"/>
                </a:lnTo>
                <a:lnTo>
                  <a:pt x="0" y="112916"/>
                </a:lnTo>
                <a:lnTo>
                  <a:pt x="16971" y="112916"/>
                </a:lnTo>
                <a:lnTo>
                  <a:pt x="16971" y="15997"/>
                </a:lnTo>
                <a:close/>
              </a:path>
              <a:path w="105410" h="114300">
                <a:moveTo>
                  <a:pt x="30068" y="0"/>
                </a:moveTo>
                <a:lnTo>
                  <a:pt x="14967" y="4932"/>
                </a:lnTo>
                <a:lnTo>
                  <a:pt x="17842" y="10423"/>
                </a:lnTo>
                <a:lnTo>
                  <a:pt x="20630" y="16364"/>
                </a:lnTo>
                <a:lnTo>
                  <a:pt x="23593" y="22854"/>
                </a:lnTo>
                <a:lnTo>
                  <a:pt x="26994" y="29995"/>
                </a:lnTo>
                <a:lnTo>
                  <a:pt x="43030" y="23996"/>
                </a:lnTo>
                <a:lnTo>
                  <a:pt x="39483" y="17397"/>
                </a:lnTo>
                <a:lnTo>
                  <a:pt x="36198" y="11198"/>
                </a:lnTo>
                <a:lnTo>
                  <a:pt x="33089" y="5399"/>
                </a:lnTo>
                <a:lnTo>
                  <a:pt x="30068" y="0"/>
                </a:lnTo>
                <a:close/>
              </a:path>
              <a:path w="105410" h="114300">
                <a:moveTo>
                  <a:pt x="62140" y="96919"/>
                </a:moveTo>
                <a:lnTo>
                  <a:pt x="56127" y="96919"/>
                </a:lnTo>
                <a:lnTo>
                  <a:pt x="58131" y="102918"/>
                </a:lnTo>
                <a:lnTo>
                  <a:pt x="59067" y="108917"/>
                </a:lnTo>
                <a:lnTo>
                  <a:pt x="60136" y="113983"/>
                </a:lnTo>
                <a:lnTo>
                  <a:pt x="69741" y="113966"/>
                </a:lnTo>
                <a:lnTo>
                  <a:pt x="77642" y="113849"/>
                </a:lnTo>
                <a:lnTo>
                  <a:pt x="84040" y="113533"/>
                </a:lnTo>
                <a:lnTo>
                  <a:pt x="89135" y="112916"/>
                </a:lnTo>
                <a:lnTo>
                  <a:pt x="94213" y="112916"/>
                </a:lnTo>
                <a:lnTo>
                  <a:pt x="98222" y="110916"/>
                </a:lnTo>
                <a:lnTo>
                  <a:pt x="101162" y="106917"/>
                </a:lnTo>
                <a:lnTo>
                  <a:pt x="103167" y="103984"/>
                </a:lnTo>
                <a:lnTo>
                  <a:pt x="105171" y="98918"/>
                </a:lnTo>
                <a:lnTo>
                  <a:pt x="105171" y="97985"/>
                </a:lnTo>
                <a:lnTo>
                  <a:pt x="69090" y="97985"/>
                </a:lnTo>
                <a:lnTo>
                  <a:pt x="62140" y="96919"/>
                </a:lnTo>
                <a:close/>
              </a:path>
              <a:path w="105410" h="114300">
                <a:moveTo>
                  <a:pt x="105171" y="7998"/>
                </a:moveTo>
                <a:lnTo>
                  <a:pt x="46104" y="7998"/>
                </a:lnTo>
                <a:lnTo>
                  <a:pt x="46104" y="22929"/>
                </a:lnTo>
                <a:lnTo>
                  <a:pt x="88200" y="22929"/>
                </a:lnTo>
                <a:lnTo>
                  <a:pt x="88200" y="93986"/>
                </a:lnTo>
                <a:lnTo>
                  <a:pt x="84190" y="97985"/>
                </a:lnTo>
                <a:lnTo>
                  <a:pt x="105171" y="97985"/>
                </a:lnTo>
                <a:lnTo>
                  <a:pt x="105171" y="7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985562" y="990414"/>
            <a:ext cx="107314" cy="114935"/>
          </a:xfrm>
          <a:custGeom>
            <a:avLst/>
            <a:gdLst/>
            <a:ahLst/>
            <a:cxnLst/>
            <a:rect l="l" t="t" r="r" b="b"/>
            <a:pathLst>
              <a:path w="107314" h="114934">
                <a:moveTo>
                  <a:pt x="107176" y="16930"/>
                </a:moveTo>
                <a:lnTo>
                  <a:pt x="10958" y="16930"/>
                </a:lnTo>
                <a:lnTo>
                  <a:pt x="10958" y="56924"/>
                </a:lnTo>
                <a:lnTo>
                  <a:pt x="10223" y="69854"/>
                </a:lnTo>
                <a:lnTo>
                  <a:pt x="8085" y="81571"/>
                </a:lnTo>
                <a:lnTo>
                  <a:pt x="4643" y="91963"/>
                </a:lnTo>
                <a:lnTo>
                  <a:pt x="0" y="100918"/>
                </a:lnTo>
                <a:lnTo>
                  <a:pt x="2940" y="104917"/>
                </a:lnTo>
                <a:lnTo>
                  <a:pt x="6949" y="108917"/>
                </a:lnTo>
                <a:lnTo>
                  <a:pt x="10958" y="114916"/>
                </a:lnTo>
                <a:lnTo>
                  <a:pt x="17015" y="106111"/>
                </a:lnTo>
                <a:lnTo>
                  <a:pt x="21632" y="95969"/>
                </a:lnTo>
                <a:lnTo>
                  <a:pt x="24921" y="84302"/>
                </a:lnTo>
                <a:lnTo>
                  <a:pt x="26994" y="70922"/>
                </a:lnTo>
                <a:lnTo>
                  <a:pt x="107176" y="70922"/>
                </a:lnTo>
                <a:lnTo>
                  <a:pt x="107176" y="55991"/>
                </a:lnTo>
                <a:lnTo>
                  <a:pt x="28063" y="55991"/>
                </a:lnTo>
                <a:lnTo>
                  <a:pt x="28063" y="32928"/>
                </a:lnTo>
                <a:lnTo>
                  <a:pt x="107176" y="32928"/>
                </a:lnTo>
                <a:lnTo>
                  <a:pt x="107176" y="16930"/>
                </a:lnTo>
                <a:close/>
              </a:path>
              <a:path w="107314" h="114934">
                <a:moveTo>
                  <a:pt x="107176" y="70922"/>
                </a:moveTo>
                <a:lnTo>
                  <a:pt x="91140" y="70922"/>
                </a:lnTo>
                <a:lnTo>
                  <a:pt x="91140" y="76921"/>
                </a:lnTo>
                <a:lnTo>
                  <a:pt x="107176" y="76921"/>
                </a:lnTo>
                <a:lnTo>
                  <a:pt x="107176" y="70922"/>
                </a:lnTo>
                <a:close/>
              </a:path>
              <a:path w="107314" h="114934">
                <a:moveTo>
                  <a:pt x="107176" y="32928"/>
                </a:moveTo>
                <a:lnTo>
                  <a:pt x="91140" y="32928"/>
                </a:lnTo>
                <a:lnTo>
                  <a:pt x="91140" y="55991"/>
                </a:lnTo>
                <a:lnTo>
                  <a:pt x="107176" y="55991"/>
                </a:lnTo>
                <a:lnTo>
                  <a:pt x="107176" y="32928"/>
                </a:lnTo>
                <a:close/>
              </a:path>
              <a:path w="107314" h="114934">
                <a:moveTo>
                  <a:pt x="62140" y="0"/>
                </a:moveTo>
                <a:lnTo>
                  <a:pt x="45035" y="5999"/>
                </a:lnTo>
                <a:lnTo>
                  <a:pt x="46104" y="8932"/>
                </a:lnTo>
                <a:lnTo>
                  <a:pt x="48109" y="11998"/>
                </a:lnTo>
                <a:lnTo>
                  <a:pt x="50113" y="16930"/>
                </a:lnTo>
                <a:lnTo>
                  <a:pt x="70159" y="16930"/>
                </a:lnTo>
                <a:lnTo>
                  <a:pt x="67085" y="9998"/>
                </a:lnTo>
                <a:lnTo>
                  <a:pt x="64145" y="3999"/>
                </a:lnTo>
                <a:lnTo>
                  <a:pt x="62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05835" y="991347"/>
            <a:ext cx="113664" cy="115570"/>
          </a:xfrm>
          <a:custGeom>
            <a:avLst/>
            <a:gdLst/>
            <a:ahLst/>
            <a:cxnLst/>
            <a:rect l="l" t="t" r="r" b="b"/>
            <a:pathLst>
              <a:path w="113664" h="115569">
                <a:moveTo>
                  <a:pt x="73924" y="85054"/>
                </a:moveTo>
                <a:lnTo>
                  <a:pt x="57196" y="85054"/>
                </a:lnTo>
                <a:lnTo>
                  <a:pt x="65191" y="95327"/>
                </a:lnTo>
                <a:lnTo>
                  <a:pt x="75554" y="103751"/>
                </a:lnTo>
                <a:lnTo>
                  <a:pt x="87997" y="110325"/>
                </a:lnTo>
                <a:lnTo>
                  <a:pt x="102231" y="115049"/>
                </a:lnTo>
                <a:lnTo>
                  <a:pt x="105305" y="111050"/>
                </a:lnTo>
                <a:lnTo>
                  <a:pt x="108245" y="105984"/>
                </a:lnTo>
                <a:lnTo>
                  <a:pt x="113323" y="99985"/>
                </a:lnTo>
                <a:lnTo>
                  <a:pt x="100544" y="97752"/>
                </a:lnTo>
                <a:lnTo>
                  <a:pt x="89269" y="94119"/>
                </a:lnTo>
                <a:lnTo>
                  <a:pt x="79496" y="89186"/>
                </a:lnTo>
                <a:lnTo>
                  <a:pt x="73924" y="85054"/>
                </a:lnTo>
                <a:close/>
              </a:path>
              <a:path w="113664" h="115569">
                <a:moveTo>
                  <a:pt x="71228" y="83054"/>
                </a:moveTo>
                <a:lnTo>
                  <a:pt x="42095" y="83054"/>
                </a:lnTo>
                <a:lnTo>
                  <a:pt x="35480" y="88661"/>
                </a:lnTo>
                <a:lnTo>
                  <a:pt x="26259" y="93419"/>
                </a:lnTo>
                <a:lnTo>
                  <a:pt x="14432" y="97227"/>
                </a:lnTo>
                <a:lnTo>
                  <a:pt x="0" y="99985"/>
                </a:lnTo>
                <a:lnTo>
                  <a:pt x="2940" y="103984"/>
                </a:lnTo>
                <a:lnTo>
                  <a:pt x="6013" y="107984"/>
                </a:lnTo>
                <a:lnTo>
                  <a:pt x="10022" y="113983"/>
                </a:lnTo>
                <a:lnTo>
                  <a:pt x="27673" y="108750"/>
                </a:lnTo>
                <a:lnTo>
                  <a:pt x="41477" y="102118"/>
                </a:lnTo>
                <a:lnTo>
                  <a:pt x="51347" y="94186"/>
                </a:lnTo>
                <a:lnTo>
                  <a:pt x="57196" y="85054"/>
                </a:lnTo>
                <a:lnTo>
                  <a:pt x="73924" y="85054"/>
                </a:lnTo>
                <a:lnTo>
                  <a:pt x="71228" y="83054"/>
                </a:lnTo>
                <a:close/>
              </a:path>
              <a:path w="113664" h="115569">
                <a:moveTo>
                  <a:pt x="112254" y="67989"/>
                </a:moveTo>
                <a:lnTo>
                  <a:pt x="935" y="67989"/>
                </a:lnTo>
                <a:lnTo>
                  <a:pt x="935" y="83054"/>
                </a:lnTo>
                <a:lnTo>
                  <a:pt x="112254" y="83054"/>
                </a:lnTo>
                <a:lnTo>
                  <a:pt x="112254" y="67989"/>
                </a:lnTo>
                <a:close/>
              </a:path>
              <a:path w="113664" h="115569">
                <a:moveTo>
                  <a:pt x="64145" y="61990"/>
                </a:moveTo>
                <a:lnTo>
                  <a:pt x="48109" y="61990"/>
                </a:lnTo>
                <a:lnTo>
                  <a:pt x="48109" y="65990"/>
                </a:lnTo>
                <a:lnTo>
                  <a:pt x="47173" y="67989"/>
                </a:lnTo>
                <a:lnTo>
                  <a:pt x="63210" y="67989"/>
                </a:lnTo>
                <a:lnTo>
                  <a:pt x="63210" y="65990"/>
                </a:lnTo>
                <a:lnTo>
                  <a:pt x="64145" y="63990"/>
                </a:lnTo>
                <a:lnTo>
                  <a:pt x="64145" y="61990"/>
                </a:lnTo>
                <a:close/>
              </a:path>
              <a:path w="113664" h="115569">
                <a:moveTo>
                  <a:pt x="70159" y="37994"/>
                </a:moveTo>
                <a:lnTo>
                  <a:pt x="39155" y="37994"/>
                </a:lnTo>
                <a:lnTo>
                  <a:pt x="31934" y="42300"/>
                </a:lnTo>
                <a:lnTo>
                  <a:pt x="23787" y="46143"/>
                </a:lnTo>
                <a:lnTo>
                  <a:pt x="14537" y="49411"/>
                </a:lnTo>
                <a:lnTo>
                  <a:pt x="4009" y="51992"/>
                </a:lnTo>
                <a:lnTo>
                  <a:pt x="6949" y="55991"/>
                </a:lnTo>
                <a:lnTo>
                  <a:pt x="10022" y="61057"/>
                </a:lnTo>
                <a:lnTo>
                  <a:pt x="12027" y="65990"/>
                </a:lnTo>
                <a:lnTo>
                  <a:pt x="22720" y="62090"/>
                </a:lnTo>
                <a:lnTo>
                  <a:pt x="32323" y="57791"/>
                </a:lnTo>
                <a:lnTo>
                  <a:pt x="40846" y="53058"/>
                </a:lnTo>
                <a:lnTo>
                  <a:pt x="48109" y="47992"/>
                </a:lnTo>
                <a:lnTo>
                  <a:pt x="96800" y="47992"/>
                </a:lnTo>
                <a:lnTo>
                  <a:pt x="90488" y="45526"/>
                </a:lnTo>
                <a:lnTo>
                  <a:pt x="80505" y="41773"/>
                </a:lnTo>
                <a:lnTo>
                  <a:pt x="70159" y="37994"/>
                </a:lnTo>
                <a:close/>
              </a:path>
              <a:path w="113664" h="115569">
                <a:moveTo>
                  <a:pt x="99530" y="49059"/>
                </a:moveTo>
                <a:lnTo>
                  <a:pt x="64145" y="49059"/>
                </a:lnTo>
                <a:lnTo>
                  <a:pt x="75057" y="53542"/>
                </a:lnTo>
                <a:lnTo>
                  <a:pt x="85092" y="57924"/>
                </a:lnTo>
                <a:lnTo>
                  <a:pt x="94176" y="62107"/>
                </a:lnTo>
                <a:lnTo>
                  <a:pt x="102231" y="65990"/>
                </a:lnTo>
                <a:lnTo>
                  <a:pt x="109314" y="53058"/>
                </a:lnTo>
                <a:lnTo>
                  <a:pt x="99530" y="49059"/>
                </a:lnTo>
                <a:close/>
              </a:path>
              <a:path w="113664" h="115569">
                <a:moveTo>
                  <a:pt x="96800" y="47992"/>
                </a:moveTo>
                <a:lnTo>
                  <a:pt x="48109" y="47992"/>
                </a:lnTo>
                <a:lnTo>
                  <a:pt x="48109" y="57991"/>
                </a:lnTo>
                <a:lnTo>
                  <a:pt x="64145" y="57991"/>
                </a:lnTo>
                <a:lnTo>
                  <a:pt x="64145" y="49059"/>
                </a:lnTo>
                <a:lnTo>
                  <a:pt x="99530" y="49059"/>
                </a:lnTo>
                <a:lnTo>
                  <a:pt x="96800" y="47992"/>
                </a:lnTo>
                <a:close/>
              </a:path>
              <a:path w="113664" h="115569">
                <a:moveTo>
                  <a:pt x="110250" y="25062"/>
                </a:moveTo>
                <a:lnTo>
                  <a:pt x="2939" y="25062"/>
                </a:lnTo>
                <a:lnTo>
                  <a:pt x="2940" y="37994"/>
                </a:lnTo>
                <a:lnTo>
                  <a:pt x="110250" y="37994"/>
                </a:lnTo>
                <a:lnTo>
                  <a:pt x="110250" y="25062"/>
                </a:lnTo>
                <a:close/>
              </a:path>
              <a:path w="113664" h="115569">
                <a:moveTo>
                  <a:pt x="20980" y="1066"/>
                </a:moveTo>
                <a:lnTo>
                  <a:pt x="12027" y="9998"/>
                </a:lnTo>
                <a:lnTo>
                  <a:pt x="18040" y="15064"/>
                </a:lnTo>
                <a:lnTo>
                  <a:pt x="24054" y="19997"/>
                </a:lnTo>
                <a:lnTo>
                  <a:pt x="30068" y="25062"/>
                </a:lnTo>
                <a:lnTo>
                  <a:pt x="34077" y="25062"/>
                </a:lnTo>
                <a:lnTo>
                  <a:pt x="39155" y="19063"/>
                </a:lnTo>
                <a:lnTo>
                  <a:pt x="42095" y="15997"/>
                </a:lnTo>
                <a:lnTo>
                  <a:pt x="36804" y="11696"/>
                </a:lnTo>
                <a:lnTo>
                  <a:pt x="31538" y="7782"/>
                </a:lnTo>
                <a:lnTo>
                  <a:pt x="26272" y="4243"/>
                </a:lnTo>
                <a:lnTo>
                  <a:pt x="20980" y="1066"/>
                </a:lnTo>
                <a:close/>
              </a:path>
              <a:path w="113664" h="115569">
                <a:moveTo>
                  <a:pt x="64145" y="0"/>
                </a:moveTo>
                <a:lnTo>
                  <a:pt x="48109" y="0"/>
                </a:lnTo>
                <a:lnTo>
                  <a:pt x="48109" y="25062"/>
                </a:lnTo>
                <a:lnTo>
                  <a:pt x="64145" y="25062"/>
                </a:lnTo>
                <a:lnTo>
                  <a:pt x="64145" y="0"/>
                </a:lnTo>
                <a:close/>
              </a:path>
              <a:path w="113664" h="115569">
                <a:moveTo>
                  <a:pt x="92209" y="0"/>
                </a:moveTo>
                <a:lnTo>
                  <a:pt x="86540" y="4934"/>
                </a:lnTo>
                <a:lnTo>
                  <a:pt x="81434" y="9281"/>
                </a:lnTo>
                <a:lnTo>
                  <a:pt x="72163" y="17064"/>
                </a:lnTo>
                <a:lnTo>
                  <a:pt x="80181" y="25062"/>
                </a:lnTo>
                <a:lnTo>
                  <a:pt x="84190" y="25062"/>
                </a:lnTo>
                <a:lnTo>
                  <a:pt x="90204" y="19997"/>
                </a:lnTo>
                <a:lnTo>
                  <a:pt x="96218" y="15997"/>
                </a:lnTo>
                <a:lnTo>
                  <a:pt x="102231" y="9998"/>
                </a:lnTo>
                <a:lnTo>
                  <a:pt x="92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36932" y="949353"/>
            <a:ext cx="9958070" cy="0"/>
          </a:xfrm>
          <a:custGeom>
            <a:avLst/>
            <a:gdLst/>
            <a:ahLst/>
            <a:cxnLst/>
            <a:rect l="l" t="t" r="r" b="b"/>
            <a:pathLst>
              <a:path w="9958070">
                <a:moveTo>
                  <a:pt x="0" y="0"/>
                </a:moveTo>
                <a:lnTo>
                  <a:pt x="0" y="0"/>
                </a:lnTo>
                <a:lnTo>
                  <a:pt x="995771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36932" y="944421"/>
            <a:ext cx="9958070" cy="12065"/>
          </a:xfrm>
          <a:custGeom>
            <a:avLst/>
            <a:gdLst/>
            <a:ahLst/>
            <a:cxnLst/>
            <a:rect l="l" t="t" r="r" b="b"/>
            <a:pathLst>
              <a:path w="9958070" h="12065">
                <a:moveTo>
                  <a:pt x="0" y="11998"/>
                </a:moveTo>
                <a:lnTo>
                  <a:pt x="9957713" y="11998"/>
                </a:lnTo>
                <a:lnTo>
                  <a:pt x="9957713" y="0"/>
                </a:lnTo>
                <a:lnTo>
                  <a:pt x="0" y="0"/>
                </a:lnTo>
                <a:lnTo>
                  <a:pt x="0" y="11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36932" y="1129892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4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36932" y="1129327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5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701728" y="944421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0"/>
                </a:lnTo>
                <a:lnTo>
                  <a:pt x="0" y="184906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698187" y="946420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5">
                <a:moveTo>
                  <a:pt x="0" y="0"/>
                </a:moveTo>
                <a:lnTo>
                  <a:pt x="0" y="182906"/>
                </a:lnTo>
              </a:path>
            </a:pathLst>
          </a:custGeom>
          <a:ln w="7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6932" y="1316931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4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36932" y="1316366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4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36932" y="1502903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4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36932" y="1503405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4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36932" y="1689942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36932" y="1689377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5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36932" y="1876981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6932" y="1876416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36932" y="2062954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6932" y="2063456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36932" y="2249993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36932" y="2249428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5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36932" y="2437032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36932" y="2436467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36932" y="2623005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36932" y="2623506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6932" y="2810044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6932" y="2809479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5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6932" y="2997083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6932" y="2996518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36932" y="3183055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36932" y="3183557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36932" y="3376595"/>
            <a:ext cx="9958070" cy="0"/>
          </a:xfrm>
          <a:custGeom>
            <a:avLst/>
            <a:gdLst/>
            <a:ahLst/>
            <a:cxnLst/>
            <a:rect l="l" t="t" r="r" b="b"/>
            <a:pathLst>
              <a:path w="9958070">
                <a:moveTo>
                  <a:pt x="0" y="0"/>
                </a:moveTo>
                <a:lnTo>
                  <a:pt x="0" y="0"/>
                </a:lnTo>
                <a:lnTo>
                  <a:pt x="995771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36932" y="3369529"/>
            <a:ext cx="9958070" cy="14604"/>
          </a:xfrm>
          <a:custGeom>
            <a:avLst/>
            <a:gdLst/>
            <a:ahLst/>
            <a:cxnLst/>
            <a:rect l="l" t="t" r="r" b="b"/>
            <a:pathLst>
              <a:path w="9958070" h="14604">
                <a:moveTo>
                  <a:pt x="0" y="13997"/>
                </a:moveTo>
                <a:lnTo>
                  <a:pt x="9957713" y="13997"/>
                </a:lnTo>
                <a:lnTo>
                  <a:pt x="9957713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701728" y="1143325"/>
            <a:ext cx="0" cy="2226310"/>
          </a:xfrm>
          <a:custGeom>
            <a:avLst/>
            <a:gdLst/>
            <a:ahLst/>
            <a:cxnLst/>
            <a:rect l="l" t="t" r="r" b="b"/>
            <a:pathLst>
              <a:path h="2226310">
                <a:moveTo>
                  <a:pt x="0" y="0"/>
                </a:moveTo>
                <a:lnTo>
                  <a:pt x="0" y="0"/>
                </a:lnTo>
                <a:lnTo>
                  <a:pt x="0" y="2226204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698187" y="1143325"/>
            <a:ext cx="0" cy="2226310"/>
          </a:xfrm>
          <a:custGeom>
            <a:avLst/>
            <a:gdLst/>
            <a:ahLst/>
            <a:cxnLst/>
            <a:rect l="l" t="t" r="r" b="b"/>
            <a:pathLst>
              <a:path h="2226310">
                <a:moveTo>
                  <a:pt x="0" y="0"/>
                </a:moveTo>
                <a:lnTo>
                  <a:pt x="0" y="2226204"/>
                </a:lnTo>
              </a:path>
            </a:pathLst>
          </a:custGeom>
          <a:ln w="7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571428" y="1143325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0"/>
                </a:lnTo>
                <a:lnTo>
                  <a:pt x="0" y="2240202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564479" y="1143325"/>
            <a:ext cx="13335" cy="2240280"/>
          </a:xfrm>
          <a:custGeom>
            <a:avLst/>
            <a:gdLst/>
            <a:ahLst/>
            <a:cxnLst/>
            <a:rect l="l" t="t" r="r" b="b"/>
            <a:pathLst>
              <a:path w="13334" h="2240279">
                <a:moveTo>
                  <a:pt x="0" y="2240202"/>
                </a:moveTo>
                <a:lnTo>
                  <a:pt x="12962" y="2240202"/>
                </a:lnTo>
                <a:lnTo>
                  <a:pt x="12962" y="0"/>
                </a:lnTo>
                <a:lnTo>
                  <a:pt x="0" y="0"/>
                </a:lnTo>
                <a:lnTo>
                  <a:pt x="0" y="2240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867701" y="1143325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0"/>
                </a:lnTo>
                <a:lnTo>
                  <a:pt x="0" y="2240202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60618" y="1143325"/>
            <a:ext cx="14604" cy="2240280"/>
          </a:xfrm>
          <a:custGeom>
            <a:avLst/>
            <a:gdLst/>
            <a:ahLst/>
            <a:cxnLst/>
            <a:rect l="l" t="t" r="r" b="b"/>
            <a:pathLst>
              <a:path w="14604" h="2240279">
                <a:moveTo>
                  <a:pt x="0" y="2240202"/>
                </a:moveTo>
                <a:lnTo>
                  <a:pt x="14031" y="2240202"/>
                </a:lnTo>
                <a:lnTo>
                  <a:pt x="14031" y="0"/>
                </a:lnTo>
                <a:lnTo>
                  <a:pt x="0" y="0"/>
                </a:lnTo>
                <a:lnTo>
                  <a:pt x="0" y="2240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6932" y="3557134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6932" y="3556568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701728" y="3369529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0"/>
                </a:lnTo>
                <a:lnTo>
                  <a:pt x="0" y="187039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698187" y="3369529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7039"/>
                </a:lnTo>
              </a:path>
            </a:pathLst>
          </a:custGeom>
          <a:ln w="7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36932" y="3749607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2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36932" y="3743607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3064"/>
                </a:moveTo>
                <a:lnTo>
                  <a:pt x="4597423" y="13064"/>
                </a:lnTo>
                <a:lnTo>
                  <a:pt x="4597423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577441" y="3743106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577441" y="3743607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64"/>
                </a:moveTo>
                <a:lnTo>
                  <a:pt x="4124287" y="13064"/>
                </a:lnTo>
                <a:lnTo>
                  <a:pt x="4124287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36932" y="3930145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36932" y="3929580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4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36932" y="4123685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2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36932" y="4116619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3064"/>
                </a:moveTo>
                <a:lnTo>
                  <a:pt x="4597423" y="13064"/>
                </a:lnTo>
                <a:lnTo>
                  <a:pt x="4597423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577441" y="4117184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577441" y="4116619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64"/>
                </a:moveTo>
                <a:lnTo>
                  <a:pt x="4124287" y="13064"/>
                </a:lnTo>
                <a:lnTo>
                  <a:pt x="4124287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36932" y="4309657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2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36932" y="4303658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3064"/>
                </a:moveTo>
                <a:lnTo>
                  <a:pt x="4597423" y="13064"/>
                </a:lnTo>
                <a:lnTo>
                  <a:pt x="4597423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577441" y="4303157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577441" y="4303658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64"/>
                </a:moveTo>
                <a:lnTo>
                  <a:pt x="4124287" y="13064"/>
                </a:lnTo>
                <a:lnTo>
                  <a:pt x="4124287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36932" y="4490196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36932" y="4489631"/>
            <a:ext cx="9965055" cy="14604"/>
          </a:xfrm>
          <a:custGeom>
            <a:avLst/>
            <a:gdLst/>
            <a:ahLst/>
            <a:cxnLst/>
            <a:rect l="l" t="t" r="r" b="b"/>
            <a:pathLst>
              <a:path w="9965055" h="14604">
                <a:moveTo>
                  <a:pt x="0" y="13997"/>
                </a:moveTo>
                <a:lnTo>
                  <a:pt x="9964796" y="13997"/>
                </a:lnTo>
                <a:lnTo>
                  <a:pt x="9964796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36932" y="4677235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01"/>
                </a:moveTo>
                <a:lnTo>
                  <a:pt x="9964796" y="13001"/>
                </a:lnTo>
                <a:lnTo>
                  <a:pt x="996479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36932" y="4676670"/>
            <a:ext cx="9965055" cy="13335"/>
          </a:xfrm>
          <a:custGeom>
            <a:avLst/>
            <a:gdLst/>
            <a:ahLst/>
            <a:cxnLst/>
            <a:rect l="l" t="t" r="r" b="b"/>
            <a:pathLst>
              <a:path w="9965055" h="13335">
                <a:moveTo>
                  <a:pt x="0" y="13064"/>
                </a:moveTo>
                <a:lnTo>
                  <a:pt x="9964796" y="13064"/>
                </a:lnTo>
                <a:lnTo>
                  <a:pt x="9964796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36932" y="4869708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2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36932" y="4863709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3064"/>
                </a:moveTo>
                <a:lnTo>
                  <a:pt x="4597423" y="13064"/>
                </a:lnTo>
                <a:lnTo>
                  <a:pt x="4597423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577441" y="4863207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577441" y="4863709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64"/>
                </a:moveTo>
                <a:lnTo>
                  <a:pt x="4124287" y="13064"/>
                </a:lnTo>
                <a:lnTo>
                  <a:pt x="4124287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29914" y="944421"/>
            <a:ext cx="0" cy="4119879"/>
          </a:xfrm>
          <a:custGeom>
            <a:avLst/>
            <a:gdLst/>
            <a:ahLst/>
            <a:cxnLst/>
            <a:rect l="l" t="t" r="r" b="b"/>
            <a:pathLst>
              <a:path h="4119879">
                <a:moveTo>
                  <a:pt x="0" y="0"/>
                </a:moveTo>
                <a:lnTo>
                  <a:pt x="0" y="0"/>
                </a:lnTo>
                <a:lnTo>
                  <a:pt x="0" y="4119258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3899" y="944421"/>
            <a:ext cx="13335" cy="4119879"/>
          </a:xfrm>
          <a:custGeom>
            <a:avLst/>
            <a:gdLst/>
            <a:ahLst/>
            <a:cxnLst/>
            <a:rect l="l" t="t" r="r" b="b"/>
            <a:pathLst>
              <a:path w="13334" h="4119879">
                <a:moveTo>
                  <a:pt x="0" y="4119258"/>
                </a:moveTo>
                <a:lnTo>
                  <a:pt x="13032" y="4119258"/>
                </a:lnTo>
                <a:lnTo>
                  <a:pt x="13032" y="0"/>
                </a:lnTo>
                <a:lnTo>
                  <a:pt x="0" y="0"/>
                </a:lnTo>
                <a:lnTo>
                  <a:pt x="0" y="41192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451710" y="1143325"/>
            <a:ext cx="0" cy="3920490"/>
          </a:xfrm>
          <a:custGeom>
            <a:avLst/>
            <a:gdLst/>
            <a:ahLst/>
            <a:cxnLst/>
            <a:rect l="l" t="t" r="r" b="b"/>
            <a:pathLst>
              <a:path h="3920490">
                <a:moveTo>
                  <a:pt x="0" y="0"/>
                </a:moveTo>
                <a:lnTo>
                  <a:pt x="0" y="0"/>
                </a:lnTo>
                <a:lnTo>
                  <a:pt x="0" y="3920354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444694" y="1143325"/>
            <a:ext cx="14604" cy="3920490"/>
          </a:xfrm>
          <a:custGeom>
            <a:avLst/>
            <a:gdLst/>
            <a:ahLst/>
            <a:cxnLst/>
            <a:rect l="l" t="t" r="r" b="b"/>
            <a:pathLst>
              <a:path w="14605" h="3920490">
                <a:moveTo>
                  <a:pt x="0" y="3920354"/>
                </a:moveTo>
                <a:lnTo>
                  <a:pt x="14031" y="3920354"/>
                </a:lnTo>
                <a:lnTo>
                  <a:pt x="14031" y="0"/>
                </a:lnTo>
                <a:lnTo>
                  <a:pt x="0" y="0"/>
                </a:lnTo>
                <a:lnTo>
                  <a:pt x="0" y="392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534405" y="1143325"/>
            <a:ext cx="0" cy="3920490"/>
          </a:xfrm>
          <a:custGeom>
            <a:avLst/>
            <a:gdLst/>
            <a:ahLst/>
            <a:cxnLst/>
            <a:rect l="l" t="t" r="r" b="b"/>
            <a:pathLst>
              <a:path h="3920490">
                <a:moveTo>
                  <a:pt x="0" y="0"/>
                </a:moveTo>
                <a:lnTo>
                  <a:pt x="0" y="0"/>
                </a:lnTo>
                <a:lnTo>
                  <a:pt x="0" y="3920354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527323" y="1143325"/>
            <a:ext cx="14604" cy="3920490"/>
          </a:xfrm>
          <a:custGeom>
            <a:avLst/>
            <a:gdLst/>
            <a:ahLst/>
            <a:cxnLst/>
            <a:rect l="l" t="t" r="r" b="b"/>
            <a:pathLst>
              <a:path w="14605" h="3920490">
                <a:moveTo>
                  <a:pt x="0" y="3920354"/>
                </a:moveTo>
                <a:lnTo>
                  <a:pt x="14165" y="3920354"/>
                </a:lnTo>
                <a:lnTo>
                  <a:pt x="14165" y="0"/>
                </a:lnTo>
                <a:lnTo>
                  <a:pt x="0" y="0"/>
                </a:lnTo>
                <a:lnTo>
                  <a:pt x="0" y="392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36932" y="5056747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23" y="0"/>
                </a:lnTo>
              </a:path>
            </a:pathLst>
          </a:custGeom>
          <a:ln w="13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36932" y="5049682"/>
            <a:ext cx="4598035" cy="14604"/>
          </a:xfrm>
          <a:custGeom>
            <a:avLst/>
            <a:gdLst/>
            <a:ahLst/>
            <a:cxnLst/>
            <a:rect l="l" t="t" r="r" b="b"/>
            <a:pathLst>
              <a:path w="4598035" h="14604">
                <a:moveTo>
                  <a:pt x="0" y="13997"/>
                </a:moveTo>
                <a:lnTo>
                  <a:pt x="4597423" y="13997"/>
                </a:lnTo>
                <a:lnTo>
                  <a:pt x="4597423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577441" y="5050247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577441" y="5049682"/>
            <a:ext cx="4124325" cy="14604"/>
          </a:xfrm>
          <a:custGeom>
            <a:avLst/>
            <a:gdLst/>
            <a:ahLst/>
            <a:cxnLst/>
            <a:rect l="l" t="t" r="r" b="b"/>
            <a:pathLst>
              <a:path w="4124325" h="14604">
                <a:moveTo>
                  <a:pt x="0" y="13997"/>
                </a:moveTo>
                <a:lnTo>
                  <a:pt x="4124287" y="13997"/>
                </a:lnTo>
                <a:lnTo>
                  <a:pt x="4124287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29914" y="50636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0"/>
                </a:lnTo>
                <a:lnTo>
                  <a:pt x="0" y="173041"/>
                </a:lnTo>
              </a:path>
            </a:pathLst>
          </a:custGeom>
          <a:ln w="13032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23899" y="5063680"/>
            <a:ext cx="13335" cy="173355"/>
          </a:xfrm>
          <a:custGeom>
            <a:avLst/>
            <a:gdLst/>
            <a:ahLst/>
            <a:cxnLst/>
            <a:rect l="l" t="t" r="r" b="b"/>
            <a:pathLst>
              <a:path w="13334" h="173354">
                <a:moveTo>
                  <a:pt x="0" y="173041"/>
                </a:moveTo>
                <a:lnTo>
                  <a:pt x="13032" y="173041"/>
                </a:lnTo>
                <a:lnTo>
                  <a:pt x="13032" y="0"/>
                </a:lnTo>
                <a:lnTo>
                  <a:pt x="0" y="0"/>
                </a:lnTo>
                <a:lnTo>
                  <a:pt x="0" y="17304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451710" y="50636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0"/>
                </a:lnTo>
                <a:lnTo>
                  <a:pt x="0" y="173041"/>
                </a:lnTo>
              </a:path>
            </a:pathLst>
          </a:custGeom>
          <a:ln w="13032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444694" y="5063680"/>
            <a:ext cx="14604" cy="173355"/>
          </a:xfrm>
          <a:custGeom>
            <a:avLst/>
            <a:gdLst/>
            <a:ahLst/>
            <a:cxnLst/>
            <a:rect l="l" t="t" r="r" b="b"/>
            <a:pathLst>
              <a:path w="14605" h="173354">
                <a:moveTo>
                  <a:pt x="0" y="173041"/>
                </a:moveTo>
                <a:lnTo>
                  <a:pt x="14031" y="173041"/>
                </a:lnTo>
                <a:lnTo>
                  <a:pt x="14031" y="0"/>
                </a:lnTo>
                <a:lnTo>
                  <a:pt x="0" y="0"/>
                </a:lnTo>
                <a:lnTo>
                  <a:pt x="0" y="17304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534405" y="50636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0"/>
                </a:lnTo>
                <a:lnTo>
                  <a:pt x="0" y="173041"/>
                </a:lnTo>
              </a:path>
            </a:pathLst>
          </a:custGeom>
          <a:ln w="13032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527323" y="5063680"/>
            <a:ext cx="14604" cy="173355"/>
          </a:xfrm>
          <a:custGeom>
            <a:avLst/>
            <a:gdLst/>
            <a:ahLst/>
            <a:cxnLst/>
            <a:rect l="l" t="t" r="r" b="b"/>
            <a:pathLst>
              <a:path w="14605" h="173354">
                <a:moveTo>
                  <a:pt x="0" y="173041"/>
                </a:moveTo>
                <a:lnTo>
                  <a:pt x="14165" y="173041"/>
                </a:lnTo>
                <a:lnTo>
                  <a:pt x="14165" y="0"/>
                </a:lnTo>
                <a:lnTo>
                  <a:pt x="0" y="0"/>
                </a:lnTo>
                <a:lnTo>
                  <a:pt x="0" y="17304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23900" y="5237286"/>
            <a:ext cx="9978390" cy="13335"/>
          </a:xfrm>
          <a:custGeom>
            <a:avLst/>
            <a:gdLst/>
            <a:ahLst/>
            <a:cxnLst/>
            <a:rect l="l" t="t" r="r" b="b"/>
            <a:pathLst>
              <a:path w="9978390" h="13335">
                <a:moveTo>
                  <a:pt x="0" y="13001"/>
                </a:moveTo>
                <a:lnTo>
                  <a:pt x="9977828" y="13001"/>
                </a:lnTo>
                <a:lnTo>
                  <a:pt x="9977828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23900" y="5236721"/>
            <a:ext cx="9978390" cy="13335"/>
          </a:xfrm>
          <a:custGeom>
            <a:avLst/>
            <a:gdLst/>
            <a:ahLst/>
            <a:cxnLst/>
            <a:rect l="l" t="t" r="r" b="b"/>
            <a:pathLst>
              <a:path w="9978390" h="13335">
                <a:moveTo>
                  <a:pt x="0" y="13064"/>
                </a:moveTo>
                <a:lnTo>
                  <a:pt x="9977828" y="13064"/>
                </a:lnTo>
                <a:lnTo>
                  <a:pt x="9977828" y="0"/>
                </a:lnTo>
                <a:lnTo>
                  <a:pt x="0" y="0"/>
                </a:lnTo>
                <a:lnTo>
                  <a:pt x="0" y="13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23900" y="5429772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23900" y="5423773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2998"/>
                </a:moveTo>
                <a:lnTo>
                  <a:pt x="4597493" y="12998"/>
                </a:lnTo>
                <a:lnTo>
                  <a:pt x="4597493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577441" y="5423272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577441" y="5423773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2998"/>
                </a:moveTo>
                <a:lnTo>
                  <a:pt x="4124287" y="12998"/>
                </a:lnTo>
                <a:lnTo>
                  <a:pt x="4124287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23900" y="5616798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23900" y="5609799"/>
            <a:ext cx="4598035" cy="14604"/>
          </a:xfrm>
          <a:custGeom>
            <a:avLst/>
            <a:gdLst/>
            <a:ahLst/>
            <a:cxnLst/>
            <a:rect l="l" t="t" r="r" b="b"/>
            <a:pathLst>
              <a:path w="4598035" h="14604">
                <a:moveTo>
                  <a:pt x="0" y="13997"/>
                </a:moveTo>
                <a:lnTo>
                  <a:pt x="4597493" y="13997"/>
                </a:lnTo>
                <a:lnTo>
                  <a:pt x="4597493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577441" y="5610297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577441" y="5609799"/>
            <a:ext cx="4124325" cy="14604"/>
          </a:xfrm>
          <a:custGeom>
            <a:avLst/>
            <a:gdLst/>
            <a:ahLst/>
            <a:cxnLst/>
            <a:rect l="l" t="t" r="r" b="b"/>
            <a:pathLst>
              <a:path w="4124325" h="14604">
                <a:moveTo>
                  <a:pt x="0" y="13997"/>
                </a:moveTo>
                <a:lnTo>
                  <a:pt x="4124287" y="13997"/>
                </a:lnTo>
                <a:lnTo>
                  <a:pt x="4124287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23900" y="5803810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23900" y="5796811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2998"/>
                </a:moveTo>
                <a:lnTo>
                  <a:pt x="4597493" y="12998"/>
                </a:lnTo>
                <a:lnTo>
                  <a:pt x="4597493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577441" y="5797310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577441" y="5796811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2998"/>
                </a:moveTo>
                <a:lnTo>
                  <a:pt x="4124287" y="12998"/>
                </a:lnTo>
                <a:lnTo>
                  <a:pt x="4124287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23900" y="5989823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3900" y="5983824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3011"/>
                </a:moveTo>
                <a:lnTo>
                  <a:pt x="4597493" y="13011"/>
                </a:lnTo>
                <a:lnTo>
                  <a:pt x="4597493" y="0"/>
                </a:lnTo>
                <a:lnTo>
                  <a:pt x="0" y="0"/>
                </a:lnTo>
                <a:lnTo>
                  <a:pt x="0" y="1301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577441" y="5983322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577441" y="5983824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11"/>
                </a:moveTo>
                <a:lnTo>
                  <a:pt x="4124287" y="13011"/>
                </a:lnTo>
                <a:lnTo>
                  <a:pt x="4124287" y="0"/>
                </a:lnTo>
                <a:lnTo>
                  <a:pt x="0" y="0"/>
                </a:lnTo>
                <a:lnTo>
                  <a:pt x="0" y="130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23900" y="6176848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23900" y="6169850"/>
            <a:ext cx="4598035" cy="14604"/>
          </a:xfrm>
          <a:custGeom>
            <a:avLst/>
            <a:gdLst/>
            <a:ahLst/>
            <a:cxnLst/>
            <a:rect l="l" t="t" r="r" b="b"/>
            <a:pathLst>
              <a:path w="4598035" h="14604">
                <a:moveTo>
                  <a:pt x="0" y="13997"/>
                </a:moveTo>
                <a:lnTo>
                  <a:pt x="4597493" y="13997"/>
                </a:lnTo>
                <a:lnTo>
                  <a:pt x="4597493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577441" y="6170348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577441" y="6169850"/>
            <a:ext cx="4124325" cy="14604"/>
          </a:xfrm>
          <a:custGeom>
            <a:avLst/>
            <a:gdLst/>
            <a:ahLst/>
            <a:cxnLst/>
            <a:rect l="l" t="t" r="r" b="b"/>
            <a:pathLst>
              <a:path w="4124325" h="14604">
                <a:moveTo>
                  <a:pt x="0" y="13997"/>
                </a:moveTo>
                <a:lnTo>
                  <a:pt x="4124287" y="13997"/>
                </a:lnTo>
                <a:lnTo>
                  <a:pt x="4124287" y="0"/>
                </a:lnTo>
                <a:lnTo>
                  <a:pt x="0" y="0"/>
                </a:lnTo>
                <a:lnTo>
                  <a:pt x="0" y="13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23900" y="6363861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23900" y="6356862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5">
                <a:moveTo>
                  <a:pt x="0" y="12998"/>
                </a:moveTo>
                <a:lnTo>
                  <a:pt x="4597493" y="12998"/>
                </a:lnTo>
                <a:lnTo>
                  <a:pt x="4597493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577441" y="6357360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577441" y="6356862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5">
                <a:moveTo>
                  <a:pt x="0" y="12998"/>
                </a:moveTo>
                <a:lnTo>
                  <a:pt x="4124287" y="12998"/>
                </a:lnTo>
                <a:lnTo>
                  <a:pt x="4124287" y="0"/>
                </a:lnTo>
                <a:lnTo>
                  <a:pt x="0" y="0"/>
                </a:lnTo>
                <a:lnTo>
                  <a:pt x="0" y="12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3900" y="6549887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23900" y="6543874"/>
            <a:ext cx="4598035" cy="13335"/>
          </a:xfrm>
          <a:custGeom>
            <a:avLst/>
            <a:gdLst/>
            <a:ahLst/>
            <a:cxnLst/>
            <a:rect l="l" t="t" r="r" b="b"/>
            <a:pathLst>
              <a:path w="4598035" h="13334">
                <a:moveTo>
                  <a:pt x="0" y="13011"/>
                </a:moveTo>
                <a:lnTo>
                  <a:pt x="4597493" y="13011"/>
                </a:lnTo>
                <a:lnTo>
                  <a:pt x="4597493" y="0"/>
                </a:lnTo>
                <a:lnTo>
                  <a:pt x="0" y="0"/>
                </a:lnTo>
                <a:lnTo>
                  <a:pt x="0" y="1301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577441" y="6543386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4">
                <a:moveTo>
                  <a:pt x="0" y="13001"/>
                </a:moveTo>
                <a:lnTo>
                  <a:pt x="4124286" y="13001"/>
                </a:lnTo>
                <a:lnTo>
                  <a:pt x="4124286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577441" y="6543874"/>
            <a:ext cx="4124325" cy="13335"/>
          </a:xfrm>
          <a:custGeom>
            <a:avLst/>
            <a:gdLst/>
            <a:ahLst/>
            <a:cxnLst/>
            <a:rect l="l" t="t" r="r" b="b"/>
            <a:pathLst>
              <a:path w="4124325" h="13334">
                <a:moveTo>
                  <a:pt x="0" y="13011"/>
                </a:moveTo>
                <a:lnTo>
                  <a:pt x="4124287" y="13011"/>
                </a:lnTo>
                <a:lnTo>
                  <a:pt x="4124287" y="0"/>
                </a:lnTo>
                <a:lnTo>
                  <a:pt x="0" y="0"/>
                </a:lnTo>
                <a:lnTo>
                  <a:pt x="0" y="130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23900" y="6736898"/>
            <a:ext cx="4598035" cy="0"/>
          </a:xfrm>
          <a:custGeom>
            <a:avLst/>
            <a:gdLst/>
            <a:ahLst/>
            <a:cxnLst/>
            <a:rect l="l" t="t" r="r" b="b"/>
            <a:pathLst>
              <a:path w="4598035">
                <a:moveTo>
                  <a:pt x="0" y="0"/>
                </a:moveTo>
                <a:lnTo>
                  <a:pt x="0" y="0"/>
                </a:lnTo>
                <a:lnTo>
                  <a:pt x="4597493" y="0"/>
                </a:lnTo>
              </a:path>
            </a:pathLst>
          </a:custGeom>
          <a:ln w="1300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3900" y="6729897"/>
            <a:ext cx="4598035" cy="14604"/>
          </a:xfrm>
          <a:custGeom>
            <a:avLst/>
            <a:gdLst/>
            <a:ahLst/>
            <a:cxnLst/>
            <a:rect l="l" t="t" r="r" b="b"/>
            <a:pathLst>
              <a:path w="4598035" h="14604">
                <a:moveTo>
                  <a:pt x="0" y="14001"/>
                </a:moveTo>
                <a:lnTo>
                  <a:pt x="4597493" y="14001"/>
                </a:lnTo>
                <a:lnTo>
                  <a:pt x="4597493" y="0"/>
                </a:lnTo>
                <a:lnTo>
                  <a:pt x="0" y="0"/>
                </a:lnTo>
                <a:lnTo>
                  <a:pt x="0" y="14001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328342" y="956419"/>
            <a:ext cx="0" cy="5788025"/>
          </a:xfrm>
          <a:custGeom>
            <a:avLst/>
            <a:gdLst/>
            <a:ahLst/>
            <a:cxnLst/>
            <a:rect l="l" t="t" r="r" b="b"/>
            <a:pathLst>
              <a:path h="5788025">
                <a:moveTo>
                  <a:pt x="0" y="0"/>
                </a:moveTo>
                <a:lnTo>
                  <a:pt x="0" y="0"/>
                </a:lnTo>
                <a:lnTo>
                  <a:pt x="0" y="5787480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321393" y="956419"/>
            <a:ext cx="13335" cy="5788025"/>
          </a:xfrm>
          <a:custGeom>
            <a:avLst/>
            <a:gdLst/>
            <a:ahLst/>
            <a:cxnLst/>
            <a:rect l="l" t="t" r="r" b="b"/>
            <a:pathLst>
              <a:path w="13335" h="5788025">
                <a:moveTo>
                  <a:pt x="0" y="5787480"/>
                </a:moveTo>
                <a:lnTo>
                  <a:pt x="12962" y="5787480"/>
                </a:lnTo>
                <a:lnTo>
                  <a:pt x="12962" y="0"/>
                </a:lnTo>
                <a:lnTo>
                  <a:pt x="0" y="0"/>
                </a:lnTo>
                <a:lnTo>
                  <a:pt x="0" y="5787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571428" y="3569633"/>
            <a:ext cx="0" cy="3174365"/>
          </a:xfrm>
          <a:custGeom>
            <a:avLst/>
            <a:gdLst/>
            <a:ahLst/>
            <a:cxnLst/>
            <a:rect l="l" t="t" r="r" b="b"/>
            <a:pathLst>
              <a:path h="3174365">
                <a:moveTo>
                  <a:pt x="0" y="0"/>
                </a:moveTo>
                <a:lnTo>
                  <a:pt x="0" y="0"/>
                </a:lnTo>
                <a:lnTo>
                  <a:pt x="0" y="3174265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564479" y="3569633"/>
            <a:ext cx="13335" cy="3174365"/>
          </a:xfrm>
          <a:custGeom>
            <a:avLst/>
            <a:gdLst/>
            <a:ahLst/>
            <a:cxnLst/>
            <a:rect l="l" t="t" r="r" b="b"/>
            <a:pathLst>
              <a:path w="13334" h="3174365">
                <a:moveTo>
                  <a:pt x="0" y="3174265"/>
                </a:moveTo>
                <a:lnTo>
                  <a:pt x="12962" y="3174265"/>
                </a:lnTo>
                <a:lnTo>
                  <a:pt x="12962" y="0"/>
                </a:lnTo>
                <a:lnTo>
                  <a:pt x="0" y="0"/>
                </a:lnTo>
                <a:lnTo>
                  <a:pt x="0" y="3174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67701" y="3569633"/>
            <a:ext cx="0" cy="3174365"/>
          </a:xfrm>
          <a:custGeom>
            <a:avLst/>
            <a:gdLst/>
            <a:ahLst/>
            <a:cxnLst/>
            <a:rect l="l" t="t" r="r" b="b"/>
            <a:pathLst>
              <a:path h="3174365">
                <a:moveTo>
                  <a:pt x="0" y="0"/>
                </a:moveTo>
                <a:lnTo>
                  <a:pt x="0" y="0"/>
                </a:lnTo>
                <a:lnTo>
                  <a:pt x="0" y="3174265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60618" y="3569633"/>
            <a:ext cx="14604" cy="3174365"/>
          </a:xfrm>
          <a:custGeom>
            <a:avLst/>
            <a:gdLst/>
            <a:ahLst/>
            <a:cxnLst/>
            <a:rect l="l" t="t" r="r" b="b"/>
            <a:pathLst>
              <a:path w="14604" h="3174365">
                <a:moveTo>
                  <a:pt x="0" y="3174265"/>
                </a:moveTo>
                <a:lnTo>
                  <a:pt x="14031" y="3174265"/>
                </a:lnTo>
                <a:lnTo>
                  <a:pt x="14031" y="0"/>
                </a:lnTo>
                <a:lnTo>
                  <a:pt x="0" y="0"/>
                </a:lnTo>
                <a:lnTo>
                  <a:pt x="0" y="3174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334355" y="6730398"/>
            <a:ext cx="5367655" cy="13335"/>
          </a:xfrm>
          <a:custGeom>
            <a:avLst/>
            <a:gdLst/>
            <a:ahLst/>
            <a:cxnLst/>
            <a:rect l="l" t="t" r="r" b="b"/>
            <a:pathLst>
              <a:path w="5367655" h="13334">
                <a:moveTo>
                  <a:pt x="0" y="13001"/>
                </a:moveTo>
                <a:lnTo>
                  <a:pt x="5367372" y="13001"/>
                </a:lnTo>
                <a:lnTo>
                  <a:pt x="5367372" y="0"/>
                </a:lnTo>
                <a:lnTo>
                  <a:pt x="0" y="0"/>
                </a:lnTo>
                <a:lnTo>
                  <a:pt x="0" y="13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334356" y="6729897"/>
            <a:ext cx="5367655" cy="13970"/>
          </a:xfrm>
          <a:custGeom>
            <a:avLst/>
            <a:gdLst/>
            <a:ahLst/>
            <a:cxnLst/>
            <a:rect l="l" t="t" r="r" b="b"/>
            <a:pathLst>
              <a:path w="5367655" h="13970">
                <a:moveTo>
                  <a:pt x="0" y="13800"/>
                </a:moveTo>
                <a:lnTo>
                  <a:pt x="5367372" y="13800"/>
                </a:lnTo>
                <a:lnTo>
                  <a:pt x="5367372" y="0"/>
                </a:lnTo>
                <a:lnTo>
                  <a:pt x="0" y="0"/>
                </a:lnTo>
                <a:lnTo>
                  <a:pt x="0" y="13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0701728" y="3569633"/>
            <a:ext cx="0" cy="3174365"/>
          </a:xfrm>
          <a:custGeom>
            <a:avLst/>
            <a:gdLst/>
            <a:ahLst/>
            <a:cxnLst/>
            <a:rect l="l" t="t" r="r" b="b"/>
            <a:pathLst>
              <a:path h="3174365">
                <a:moveTo>
                  <a:pt x="0" y="0"/>
                </a:moveTo>
                <a:lnTo>
                  <a:pt x="0" y="0"/>
                </a:lnTo>
                <a:lnTo>
                  <a:pt x="0" y="3174265"/>
                </a:lnTo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0698187" y="3569633"/>
            <a:ext cx="0" cy="3174365"/>
          </a:xfrm>
          <a:custGeom>
            <a:avLst/>
            <a:gdLst/>
            <a:ahLst/>
            <a:cxnLst/>
            <a:rect l="l" t="t" r="r" b="b"/>
            <a:pathLst>
              <a:path h="3174365">
                <a:moveTo>
                  <a:pt x="0" y="0"/>
                </a:moveTo>
                <a:lnTo>
                  <a:pt x="0" y="3174064"/>
                </a:lnTo>
              </a:path>
            </a:pathLst>
          </a:custGeom>
          <a:ln w="7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23398" y="5249785"/>
            <a:ext cx="13335" cy="1494155"/>
          </a:xfrm>
          <a:custGeom>
            <a:avLst/>
            <a:gdLst/>
            <a:ahLst/>
            <a:cxnLst/>
            <a:rect l="l" t="t" r="r" b="b"/>
            <a:pathLst>
              <a:path w="13334" h="1494154">
                <a:moveTo>
                  <a:pt x="0" y="1493912"/>
                </a:moveTo>
                <a:lnTo>
                  <a:pt x="13032" y="1493912"/>
                </a:lnTo>
                <a:lnTo>
                  <a:pt x="13032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3900" y="5249785"/>
            <a:ext cx="13335" cy="1494155"/>
          </a:xfrm>
          <a:custGeom>
            <a:avLst/>
            <a:gdLst/>
            <a:ahLst/>
            <a:cxnLst/>
            <a:rect l="l" t="t" r="r" b="b"/>
            <a:pathLst>
              <a:path w="13334" h="1494154">
                <a:moveTo>
                  <a:pt x="0" y="1493912"/>
                </a:moveTo>
                <a:lnTo>
                  <a:pt x="13032" y="1493912"/>
                </a:lnTo>
                <a:lnTo>
                  <a:pt x="13032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45194" y="5249785"/>
            <a:ext cx="13335" cy="1494155"/>
          </a:xfrm>
          <a:custGeom>
            <a:avLst/>
            <a:gdLst/>
            <a:ahLst/>
            <a:cxnLst/>
            <a:rect l="l" t="t" r="r" b="b"/>
            <a:pathLst>
              <a:path w="13334" h="1494154">
                <a:moveTo>
                  <a:pt x="0" y="1493912"/>
                </a:moveTo>
                <a:lnTo>
                  <a:pt x="13032" y="1493912"/>
                </a:lnTo>
                <a:lnTo>
                  <a:pt x="13032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44694" y="5249785"/>
            <a:ext cx="14604" cy="1494155"/>
          </a:xfrm>
          <a:custGeom>
            <a:avLst/>
            <a:gdLst/>
            <a:ahLst/>
            <a:cxnLst/>
            <a:rect l="l" t="t" r="r" b="b"/>
            <a:pathLst>
              <a:path w="14605" h="1494154">
                <a:moveTo>
                  <a:pt x="0" y="1493912"/>
                </a:moveTo>
                <a:lnTo>
                  <a:pt x="14031" y="1493912"/>
                </a:lnTo>
                <a:lnTo>
                  <a:pt x="14031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527889" y="5249785"/>
            <a:ext cx="13335" cy="1494155"/>
          </a:xfrm>
          <a:custGeom>
            <a:avLst/>
            <a:gdLst/>
            <a:ahLst/>
            <a:cxnLst/>
            <a:rect l="l" t="t" r="r" b="b"/>
            <a:pathLst>
              <a:path w="13335" h="1494154">
                <a:moveTo>
                  <a:pt x="0" y="1493912"/>
                </a:moveTo>
                <a:lnTo>
                  <a:pt x="13032" y="1493912"/>
                </a:lnTo>
                <a:lnTo>
                  <a:pt x="13032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527323" y="5249785"/>
            <a:ext cx="14604" cy="1494155"/>
          </a:xfrm>
          <a:custGeom>
            <a:avLst/>
            <a:gdLst/>
            <a:ahLst/>
            <a:cxnLst/>
            <a:rect l="l" t="t" r="r" b="b"/>
            <a:pathLst>
              <a:path w="14605" h="1494154">
                <a:moveTo>
                  <a:pt x="0" y="1493912"/>
                </a:moveTo>
                <a:lnTo>
                  <a:pt x="14165" y="1493912"/>
                </a:lnTo>
                <a:lnTo>
                  <a:pt x="14165" y="0"/>
                </a:lnTo>
                <a:lnTo>
                  <a:pt x="0" y="0"/>
                </a:lnTo>
                <a:lnTo>
                  <a:pt x="0" y="1493912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98462" y="930528"/>
          <a:ext cx="11401425" cy="5692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marL="12700" algn="ctr">
                        <a:lnSpc>
                          <a:spcPts val="2110"/>
                        </a:lnSpc>
                        <a:spcBef>
                          <a:spcPts val="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微博</a:t>
                      </a:r>
                      <a:r>
                        <a:rPr sz="2700" b="1" baseline="300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微信名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72500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2110"/>
                        </a:lnSpc>
                        <a:spcBef>
                          <a:spcPts val="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微博</a:t>
                      </a:r>
                      <a:r>
                        <a:rPr sz="2700" b="1" baseline="300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微信</a:t>
                      </a:r>
                      <a:r>
                        <a:rPr sz="2700" b="1" spc="-7" baseline="300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ID</a:t>
                      </a:r>
                      <a:endParaRPr sz="2700" baseline="3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725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2110"/>
                        </a:lnSpc>
                        <a:spcBef>
                          <a:spcPts val="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粉丝（万）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72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1430" algn="ctr">
                        <a:lnSpc>
                          <a:spcPts val="182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时尚优生活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shyshhuo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81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1430" algn="ctr">
                        <a:lnSpc>
                          <a:spcPts val="1820"/>
                        </a:lnSpc>
                        <a:spcBef>
                          <a:spcPts val="5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旅游全资讯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ryqzx365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45" dirty="0">
                          <a:latin typeface="Arial" panose="020B0604020202020204"/>
                          <a:cs typeface="Arial" panose="020B0604020202020204"/>
                        </a:rPr>
                        <a:t>112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2700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环球旅行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viphuanqiu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103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69215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旅行说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lvxing183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83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1430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一起去旅行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haveatrip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66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2700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伴旅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BanTravel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10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2700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旅游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worldms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dirty="0">
                          <a:latin typeface="Arial" panose="020B0604020202020204"/>
                          <a:cs typeface="Arial" panose="020B0604020202020204"/>
                        </a:rPr>
                        <a:t>9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1430" algn="ctr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旅游志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gyqcdsp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5.5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1430" algn="ctr">
                        <a:lnSpc>
                          <a:spcPts val="1815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生活志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bestlife360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37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506220">
                        <a:lnSpc>
                          <a:spcPts val="1820"/>
                        </a:lnSpc>
                        <a:spcBef>
                          <a:spcPts val="1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实用生活百科知识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bk0102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32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2700" algn="ctr">
                        <a:lnSpc>
                          <a:spcPts val="1815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环球生活画报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uberqq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32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5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生活达人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yum0760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19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1430" algn="ctr">
                        <a:lnSpc>
                          <a:spcPts val="1815"/>
                        </a:lnSpc>
                        <a:spcBef>
                          <a:spcPts val="10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生活圈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vvjiaju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12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1430" algn="ctr">
                        <a:lnSpc>
                          <a:spcPts val="1815"/>
                        </a:lnSpc>
                        <a:spcBef>
                          <a:spcPts val="10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视觉志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QQ_shijuezhi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321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079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Socialbeta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hisocialbeta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0"/>
                        </a:lnSpc>
                      </a:pPr>
                      <a:r>
                        <a:rPr sz="1600" spc="-125" dirty="0">
                          <a:latin typeface="Arial" panose="020B0604020202020204"/>
                          <a:cs typeface="Arial" panose="020B0604020202020204"/>
                        </a:rPr>
                        <a:t>11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1430" algn="ctr">
                        <a:lnSpc>
                          <a:spcPts val="1815"/>
                        </a:lnSpc>
                        <a:spcBef>
                          <a:spcPts val="1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上头条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d550414332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46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2700" algn="ctr">
                        <a:lnSpc>
                          <a:spcPts val="1815"/>
                        </a:lnSpc>
                        <a:spcBef>
                          <a:spcPts val="1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环球生活画报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uberqq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46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5"/>
                        </a:lnSpc>
                        <a:spcBef>
                          <a:spcPts val="15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物联网新鲜事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wulianwangnews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dirty="0">
                          <a:latin typeface="Arial" panose="020B0604020202020204"/>
                          <a:cs typeface="Arial" panose="020B0604020202020204"/>
                        </a:rPr>
                        <a:t>7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0"/>
                        </a:lnSpc>
                        <a:spcBef>
                          <a:spcPts val="1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创业智库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cyzk88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35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0"/>
                        </a:lnSpc>
                        <a:spcBef>
                          <a:spcPts val="1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最潮生活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zsmacao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22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0"/>
                        </a:lnSpc>
                        <a:spcBef>
                          <a:spcPts val="1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全球生活视界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qqshsj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89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2700" algn="ctr">
                        <a:lnSpc>
                          <a:spcPts val="1810"/>
                        </a:lnSpc>
                        <a:spcBef>
                          <a:spcPts val="15"/>
                        </a:spcBef>
                      </a:pPr>
                      <a:r>
                        <a:rPr sz="16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现代时尚生活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Arial" panose="020B0604020202020204"/>
                          <a:cs typeface="Arial" panose="020B0604020202020204"/>
                        </a:rPr>
                        <a:t>xdshissh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ts val="1830"/>
                        </a:lnSpc>
                      </a:pPr>
                      <a:r>
                        <a:rPr sz="1600" spc="-10" dirty="0">
                          <a:latin typeface="Arial" panose="020B0604020202020204"/>
                          <a:cs typeface="Arial" panose="020B0604020202020204"/>
                        </a:rPr>
                        <a:t>12</a:t>
                      </a:r>
                      <a:endParaRPr sz="1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3183" y="144906"/>
            <a:ext cx="8709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572500"/>
                </a:solidFill>
              </a:rPr>
              <a:t>全程报道媒体列表－微信</a:t>
            </a:r>
            <a:r>
              <a:rPr sz="40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KOL</a:t>
            </a:r>
            <a:r>
              <a:rPr sz="4000" spc="-10" dirty="0">
                <a:solidFill>
                  <a:srgbClr val="572500"/>
                </a:solidFill>
              </a:rPr>
              <a:t>（</a:t>
            </a:r>
            <a:r>
              <a:rPr sz="4000" spc="-5" dirty="0">
                <a:solidFill>
                  <a:srgbClr val="572500"/>
                </a:solidFill>
              </a:rPr>
              <a:t>示例）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950" y="876261"/>
            <a:ext cx="1273175" cy="308610"/>
          </a:xfrm>
          <a:custGeom>
            <a:avLst/>
            <a:gdLst/>
            <a:ahLst/>
            <a:cxnLst/>
            <a:rect l="l" t="t" r="r" b="b"/>
            <a:pathLst>
              <a:path w="1273175" h="308609">
                <a:moveTo>
                  <a:pt x="0" y="308521"/>
                </a:moveTo>
                <a:lnTo>
                  <a:pt x="1273175" y="308521"/>
                </a:lnTo>
                <a:lnTo>
                  <a:pt x="1273175" y="0"/>
                </a:lnTo>
                <a:lnTo>
                  <a:pt x="0" y="0"/>
                </a:lnTo>
                <a:lnTo>
                  <a:pt x="0" y="308521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5125" y="876261"/>
            <a:ext cx="2310765" cy="308610"/>
          </a:xfrm>
          <a:custGeom>
            <a:avLst/>
            <a:gdLst/>
            <a:ahLst/>
            <a:cxnLst/>
            <a:rect l="l" t="t" r="r" b="b"/>
            <a:pathLst>
              <a:path w="2310765" h="308609">
                <a:moveTo>
                  <a:pt x="0" y="308521"/>
                </a:moveTo>
                <a:lnTo>
                  <a:pt x="2310638" y="308521"/>
                </a:lnTo>
                <a:lnTo>
                  <a:pt x="2310638" y="0"/>
                </a:lnTo>
                <a:lnTo>
                  <a:pt x="0" y="0"/>
                </a:lnTo>
                <a:lnTo>
                  <a:pt x="0" y="308521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45890" y="876261"/>
            <a:ext cx="6130290" cy="308610"/>
          </a:xfrm>
          <a:custGeom>
            <a:avLst/>
            <a:gdLst/>
            <a:ahLst/>
            <a:cxnLst/>
            <a:rect l="l" t="t" r="r" b="b"/>
            <a:pathLst>
              <a:path w="6130290" h="308609">
                <a:moveTo>
                  <a:pt x="0" y="308521"/>
                </a:moveTo>
                <a:lnTo>
                  <a:pt x="6130290" y="308521"/>
                </a:lnTo>
                <a:lnTo>
                  <a:pt x="6130290" y="0"/>
                </a:lnTo>
                <a:lnTo>
                  <a:pt x="0" y="0"/>
                </a:lnTo>
                <a:lnTo>
                  <a:pt x="0" y="308521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76180" y="876261"/>
            <a:ext cx="1791970" cy="308610"/>
          </a:xfrm>
          <a:custGeom>
            <a:avLst/>
            <a:gdLst/>
            <a:ahLst/>
            <a:cxnLst/>
            <a:rect l="l" t="t" r="r" b="b"/>
            <a:pathLst>
              <a:path w="1791970" h="308609">
                <a:moveTo>
                  <a:pt x="0" y="308521"/>
                </a:moveTo>
                <a:lnTo>
                  <a:pt x="1791970" y="308521"/>
                </a:lnTo>
                <a:lnTo>
                  <a:pt x="1791970" y="0"/>
                </a:lnTo>
                <a:lnTo>
                  <a:pt x="0" y="0"/>
                </a:lnTo>
                <a:lnTo>
                  <a:pt x="0" y="308521"/>
                </a:lnTo>
                <a:close/>
              </a:path>
            </a:pathLst>
          </a:custGeom>
          <a:solidFill>
            <a:srgbClr val="572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950" y="1184783"/>
            <a:ext cx="1273175" cy="1841500"/>
          </a:xfrm>
          <a:custGeom>
            <a:avLst/>
            <a:gdLst/>
            <a:ahLst/>
            <a:cxnLst/>
            <a:rect l="l" t="t" r="r" b="b"/>
            <a:pathLst>
              <a:path w="1273175" h="1841500">
                <a:moveTo>
                  <a:pt x="0" y="1840992"/>
                </a:moveTo>
                <a:lnTo>
                  <a:pt x="1273175" y="1840992"/>
                </a:lnTo>
                <a:lnTo>
                  <a:pt x="1273175" y="0"/>
                </a:lnTo>
                <a:lnTo>
                  <a:pt x="0" y="0"/>
                </a:lnTo>
                <a:lnTo>
                  <a:pt x="0" y="1840992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5125" y="1184795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40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5890" y="1184795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40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76180" y="1184795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40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5125" y="1491627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45890" y="1491627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76180" y="1491627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5125" y="1798459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5890" y="1798459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76180" y="1798459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35125" y="2105291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45890" y="2105291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76180" y="2105291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35125" y="2412123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45890" y="2412123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076180" y="2412123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35125" y="2718955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45890" y="2718955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76180" y="2718955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950" y="3025813"/>
            <a:ext cx="1273175" cy="1227455"/>
          </a:xfrm>
          <a:custGeom>
            <a:avLst/>
            <a:gdLst/>
            <a:ahLst/>
            <a:cxnLst/>
            <a:rect l="l" t="t" r="r" b="b"/>
            <a:pathLst>
              <a:path w="1273175" h="1227454">
                <a:moveTo>
                  <a:pt x="0" y="1227289"/>
                </a:moveTo>
                <a:lnTo>
                  <a:pt x="1273175" y="1227289"/>
                </a:lnTo>
                <a:lnTo>
                  <a:pt x="1273175" y="0"/>
                </a:lnTo>
                <a:lnTo>
                  <a:pt x="0" y="0"/>
                </a:lnTo>
                <a:lnTo>
                  <a:pt x="0" y="122728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35125" y="3025787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45890" y="3025787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76180" y="3025787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5125" y="3332619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45890" y="3332619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76180" y="3332619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5125" y="3639451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5890" y="3639451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76180" y="3639451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35125" y="3946283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45890" y="3946283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076180" y="3946283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1950" y="4252988"/>
            <a:ext cx="1273175" cy="307340"/>
          </a:xfrm>
          <a:custGeom>
            <a:avLst/>
            <a:gdLst/>
            <a:ahLst/>
            <a:cxnLst/>
            <a:rect l="l" t="t" r="r" b="b"/>
            <a:pathLst>
              <a:path w="1273175" h="307339">
                <a:moveTo>
                  <a:pt x="0" y="306819"/>
                </a:moveTo>
                <a:lnTo>
                  <a:pt x="1273175" y="306819"/>
                </a:lnTo>
                <a:lnTo>
                  <a:pt x="1273175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35125" y="4252988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45890" y="4252988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076180" y="4252988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1950" y="4559922"/>
            <a:ext cx="1273175" cy="2148205"/>
          </a:xfrm>
          <a:custGeom>
            <a:avLst/>
            <a:gdLst/>
            <a:ahLst/>
            <a:cxnLst/>
            <a:rect l="l" t="t" r="r" b="b"/>
            <a:pathLst>
              <a:path w="1273175" h="2148204">
                <a:moveTo>
                  <a:pt x="0" y="2147697"/>
                </a:moveTo>
                <a:lnTo>
                  <a:pt x="1273175" y="2147697"/>
                </a:lnTo>
                <a:lnTo>
                  <a:pt x="1273175" y="0"/>
                </a:lnTo>
                <a:lnTo>
                  <a:pt x="0" y="0"/>
                </a:lnTo>
                <a:lnTo>
                  <a:pt x="0" y="2147697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5125" y="4559820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45890" y="4559820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076180" y="4559820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35125" y="4866652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45890" y="4866652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076180" y="4866652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35125" y="5173484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45890" y="5173484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076180" y="5173484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35125" y="5480329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45890" y="5480329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076180" y="5480329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35125" y="5787161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45890" y="5787161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076180" y="5787161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35125" y="6093980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39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45890" y="6093980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39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076180" y="6093980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39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35125" y="6400800"/>
            <a:ext cx="2310765" cy="307340"/>
          </a:xfrm>
          <a:custGeom>
            <a:avLst/>
            <a:gdLst/>
            <a:ahLst/>
            <a:cxnLst/>
            <a:rect l="l" t="t" r="r" b="b"/>
            <a:pathLst>
              <a:path w="2310765" h="307340">
                <a:moveTo>
                  <a:pt x="0" y="306819"/>
                </a:moveTo>
                <a:lnTo>
                  <a:pt x="2310638" y="306819"/>
                </a:lnTo>
                <a:lnTo>
                  <a:pt x="2310638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45890" y="6400800"/>
            <a:ext cx="6130290" cy="307340"/>
          </a:xfrm>
          <a:custGeom>
            <a:avLst/>
            <a:gdLst/>
            <a:ahLst/>
            <a:cxnLst/>
            <a:rect l="l" t="t" r="r" b="b"/>
            <a:pathLst>
              <a:path w="6130290" h="307340">
                <a:moveTo>
                  <a:pt x="0" y="306819"/>
                </a:moveTo>
                <a:lnTo>
                  <a:pt x="6130290" y="306819"/>
                </a:lnTo>
                <a:lnTo>
                  <a:pt x="613029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76180" y="6400800"/>
            <a:ext cx="1791970" cy="307340"/>
          </a:xfrm>
          <a:custGeom>
            <a:avLst/>
            <a:gdLst/>
            <a:ahLst/>
            <a:cxnLst/>
            <a:rect l="l" t="t" r="r" b="b"/>
            <a:pathLst>
              <a:path w="1791970" h="307340">
                <a:moveTo>
                  <a:pt x="0" y="306819"/>
                </a:moveTo>
                <a:lnTo>
                  <a:pt x="1791970" y="306819"/>
                </a:lnTo>
                <a:lnTo>
                  <a:pt x="1791970" y="0"/>
                </a:lnTo>
                <a:lnTo>
                  <a:pt x="0" y="0"/>
                </a:lnTo>
                <a:lnTo>
                  <a:pt x="0" y="306819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35125" y="869950"/>
            <a:ext cx="0" cy="5844540"/>
          </a:xfrm>
          <a:custGeom>
            <a:avLst/>
            <a:gdLst/>
            <a:ahLst/>
            <a:cxnLst/>
            <a:rect l="l" t="t" r="r" b="b"/>
            <a:pathLst>
              <a:path h="5844540">
                <a:moveTo>
                  <a:pt x="0" y="0"/>
                </a:moveTo>
                <a:lnTo>
                  <a:pt x="0" y="58440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45890" y="869950"/>
            <a:ext cx="0" cy="5844540"/>
          </a:xfrm>
          <a:custGeom>
            <a:avLst/>
            <a:gdLst/>
            <a:ahLst/>
            <a:cxnLst/>
            <a:rect l="l" t="t" r="r" b="b"/>
            <a:pathLst>
              <a:path h="5844540">
                <a:moveTo>
                  <a:pt x="0" y="0"/>
                </a:moveTo>
                <a:lnTo>
                  <a:pt x="0" y="58440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076180" y="869950"/>
            <a:ext cx="0" cy="5844540"/>
          </a:xfrm>
          <a:custGeom>
            <a:avLst/>
            <a:gdLst/>
            <a:ahLst/>
            <a:cxnLst/>
            <a:rect l="l" t="t" r="r" b="b"/>
            <a:pathLst>
              <a:path h="5844540">
                <a:moveTo>
                  <a:pt x="0" y="0"/>
                </a:moveTo>
                <a:lnTo>
                  <a:pt x="0" y="58440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55600" y="1184783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628775" y="1491614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28775" y="1798447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28775" y="2105279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28775" y="2412110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28775" y="2718942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5600" y="3025775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28775" y="3332607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28775" y="3639439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28775" y="3946271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5600" y="4253103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5600" y="4559808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28775" y="4866640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28775" y="5173471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28775" y="5480303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28775" y="5787148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28775" y="6093980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28775" y="6400800"/>
            <a:ext cx="10245725" cy="0"/>
          </a:xfrm>
          <a:custGeom>
            <a:avLst/>
            <a:gdLst/>
            <a:ahLst/>
            <a:cxnLst/>
            <a:rect l="l" t="t" r="r" b="b"/>
            <a:pathLst>
              <a:path w="10245725">
                <a:moveTo>
                  <a:pt x="0" y="0"/>
                </a:moveTo>
                <a:lnTo>
                  <a:pt x="102457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1950" y="869950"/>
            <a:ext cx="0" cy="5844540"/>
          </a:xfrm>
          <a:custGeom>
            <a:avLst/>
            <a:gdLst/>
            <a:ahLst/>
            <a:cxnLst/>
            <a:rect l="l" t="t" r="r" b="b"/>
            <a:pathLst>
              <a:path h="5844540">
                <a:moveTo>
                  <a:pt x="0" y="0"/>
                </a:moveTo>
                <a:lnTo>
                  <a:pt x="0" y="58440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868150" y="869950"/>
            <a:ext cx="0" cy="5844540"/>
          </a:xfrm>
          <a:custGeom>
            <a:avLst/>
            <a:gdLst/>
            <a:ahLst/>
            <a:cxnLst/>
            <a:rect l="l" t="t" r="r" b="b"/>
            <a:pathLst>
              <a:path h="5844540">
                <a:moveTo>
                  <a:pt x="0" y="0"/>
                </a:moveTo>
                <a:lnTo>
                  <a:pt x="0" y="58440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5600" y="876300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5600" y="6707619"/>
            <a:ext cx="11518900" cy="0"/>
          </a:xfrm>
          <a:custGeom>
            <a:avLst/>
            <a:gdLst/>
            <a:ahLst/>
            <a:cxnLst/>
            <a:rect l="l" t="t" r="r" b="b"/>
            <a:pathLst>
              <a:path w="11518900">
                <a:moveTo>
                  <a:pt x="0" y="0"/>
                </a:moveTo>
                <a:lnTo>
                  <a:pt x="11518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0394695" y="882777"/>
            <a:ext cx="1156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粉丝（</a:t>
            </a:r>
            <a:r>
              <a:rPr sz="2700" b="1" spc="0" baseline="3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W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83132" y="1973072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旅游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949319" y="1434464"/>
            <a:ext cx="4316095" cy="0"/>
          </a:xfrm>
          <a:custGeom>
            <a:avLst/>
            <a:gdLst/>
            <a:ahLst/>
            <a:cxnLst/>
            <a:rect l="l" t="t" r="r" b="b"/>
            <a:pathLst>
              <a:path w="4316095">
                <a:moveTo>
                  <a:pt x="0" y="0"/>
                </a:moveTo>
                <a:lnTo>
                  <a:pt x="4315967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10790935" y="1194638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360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57224" y="828201"/>
            <a:ext cx="7519670" cy="9531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786765" algn="ctr">
              <a:lnSpc>
                <a:spcPct val="100000"/>
              </a:lnSpc>
              <a:spcBef>
                <a:spcPts val="530"/>
              </a:spcBef>
              <a:tabLst>
                <a:tab pos="1790700" algn="l"/>
                <a:tab pos="5784850" algn="l"/>
              </a:tabLst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类型	昵称	微博地址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21105">
              <a:lnSpc>
                <a:spcPct val="100000"/>
              </a:lnSpc>
              <a:spcBef>
                <a:spcPts val="380"/>
              </a:spcBef>
              <a:tabLst>
                <a:tab pos="3192145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旅游天地官方微博	</a:t>
            </a:r>
            <a:r>
              <a:rPr sz="2400" spc="-15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3"/>
              </a:rPr>
              <a:t>http://weibo.com/travellingscope?source=webim</a:t>
            </a:r>
            <a:endParaRPr sz="2400" baseline="3000">
              <a:latin typeface="Arial" panose="020B0604020202020204"/>
              <a:cs typeface="Arial" panose="020B0604020202020204"/>
            </a:endParaRPr>
          </a:p>
          <a:p>
            <a:pPr marR="741045" algn="ctr">
              <a:lnSpc>
                <a:spcPct val="100000"/>
              </a:lnSpc>
              <a:spcBef>
                <a:spcPts val="495"/>
              </a:spcBef>
              <a:tabLst>
                <a:tab pos="1576070" algn="l"/>
              </a:tabLst>
            </a:pP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行走</a:t>
            </a:r>
            <a:r>
              <a:rPr sz="2400" spc="-15" baseline="3000" dirty="0">
                <a:latin typeface="Arial" panose="020B0604020202020204"/>
                <a:cs typeface="Arial" panose="020B0604020202020204"/>
              </a:rPr>
              <a:t>40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国	</a:t>
            </a:r>
            <a:r>
              <a:rPr sz="2400" spc="-15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4"/>
              </a:rPr>
              <a:t>http://weibo.com/xz40</a:t>
            </a:r>
            <a:endParaRPr sz="2400" baseline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949319" y="1741297"/>
            <a:ext cx="1961514" cy="0"/>
          </a:xfrm>
          <a:custGeom>
            <a:avLst/>
            <a:gdLst/>
            <a:ahLst/>
            <a:cxnLst/>
            <a:rect l="l" t="t" r="r" b="b"/>
            <a:pathLst>
              <a:path w="1961514">
                <a:moveTo>
                  <a:pt x="0" y="0"/>
                </a:moveTo>
                <a:lnTo>
                  <a:pt x="1961388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10790935" y="1501597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218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949319" y="2048129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10790935" y="1808733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181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068448" y="1755673"/>
            <a:ext cx="4723765" cy="63944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  <a:tabLst>
                <a:tab pos="188087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我的旅行小马甲	</a:t>
            </a:r>
            <a:r>
              <a:rPr sz="2400" spc="-7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5"/>
              </a:rPr>
              <a:t>http://weibo.com/u/2025994775</a:t>
            </a:r>
            <a:endParaRPr sz="2400" baseline="3000">
              <a:latin typeface="Arial" panose="020B0604020202020204"/>
              <a:cs typeface="Arial" panose="020B0604020202020204"/>
            </a:endParaRPr>
          </a:p>
          <a:p>
            <a:pPr marL="315595">
              <a:lnSpc>
                <a:spcPct val="100000"/>
              </a:lnSpc>
              <a:spcBef>
                <a:spcPts val="500"/>
              </a:spcBef>
              <a:tabLst>
                <a:tab pos="188087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七色地图	</a:t>
            </a:r>
            <a:r>
              <a:rPr sz="2400" spc="-7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6"/>
              </a:rPr>
              <a:t>http://weibo.com/qiseditu</a:t>
            </a:r>
            <a:endParaRPr sz="2400" baseline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949319" y="2354960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183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10847323" y="2115692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76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949319" y="2661792"/>
            <a:ext cx="2425065" cy="0"/>
          </a:xfrm>
          <a:custGeom>
            <a:avLst/>
            <a:gdLst/>
            <a:ahLst/>
            <a:cxnLst/>
            <a:rect l="l" t="t" r="r" b="b"/>
            <a:pathLst>
              <a:path w="2425065">
                <a:moveTo>
                  <a:pt x="0" y="0"/>
                </a:moveTo>
                <a:lnTo>
                  <a:pt x="2424683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10847323" y="242265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45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574417" y="2369591"/>
            <a:ext cx="4124960" cy="63944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  <a:tabLst>
                <a:tab pos="137541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楚鹏	</a:t>
            </a:r>
            <a:r>
              <a:rPr sz="2400" spc="-7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7"/>
              </a:rPr>
              <a:t>http://weibo.com/hechuang</a:t>
            </a:r>
            <a:endParaRPr sz="2400" baseline="3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  <a:tabLst>
                <a:tab pos="137541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谷岳	</a:t>
            </a:r>
            <a:r>
              <a:rPr sz="2400" spc="-7" baseline="3000" dirty="0">
                <a:solidFill>
                  <a:srgbClr val="0462C1"/>
                </a:solidFill>
                <a:latin typeface="Arial" panose="020B0604020202020204"/>
                <a:cs typeface="Arial" panose="020B0604020202020204"/>
                <a:hlinkClick r:id="rId8"/>
              </a:rPr>
              <a:t>http://weibo.com/wheresguyue</a:t>
            </a:r>
            <a:endParaRPr sz="2400" baseline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949319" y="2968625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4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10847323" y="272961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34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83132" y="3507485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时尚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949319" y="3275457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10847323" y="3036569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53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949319" y="3582289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10847323" y="3343402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49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949319" y="3889121"/>
            <a:ext cx="4532630" cy="0"/>
          </a:xfrm>
          <a:custGeom>
            <a:avLst/>
            <a:gdLst/>
            <a:ahLst/>
            <a:cxnLst/>
            <a:rect l="l" t="t" r="r" b="b"/>
            <a:pathLst>
              <a:path w="4532630">
                <a:moveTo>
                  <a:pt x="0" y="0"/>
                </a:moveTo>
                <a:lnTo>
                  <a:pt x="4532376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10847323" y="3650360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36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949319" y="4195826"/>
            <a:ext cx="5160645" cy="0"/>
          </a:xfrm>
          <a:custGeom>
            <a:avLst/>
            <a:gdLst/>
            <a:ahLst/>
            <a:cxnLst/>
            <a:rect l="l" t="t" r="r" b="b"/>
            <a:pathLst>
              <a:path w="5160645">
                <a:moveTo>
                  <a:pt x="0" y="0"/>
                </a:moveTo>
                <a:lnTo>
                  <a:pt x="5160263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10847323" y="395676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22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83132" y="4274261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微软雅黑" panose="020B0503020204020204" charset="-122"/>
                <a:cs typeface="微软雅黑" panose="020B0503020204020204" charset="-122"/>
              </a:rPr>
              <a:t>娱乐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3949319" y="4502658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10790935" y="4263897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369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83132" y="5502351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生活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3949319" y="4809490"/>
            <a:ext cx="2481580" cy="0"/>
          </a:xfrm>
          <a:custGeom>
            <a:avLst/>
            <a:gdLst/>
            <a:ahLst/>
            <a:cxnLst/>
            <a:rect l="l" t="t" r="r" b="b"/>
            <a:pathLst>
              <a:path w="2481579">
                <a:moveTo>
                  <a:pt x="0" y="0"/>
                </a:moveTo>
                <a:lnTo>
                  <a:pt x="2481071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10790935" y="4570857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429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949319" y="5116321"/>
            <a:ext cx="2153920" cy="0"/>
          </a:xfrm>
          <a:custGeom>
            <a:avLst/>
            <a:gdLst/>
            <a:ahLst/>
            <a:cxnLst/>
            <a:rect l="l" t="t" r="r" b="b"/>
            <a:pathLst>
              <a:path w="2153920">
                <a:moveTo>
                  <a:pt x="0" y="0"/>
                </a:moveTo>
                <a:lnTo>
                  <a:pt x="2153411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10790935" y="4877815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428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3949319" y="5423153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10790935" y="5184775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258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949319" y="5729998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10790935" y="5491683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203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3949319" y="6036817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1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10798556" y="5798616"/>
            <a:ext cx="348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25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15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949319" y="6343637"/>
            <a:ext cx="2333625" cy="0"/>
          </a:xfrm>
          <a:custGeom>
            <a:avLst/>
            <a:gdLst/>
            <a:ahLst/>
            <a:cxnLst/>
            <a:rect l="l" t="t" r="r" b="b"/>
            <a:pathLst>
              <a:path w="2333625">
                <a:moveTo>
                  <a:pt x="0" y="0"/>
                </a:moveTo>
                <a:lnTo>
                  <a:pt x="2333243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10847323" y="6105550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56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2" name="object 1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R="2321560" algn="ctr">
              <a:lnSpc>
                <a:spcPct val="100000"/>
              </a:lnSpc>
              <a:spcBef>
                <a:spcPts val="595"/>
              </a:spcBef>
              <a:tabLst>
                <a:tab pos="193738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手边巴黎</a:t>
            </a:r>
            <a:r>
              <a:rPr sz="2400" spc="-7" baseline="3000" dirty="0">
                <a:solidFill>
                  <a:srgbClr val="000000"/>
                </a:solidFill>
              </a:rPr>
              <a:t>urruolan	</a:t>
            </a:r>
            <a:r>
              <a:rPr sz="2400" spc="-7" baseline="3000" dirty="0">
                <a:hlinkClick r:id="rId9"/>
              </a:rPr>
              <a:t>http://weibo.com/u/1670879140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58420">
              <a:lnSpc>
                <a:spcPct val="100000"/>
              </a:lnSpc>
              <a:spcBef>
                <a:spcPts val="495"/>
              </a:spcBef>
              <a:tabLst>
                <a:tab pos="195008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抬头看风景</a:t>
            </a:r>
            <a:r>
              <a:rPr sz="2400" spc="-7" baseline="3000" dirty="0">
                <a:solidFill>
                  <a:srgbClr val="000000"/>
                </a:solidFill>
              </a:rPr>
              <a:t>nono	</a:t>
            </a:r>
            <a:r>
              <a:rPr sz="2400" spc="-7" baseline="3000" dirty="0">
                <a:hlinkClick r:id="rId10"/>
              </a:rPr>
              <a:t>http://weibo.com/u/1961381224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256540">
              <a:lnSpc>
                <a:spcPct val="100000"/>
              </a:lnSpc>
              <a:spcBef>
                <a:spcPts val="500"/>
              </a:spcBef>
              <a:tabLst>
                <a:tab pos="195008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周若雪</a:t>
            </a:r>
            <a:r>
              <a:rPr sz="2400" spc="-7" baseline="3000" dirty="0">
                <a:solidFill>
                  <a:srgbClr val="000000"/>
                </a:solidFill>
              </a:rPr>
              <a:t>Patty	</a:t>
            </a:r>
            <a:r>
              <a:rPr sz="2400" spc="-7" baseline="3000" dirty="0">
                <a:hlinkClick r:id="rId11"/>
              </a:rPr>
              <a:t>http://weibo.com/273022240#_rnd1441524174549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5730">
              <a:lnSpc>
                <a:spcPct val="100000"/>
              </a:lnSpc>
              <a:spcBef>
                <a:spcPts val="495"/>
              </a:spcBef>
              <a:tabLst>
                <a:tab pos="1950085" algn="l"/>
              </a:tabLst>
            </a:pPr>
            <a:r>
              <a:rPr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苏小豪</a:t>
            </a:r>
            <a:r>
              <a:rPr sz="2400" spc="-7" baseline="3000" dirty="0">
                <a:solidFill>
                  <a:srgbClr val="000000"/>
                </a:solidFill>
              </a:rPr>
              <a:t>SUHAO	</a:t>
            </a:r>
            <a:r>
              <a:rPr sz="2400" spc="-15" baseline="3000" dirty="0">
                <a:hlinkClick r:id="rId12"/>
              </a:rPr>
              <a:t>http://weibo.com/602717200?topnav=1&amp;wvr=6&amp;topsug=1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81280">
              <a:lnSpc>
                <a:spcPct val="100000"/>
              </a:lnSpc>
              <a:spcBef>
                <a:spcPts val="495"/>
              </a:spcBef>
              <a:tabLst>
                <a:tab pos="1950085" algn="l"/>
              </a:tabLst>
            </a:pPr>
            <a:r>
              <a:rPr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全球娱乐大事</a:t>
            </a: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件	</a:t>
            </a:r>
            <a:r>
              <a:rPr sz="2400" spc="-7" baseline="3000" dirty="0">
                <a:hlinkClick r:id="rId13"/>
              </a:rPr>
              <a:t>http://weibo.com/u/2554007943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R="2299335" algn="ctr">
              <a:lnSpc>
                <a:spcPct val="100000"/>
              </a:lnSpc>
              <a:spcBef>
                <a:spcPts val="495"/>
              </a:spcBef>
              <a:tabLst>
                <a:tab pos="156527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精彩语录	</a:t>
            </a:r>
            <a:r>
              <a:rPr sz="2400" spc="-7" baseline="3000" dirty="0">
                <a:hlinkClick r:id="rId14"/>
              </a:rPr>
              <a:t>http://weibo.com/jingcaiyulu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283845">
              <a:lnSpc>
                <a:spcPct val="100000"/>
              </a:lnSpc>
              <a:spcBef>
                <a:spcPts val="500"/>
              </a:spcBef>
              <a:tabLst>
                <a:tab pos="195008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生活小智慧	</a:t>
            </a:r>
            <a:r>
              <a:rPr sz="2400" spc="-7" baseline="3000" dirty="0">
                <a:hlinkClick r:id="rId15"/>
              </a:rPr>
              <a:t>http://weibo.com/oomoo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283845" marR="2334260" indent="100330" algn="just">
              <a:lnSpc>
                <a:spcPct val="126000"/>
              </a:lnSpc>
              <a:tabLst>
                <a:tab pos="1849120" algn="l"/>
                <a:tab pos="1950085" algn="l"/>
              </a:tabLst>
            </a:pP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创意铺子		</a:t>
            </a:r>
            <a:r>
              <a:rPr sz="2400" spc="-7" baseline="3000" dirty="0">
                <a:hlinkClick r:id="rId16"/>
              </a:rPr>
              <a:t>http://</a:t>
            </a:r>
            <a:r>
              <a:rPr sz="2400" spc="-30" baseline="3000" dirty="0">
                <a:hlinkClick r:id="rId16"/>
              </a:rPr>
              <a:t>w</a:t>
            </a:r>
            <a:r>
              <a:rPr sz="2400" spc="-7" baseline="3000" dirty="0">
                <a:hlinkClick r:id="rId16"/>
              </a:rPr>
              <a:t>eibo.com/u/1628951200 </a:t>
            </a:r>
            <a:r>
              <a:rPr sz="16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潮人生活	</a:t>
            </a:r>
            <a:r>
              <a:rPr sz="2400" spc="-7" baseline="3000" dirty="0">
                <a:hlinkClick r:id="rId17"/>
              </a:rPr>
              <a:t>http://weibo.com/u/2456015507  </a:t>
            </a:r>
            <a:r>
              <a:rPr sz="16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娱小读同学</a:t>
            </a:r>
            <a:r>
              <a:rPr sz="16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		</a:t>
            </a:r>
            <a:r>
              <a:rPr sz="2400" spc="-7" baseline="3000" dirty="0">
                <a:hlinkClick r:id="rId18"/>
              </a:rPr>
              <a:t>http://</a:t>
            </a:r>
            <a:r>
              <a:rPr sz="2400" spc="-30" baseline="3000" dirty="0">
                <a:hlinkClick r:id="rId18"/>
              </a:rPr>
              <a:t>w</a:t>
            </a:r>
            <a:r>
              <a:rPr sz="2400" spc="-7" baseline="3000" dirty="0">
                <a:hlinkClick r:id="rId18"/>
              </a:rPr>
              <a:t>eibo.com/u/2854735801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93345">
              <a:lnSpc>
                <a:spcPct val="100000"/>
              </a:lnSpc>
              <a:spcBef>
                <a:spcPts val="495"/>
              </a:spcBef>
              <a:tabLst>
                <a:tab pos="1950085" algn="l"/>
              </a:tabLst>
            </a:pPr>
            <a:r>
              <a:rPr sz="2400" spc="-30" baseline="3000" dirty="0">
                <a:solidFill>
                  <a:srgbClr val="000000"/>
                </a:solidFill>
              </a:rPr>
              <a:t>YOYO</a:t>
            </a:r>
            <a:r>
              <a:rPr sz="16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食色</a:t>
            </a:r>
            <a:r>
              <a:rPr sz="16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空</a:t>
            </a:r>
            <a:r>
              <a:rPr sz="16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间	</a:t>
            </a:r>
            <a:r>
              <a:rPr sz="2400" spc="-7" baseline="3000" dirty="0">
                <a:hlinkClick r:id="rId19"/>
              </a:rPr>
              <a:t>http://weibo.com/yoyolove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486410">
              <a:lnSpc>
                <a:spcPct val="100000"/>
              </a:lnSpc>
              <a:spcBef>
                <a:spcPts val="495"/>
              </a:spcBef>
              <a:tabLst>
                <a:tab pos="1950085" algn="l"/>
              </a:tabLst>
            </a:pPr>
            <a:r>
              <a:rPr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月之</a:t>
            </a:r>
            <a:r>
              <a:rPr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海	</a:t>
            </a:r>
            <a:r>
              <a:rPr sz="2400" spc="-15" baseline="3000" dirty="0">
                <a:hlinkClick r:id="rId20"/>
              </a:rPr>
              <a:t>http://weibo.com/u/1530349343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3949319" y="6650469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30067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/>
          <p:nvPr/>
        </p:nvSpPr>
        <p:spPr>
          <a:xfrm>
            <a:off x="10847323" y="6411874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24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5" name="object 135"/>
          <p:cNvSpPr txBox="1">
            <a:spLocks noGrp="1"/>
          </p:cNvSpPr>
          <p:nvPr>
            <p:ph type="title"/>
          </p:nvPr>
        </p:nvSpPr>
        <p:spPr>
          <a:xfrm>
            <a:off x="542340" y="169240"/>
            <a:ext cx="8709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572500"/>
                </a:solidFill>
              </a:rPr>
              <a:t>全程报道媒体列表－微</a:t>
            </a:r>
            <a:r>
              <a:rPr sz="4000" spc="-5" dirty="0">
                <a:solidFill>
                  <a:srgbClr val="572500"/>
                </a:solidFill>
              </a:rPr>
              <a:t>博</a:t>
            </a:r>
            <a:r>
              <a:rPr sz="4000" spc="-1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KOL</a:t>
            </a:r>
            <a:r>
              <a:rPr sz="4000" spc="-10" dirty="0">
                <a:solidFill>
                  <a:srgbClr val="572500"/>
                </a:solidFill>
              </a:rPr>
              <a:t>（</a:t>
            </a:r>
            <a:r>
              <a:rPr sz="4000" spc="-5" dirty="0">
                <a:solidFill>
                  <a:srgbClr val="572500"/>
                </a:solidFill>
              </a:rPr>
              <a:t>示例）</a:t>
            </a:r>
            <a:endParaRPr sz="4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80360"/>
            <a:ext cx="1051560" cy="3421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2841" y="4301744"/>
            <a:ext cx="4099560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任务背景回顾</a:t>
            </a:r>
            <a:r>
              <a:rPr sz="2800" spc="-10" dirty="0">
                <a:solidFill>
                  <a:srgbClr val="FAE4D5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策略构想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spc="-5" dirty="0">
                <a:solidFill>
                  <a:srgbClr val="FAE4D5"/>
                </a:solidFill>
                <a:latin typeface="微软雅黑" panose="020B0503020204020204" charset="-122"/>
                <a:cs typeface="微软雅黑" panose="020B0503020204020204" charset="-122"/>
              </a:rPr>
              <a:t>具体活动内容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235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8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更多执行细节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232" y="2470530"/>
            <a:ext cx="708215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CONTENT</a:t>
            </a:r>
            <a:endParaRPr sz="11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52" y="2529662"/>
            <a:ext cx="799845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THANK YOU</a:t>
            </a:r>
            <a:r>
              <a:rPr sz="9600" spc="-26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60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!</a:t>
            </a:r>
            <a:endParaRPr sz="96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" name="内容占位符 21">
            <a:extLst>
              <a:ext uri="{FF2B5EF4-FFF2-40B4-BE49-F238E27FC236}">
                <a16:creationId xmlns:a16="http://schemas.microsoft.com/office/drawing/2014/main" id="{E9D35FB2-D3F6-4679-B9A3-8BD34CA4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3879870" y="6013404"/>
            <a:ext cx="1987530" cy="8445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497568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5187" y="3478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受众解读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961" y="1588389"/>
            <a:ext cx="2920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2400" spc="-4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spc="3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酒</a:t>
            </a:r>
            <a:r>
              <a:rPr sz="2400" spc="3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店采</a:t>
            </a:r>
            <a:r>
              <a:rPr sz="2400" spc="32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购</a:t>
            </a:r>
            <a:r>
              <a:rPr sz="2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2400" spc="-42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spc="3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销售</a:t>
            </a:r>
            <a:r>
              <a:rPr sz="240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4123" y="624662"/>
            <a:ext cx="814324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5" dirty="0">
                <a:solidFill>
                  <a:srgbClr val="572500"/>
                </a:solidFill>
              </a:rPr>
              <a:t>主要目标受</a:t>
            </a:r>
            <a:r>
              <a:rPr sz="3600" spc="330" dirty="0">
                <a:solidFill>
                  <a:srgbClr val="572500"/>
                </a:solidFill>
              </a:rPr>
              <a:t>众</a:t>
            </a:r>
            <a:r>
              <a:rPr sz="10500" spc="-15" baseline="-21000" dirty="0">
                <a:solidFill>
                  <a:srgbClr val="572500"/>
                </a:solidFill>
              </a:rPr>
              <a:t>最关注什么？</a:t>
            </a:r>
            <a:endParaRPr sz="10500" baseline="-21000"/>
          </a:p>
        </p:txBody>
      </p:sp>
      <p:sp>
        <p:nvSpPr>
          <p:cNvPr id="9" name="object 9"/>
          <p:cNvSpPr txBox="1"/>
          <p:nvPr/>
        </p:nvSpPr>
        <p:spPr>
          <a:xfrm>
            <a:off x="484123" y="4044188"/>
            <a:ext cx="20173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165" dirty="0">
                <a:latin typeface="微软雅黑" panose="020B0503020204020204" charset="-122"/>
                <a:cs typeface="微软雅黑" panose="020B0503020204020204" charset="-122"/>
              </a:rPr>
              <a:t>哪些价</a:t>
            </a:r>
            <a:r>
              <a:rPr sz="1600" b="1" spc="175" dirty="0">
                <a:latin typeface="微软雅黑" panose="020B0503020204020204" charset="-122"/>
                <a:cs typeface="微软雅黑" panose="020B0503020204020204" charset="-122"/>
              </a:rPr>
              <a:t>值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600" b="1" spc="-3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175" dirty="0">
                <a:latin typeface="微软雅黑" panose="020B0503020204020204" charset="-122"/>
                <a:cs typeface="微软雅黑" panose="020B0503020204020204" charset="-122"/>
              </a:rPr>
              <a:t>利</a:t>
            </a:r>
            <a:r>
              <a:rPr sz="1600" b="1" spc="165" dirty="0">
                <a:latin typeface="微软雅黑" panose="020B0503020204020204" charset="-122"/>
                <a:cs typeface="微软雅黑" panose="020B0503020204020204" charset="-122"/>
              </a:rPr>
              <a:t>益点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最 </a:t>
            </a:r>
            <a:r>
              <a:rPr sz="1600" b="1" spc="155" dirty="0">
                <a:latin typeface="微软雅黑" panose="020B0503020204020204" charset="-122"/>
                <a:cs typeface="微软雅黑" panose="020B0503020204020204" charset="-122"/>
              </a:rPr>
              <a:t>能成为品牌</a:t>
            </a:r>
            <a:r>
              <a:rPr sz="1600" b="1" spc="140" dirty="0">
                <a:latin typeface="微软雅黑" panose="020B0503020204020204" charset="-122"/>
                <a:cs typeface="微软雅黑" panose="020B0503020204020204" charset="-122"/>
              </a:rPr>
              <a:t>吸</a:t>
            </a:r>
            <a:r>
              <a:rPr sz="1600" b="1" spc="155" dirty="0">
                <a:latin typeface="微软雅黑" panose="020B0503020204020204" charset="-122"/>
                <a:cs typeface="微软雅黑" panose="020B0503020204020204" charset="-122"/>
              </a:rPr>
              <a:t>引主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要 目标受众的筹码：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60548" y="2232660"/>
            <a:ext cx="4251959" cy="4253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4848" y="2302764"/>
            <a:ext cx="4099560" cy="411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95571" y="3529584"/>
            <a:ext cx="1659889" cy="1659889"/>
          </a:xfrm>
          <a:custGeom>
            <a:avLst/>
            <a:gdLst/>
            <a:ahLst/>
            <a:cxnLst/>
            <a:rect l="l" t="t" r="r" b="b"/>
            <a:pathLst>
              <a:path w="1659889" h="1659889">
                <a:moveTo>
                  <a:pt x="829817" y="0"/>
                </a:moveTo>
                <a:lnTo>
                  <a:pt x="781055" y="1408"/>
                </a:lnTo>
                <a:lnTo>
                  <a:pt x="733034" y="5582"/>
                </a:lnTo>
                <a:lnTo>
                  <a:pt x="685835" y="12443"/>
                </a:lnTo>
                <a:lnTo>
                  <a:pt x="639533" y="21913"/>
                </a:lnTo>
                <a:lnTo>
                  <a:pt x="594207" y="33915"/>
                </a:lnTo>
                <a:lnTo>
                  <a:pt x="549935" y="48372"/>
                </a:lnTo>
                <a:lnTo>
                  <a:pt x="506795" y="65204"/>
                </a:lnTo>
                <a:lnTo>
                  <a:pt x="464864" y="84335"/>
                </a:lnTo>
                <a:lnTo>
                  <a:pt x="424220" y="105686"/>
                </a:lnTo>
                <a:lnTo>
                  <a:pt x="384941" y="129181"/>
                </a:lnTo>
                <a:lnTo>
                  <a:pt x="347105" y="154740"/>
                </a:lnTo>
                <a:lnTo>
                  <a:pt x="310789" y="182286"/>
                </a:lnTo>
                <a:lnTo>
                  <a:pt x="276071" y="211742"/>
                </a:lnTo>
                <a:lnTo>
                  <a:pt x="243030" y="243030"/>
                </a:lnTo>
                <a:lnTo>
                  <a:pt x="211742" y="276071"/>
                </a:lnTo>
                <a:lnTo>
                  <a:pt x="182286" y="310789"/>
                </a:lnTo>
                <a:lnTo>
                  <a:pt x="154740" y="347105"/>
                </a:lnTo>
                <a:lnTo>
                  <a:pt x="129181" y="384941"/>
                </a:lnTo>
                <a:lnTo>
                  <a:pt x="105686" y="424220"/>
                </a:lnTo>
                <a:lnTo>
                  <a:pt x="84335" y="464864"/>
                </a:lnTo>
                <a:lnTo>
                  <a:pt x="65204" y="506795"/>
                </a:lnTo>
                <a:lnTo>
                  <a:pt x="48372" y="549935"/>
                </a:lnTo>
                <a:lnTo>
                  <a:pt x="33915" y="594207"/>
                </a:lnTo>
                <a:lnTo>
                  <a:pt x="21913" y="639533"/>
                </a:lnTo>
                <a:lnTo>
                  <a:pt x="12443" y="685835"/>
                </a:lnTo>
                <a:lnTo>
                  <a:pt x="5582" y="733034"/>
                </a:lnTo>
                <a:lnTo>
                  <a:pt x="1408" y="781055"/>
                </a:lnTo>
                <a:lnTo>
                  <a:pt x="0" y="829817"/>
                </a:lnTo>
                <a:lnTo>
                  <a:pt x="1408" y="878580"/>
                </a:lnTo>
                <a:lnTo>
                  <a:pt x="5582" y="926601"/>
                </a:lnTo>
                <a:lnTo>
                  <a:pt x="12443" y="973800"/>
                </a:lnTo>
                <a:lnTo>
                  <a:pt x="21913" y="1020102"/>
                </a:lnTo>
                <a:lnTo>
                  <a:pt x="33915" y="1065428"/>
                </a:lnTo>
                <a:lnTo>
                  <a:pt x="48372" y="1109700"/>
                </a:lnTo>
                <a:lnTo>
                  <a:pt x="65204" y="1152840"/>
                </a:lnTo>
                <a:lnTo>
                  <a:pt x="84335" y="1194771"/>
                </a:lnTo>
                <a:lnTo>
                  <a:pt x="105686" y="1235415"/>
                </a:lnTo>
                <a:lnTo>
                  <a:pt x="129181" y="1274694"/>
                </a:lnTo>
                <a:lnTo>
                  <a:pt x="154740" y="1312530"/>
                </a:lnTo>
                <a:lnTo>
                  <a:pt x="182286" y="1348846"/>
                </a:lnTo>
                <a:lnTo>
                  <a:pt x="211742" y="1383564"/>
                </a:lnTo>
                <a:lnTo>
                  <a:pt x="243030" y="1416605"/>
                </a:lnTo>
                <a:lnTo>
                  <a:pt x="276071" y="1447893"/>
                </a:lnTo>
                <a:lnTo>
                  <a:pt x="310789" y="1477349"/>
                </a:lnTo>
                <a:lnTo>
                  <a:pt x="347105" y="1504895"/>
                </a:lnTo>
                <a:lnTo>
                  <a:pt x="384941" y="1530454"/>
                </a:lnTo>
                <a:lnTo>
                  <a:pt x="424220" y="1553949"/>
                </a:lnTo>
                <a:lnTo>
                  <a:pt x="464864" y="1575300"/>
                </a:lnTo>
                <a:lnTo>
                  <a:pt x="506795" y="1594431"/>
                </a:lnTo>
                <a:lnTo>
                  <a:pt x="549935" y="1611263"/>
                </a:lnTo>
                <a:lnTo>
                  <a:pt x="594207" y="1625720"/>
                </a:lnTo>
                <a:lnTo>
                  <a:pt x="639533" y="1637722"/>
                </a:lnTo>
                <a:lnTo>
                  <a:pt x="685835" y="1647192"/>
                </a:lnTo>
                <a:lnTo>
                  <a:pt x="733034" y="1654053"/>
                </a:lnTo>
                <a:lnTo>
                  <a:pt x="781055" y="1658227"/>
                </a:lnTo>
                <a:lnTo>
                  <a:pt x="829817" y="1659635"/>
                </a:lnTo>
                <a:lnTo>
                  <a:pt x="878580" y="1658227"/>
                </a:lnTo>
                <a:lnTo>
                  <a:pt x="926601" y="1654053"/>
                </a:lnTo>
                <a:lnTo>
                  <a:pt x="973800" y="1647192"/>
                </a:lnTo>
                <a:lnTo>
                  <a:pt x="1020102" y="1637722"/>
                </a:lnTo>
                <a:lnTo>
                  <a:pt x="1065428" y="1625720"/>
                </a:lnTo>
                <a:lnTo>
                  <a:pt x="1109700" y="1611263"/>
                </a:lnTo>
                <a:lnTo>
                  <a:pt x="1152840" y="1594431"/>
                </a:lnTo>
                <a:lnTo>
                  <a:pt x="1194771" y="1575300"/>
                </a:lnTo>
                <a:lnTo>
                  <a:pt x="1235415" y="1553949"/>
                </a:lnTo>
                <a:lnTo>
                  <a:pt x="1274694" y="1530454"/>
                </a:lnTo>
                <a:lnTo>
                  <a:pt x="1312530" y="1504895"/>
                </a:lnTo>
                <a:lnTo>
                  <a:pt x="1348846" y="1477349"/>
                </a:lnTo>
                <a:lnTo>
                  <a:pt x="1383564" y="1447893"/>
                </a:lnTo>
                <a:lnTo>
                  <a:pt x="1416605" y="1416605"/>
                </a:lnTo>
                <a:lnTo>
                  <a:pt x="1447893" y="1383564"/>
                </a:lnTo>
                <a:lnTo>
                  <a:pt x="1477349" y="1348846"/>
                </a:lnTo>
                <a:lnTo>
                  <a:pt x="1504895" y="1312530"/>
                </a:lnTo>
                <a:lnTo>
                  <a:pt x="1530454" y="1274694"/>
                </a:lnTo>
                <a:lnTo>
                  <a:pt x="1553949" y="1235415"/>
                </a:lnTo>
                <a:lnTo>
                  <a:pt x="1575300" y="1194771"/>
                </a:lnTo>
                <a:lnTo>
                  <a:pt x="1594431" y="1152840"/>
                </a:lnTo>
                <a:lnTo>
                  <a:pt x="1611263" y="1109700"/>
                </a:lnTo>
                <a:lnTo>
                  <a:pt x="1625720" y="1065428"/>
                </a:lnTo>
                <a:lnTo>
                  <a:pt x="1637722" y="1020102"/>
                </a:lnTo>
                <a:lnTo>
                  <a:pt x="1647192" y="973800"/>
                </a:lnTo>
                <a:lnTo>
                  <a:pt x="1654053" y="926601"/>
                </a:lnTo>
                <a:lnTo>
                  <a:pt x="1658227" y="878580"/>
                </a:lnTo>
                <a:lnTo>
                  <a:pt x="1659636" y="829817"/>
                </a:lnTo>
                <a:lnTo>
                  <a:pt x="1658227" y="781055"/>
                </a:lnTo>
                <a:lnTo>
                  <a:pt x="1654053" y="733034"/>
                </a:lnTo>
                <a:lnTo>
                  <a:pt x="1647192" y="685835"/>
                </a:lnTo>
                <a:lnTo>
                  <a:pt x="1637722" y="639533"/>
                </a:lnTo>
                <a:lnTo>
                  <a:pt x="1625720" y="594207"/>
                </a:lnTo>
                <a:lnTo>
                  <a:pt x="1611263" y="549935"/>
                </a:lnTo>
                <a:lnTo>
                  <a:pt x="1594431" y="506795"/>
                </a:lnTo>
                <a:lnTo>
                  <a:pt x="1575300" y="464864"/>
                </a:lnTo>
                <a:lnTo>
                  <a:pt x="1553949" y="424220"/>
                </a:lnTo>
                <a:lnTo>
                  <a:pt x="1530454" y="384941"/>
                </a:lnTo>
                <a:lnTo>
                  <a:pt x="1504895" y="347105"/>
                </a:lnTo>
                <a:lnTo>
                  <a:pt x="1477349" y="310789"/>
                </a:lnTo>
                <a:lnTo>
                  <a:pt x="1447893" y="276071"/>
                </a:lnTo>
                <a:lnTo>
                  <a:pt x="1416605" y="243030"/>
                </a:lnTo>
                <a:lnTo>
                  <a:pt x="1383564" y="211742"/>
                </a:lnTo>
                <a:lnTo>
                  <a:pt x="1348846" y="182286"/>
                </a:lnTo>
                <a:lnTo>
                  <a:pt x="1312530" y="154740"/>
                </a:lnTo>
                <a:lnTo>
                  <a:pt x="1274694" y="129181"/>
                </a:lnTo>
                <a:lnTo>
                  <a:pt x="1235415" y="105686"/>
                </a:lnTo>
                <a:lnTo>
                  <a:pt x="1194771" y="84335"/>
                </a:lnTo>
                <a:lnTo>
                  <a:pt x="1152840" y="65204"/>
                </a:lnTo>
                <a:lnTo>
                  <a:pt x="1109700" y="48372"/>
                </a:lnTo>
                <a:lnTo>
                  <a:pt x="1065428" y="33915"/>
                </a:lnTo>
                <a:lnTo>
                  <a:pt x="1020102" y="21913"/>
                </a:lnTo>
                <a:lnTo>
                  <a:pt x="973800" y="12443"/>
                </a:lnTo>
                <a:lnTo>
                  <a:pt x="926601" y="5582"/>
                </a:lnTo>
                <a:lnTo>
                  <a:pt x="878580" y="1408"/>
                </a:lnTo>
                <a:lnTo>
                  <a:pt x="829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0540" y="3671315"/>
            <a:ext cx="1408176" cy="13761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83992" y="2318004"/>
            <a:ext cx="4081779" cy="4083050"/>
          </a:xfrm>
          <a:custGeom>
            <a:avLst/>
            <a:gdLst/>
            <a:ahLst/>
            <a:cxnLst/>
            <a:rect l="l" t="t" r="r" b="b"/>
            <a:pathLst>
              <a:path w="4081779" h="4083050">
                <a:moveTo>
                  <a:pt x="0" y="2041398"/>
                </a:moveTo>
                <a:lnTo>
                  <a:pt x="557" y="1993214"/>
                </a:lnTo>
                <a:lnTo>
                  <a:pt x="2221" y="1945304"/>
                </a:lnTo>
                <a:lnTo>
                  <a:pt x="4979" y="1897680"/>
                </a:lnTo>
                <a:lnTo>
                  <a:pt x="8819" y="1850353"/>
                </a:lnTo>
                <a:lnTo>
                  <a:pt x="13729" y="1803337"/>
                </a:lnTo>
                <a:lnTo>
                  <a:pt x="19696" y="1756644"/>
                </a:lnTo>
                <a:lnTo>
                  <a:pt x="26708" y="1710285"/>
                </a:lnTo>
                <a:lnTo>
                  <a:pt x="34754" y="1664274"/>
                </a:lnTo>
                <a:lnTo>
                  <a:pt x="43820" y="1618621"/>
                </a:lnTo>
                <a:lnTo>
                  <a:pt x="53895" y="1573341"/>
                </a:lnTo>
                <a:lnTo>
                  <a:pt x="64966" y="1528444"/>
                </a:lnTo>
                <a:lnTo>
                  <a:pt x="77021" y="1483943"/>
                </a:lnTo>
                <a:lnTo>
                  <a:pt x="90048" y="1439850"/>
                </a:lnTo>
                <a:lnTo>
                  <a:pt x="104034" y="1396179"/>
                </a:lnTo>
                <a:lnTo>
                  <a:pt x="118967" y="1352940"/>
                </a:lnTo>
                <a:lnTo>
                  <a:pt x="134836" y="1310146"/>
                </a:lnTo>
                <a:lnTo>
                  <a:pt x="151627" y="1267809"/>
                </a:lnTo>
                <a:lnTo>
                  <a:pt x="169329" y="1225942"/>
                </a:lnTo>
                <a:lnTo>
                  <a:pt x="187929" y="1184557"/>
                </a:lnTo>
                <a:lnTo>
                  <a:pt x="207415" y="1143666"/>
                </a:lnTo>
                <a:lnTo>
                  <a:pt x="227774" y="1103281"/>
                </a:lnTo>
                <a:lnTo>
                  <a:pt x="248995" y="1063415"/>
                </a:lnTo>
                <a:lnTo>
                  <a:pt x="271066" y="1024080"/>
                </a:lnTo>
                <a:lnTo>
                  <a:pt x="293973" y="985289"/>
                </a:lnTo>
                <a:lnTo>
                  <a:pt x="317705" y="947052"/>
                </a:lnTo>
                <a:lnTo>
                  <a:pt x="342250" y="909383"/>
                </a:lnTo>
                <a:lnTo>
                  <a:pt x="367595" y="872294"/>
                </a:lnTo>
                <a:lnTo>
                  <a:pt x="393728" y="835798"/>
                </a:lnTo>
                <a:lnTo>
                  <a:pt x="420637" y="799905"/>
                </a:lnTo>
                <a:lnTo>
                  <a:pt x="448309" y="764630"/>
                </a:lnTo>
                <a:lnTo>
                  <a:pt x="476732" y="729983"/>
                </a:lnTo>
                <a:lnTo>
                  <a:pt x="505895" y="695978"/>
                </a:lnTo>
                <a:lnTo>
                  <a:pt x="535784" y="662626"/>
                </a:lnTo>
                <a:lnTo>
                  <a:pt x="566387" y="629940"/>
                </a:lnTo>
                <a:lnTo>
                  <a:pt x="597693" y="597931"/>
                </a:lnTo>
                <a:lnTo>
                  <a:pt x="629689" y="566613"/>
                </a:lnTo>
                <a:lnTo>
                  <a:pt x="662363" y="535998"/>
                </a:lnTo>
                <a:lnTo>
                  <a:pt x="695702" y="506097"/>
                </a:lnTo>
                <a:lnTo>
                  <a:pt x="729694" y="476923"/>
                </a:lnTo>
                <a:lnTo>
                  <a:pt x="764328" y="448489"/>
                </a:lnTo>
                <a:lnTo>
                  <a:pt x="799590" y="420806"/>
                </a:lnTo>
                <a:lnTo>
                  <a:pt x="835468" y="393886"/>
                </a:lnTo>
                <a:lnTo>
                  <a:pt x="871951" y="367743"/>
                </a:lnTo>
                <a:lnTo>
                  <a:pt x="909026" y="342388"/>
                </a:lnTo>
                <a:lnTo>
                  <a:pt x="946681" y="317834"/>
                </a:lnTo>
                <a:lnTo>
                  <a:pt x="984903" y="294092"/>
                </a:lnTo>
                <a:lnTo>
                  <a:pt x="1023680" y="271176"/>
                </a:lnTo>
                <a:lnTo>
                  <a:pt x="1063001" y="249097"/>
                </a:lnTo>
                <a:lnTo>
                  <a:pt x="1102852" y="227867"/>
                </a:lnTo>
                <a:lnTo>
                  <a:pt x="1143222" y="207499"/>
                </a:lnTo>
                <a:lnTo>
                  <a:pt x="1184098" y="188005"/>
                </a:lnTo>
                <a:lnTo>
                  <a:pt x="1225467" y="169398"/>
                </a:lnTo>
                <a:lnTo>
                  <a:pt x="1267319" y="151689"/>
                </a:lnTo>
                <a:lnTo>
                  <a:pt x="1309640" y="134891"/>
                </a:lnTo>
                <a:lnTo>
                  <a:pt x="1352419" y="119016"/>
                </a:lnTo>
                <a:lnTo>
                  <a:pt x="1395642" y="104077"/>
                </a:lnTo>
                <a:lnTo>
                  <a:pt x="1439298" y="90085"/>
                </a:lnTo>
                <a:lnTo>
                  <a:pt x="1483375" y="77053"/>
                </a:lnTo>
                <a:lnTo>
                  <a:pt x="1527860" y="64993"/>
                </a:lnTo>
                <a:lnTo>
                  <a:pt x="1572741" y="53917"/>
                </a:lnTo>
                <a:lnTo>
                  <a:pt x="1618006" y="43838"/>
                </a:lnTo>
                <a:lnTo>
                  <a:pt x="1663642" y="34768"/>
                </a:lnTo>
                <a:lnTo>
                  <a:pt x="1709637" y="26719"/>
                </a:lnTo>
                <a:lnTo>
                  <a:pt x="1755980" y="19704"/>
                </a:lnTo>
                <a:lnTo>
                  <a:pt x="1802657" y="13734"/>
                </a:lnTo>
                <a:lnTo>
                  <a:pt x="1849657" y="8822"/>
                </a:lnTo>
                <a:lnTo>
                  <a:pt x="1896967" y="4981"/>
                </a:lnTo>
                <a:lnTo>
                  <a:pt x="1944575" y="2222"/>
                </a:lnTo>
                <a:lnTo>
                  <a:pt x="1992468" y="557"/>
                </a:lnTo>
                <a:lnTo>
                  <a:pt x="2040635" y="0"/>
                </a:lnTo>
                <a:lnTo>
                  <a:pt x="2088803" y="557"/>
                </a:lnTo>
                <a:lnTo>
                  <a:pt x="2136696" y="2222"/>
                </a:lnTo>
                <a:lnTo>
                  <a:pt x="2184304" y="4981"/>
                </a:lnTo>
                <a:lnTo>
                  <a:pt x="2231614" y="8822"/>
                </a:lnTo>
                <a:lnTo>
                  <a:pt x="2278614" y="13734"/>
                </a:lnTo>
                <a:lnTo>
                  <a:pt x="2325291" y="19704"/>
                </a:lnTo>
                <a:lnTo>
                  <a:pt x="2371634" y="26719"/>
                </a:lnTo>
                <a:lnTo>
                  <a:pt x="2417629" y="34768"/>
                </a:lnTo>
                <a:lnTo>
                  <a:pt x="2463265" y="43838"/>
                </a:lnTo>
                <a:lnTo>
                  <a:pt x="2508530" y="53917"/>
                </a:lnTo>
                <a:lnTo>
                  <a:pt x="2553411" y="64993"/>
                </a:lnTo>
                <a:lnTo>
                  <a:pt x="2597896" y="77053"/>
                </a:lnTo>
                <a:lnTo>
                  <a:pt x="2641973" y="90085"/>
                </a:lnTo>
                <a:lnTo>
                  <a:pt x="2685629" y="104077"/>
                </a:lnTo>
                <a:lnTo>
                  <a:pt x="2728852" y="119016"/>
                </a:lnTo>
                <a:lnTo>
                  <a:pt x="2771631" y="134891"/>
                </a:lnTo>
                <a:lnTo>
                  <a:pt x="2813952" y="151689"/>
                </a:lnTo>
                <a:lnTo>
                  <a:pt x="2855804" y="169398"/>
                </a:lnTo>
                <a:lnTo>
                  <a:pt x="2897173" y="188005"/>
                </a:lnTo>
                <a:lnTo>
                  <a:pt x="2938049" y="207499"/>
                </a:lnTo>
                <a:lnTo>
                  <a:pt x="2978419" y="227867"/>
                </a:lnTo>
                <a:lnTo>
                  <a:pt x="3018270" y="249097"/>
                </a:lnTo>
                <a:lnTo>
                  <a:pt x="3057591" y="271176"/>
                </a:lnTo>
                <a:lnTo>
                  <a:pt x="3096368" y="294092"/>
                </a:lnTo>
                <a:lnTo>
                  <a:pt x="3134590" y="317834"/>
                </a:lnTo>
                <a:lnTo>
                  <a:pt x="3172245" y="342388"/>
                </a:lnTo>
                <a:lnTo>
                  <a:pt x="3209320" y="367743"/>
                </a:lnTo>
                <a:lnTo>
                  <a:pt x="3245803" y="393886"/>
                </a:lnTo>
                <a:lnTo>
                  <a:pt x="3281681" y="420806"/>
                </a:lnTo>
                <a:lnTo>
                  <a:pt x="3316943" y="448489"/>
                </a:lnTo>
                <a:lnTo>
                  <a:pt x="3351577" y="476923"/>
                </a:lnTo>
                <a:lnTo>
                  <a:pt x="3385569" y="506097"/>
                </a:lnTo>
                <a:lnTo>
                  <a:pt x="3418908" y="535998"/>
                </a:lnTo>
                <a:lnTo>
                  <a:pt x="3451582" y="566613"/>
                </a:lnTo>
                <a:lnTo>
                  <a:pt x="3483578" y="597931"/>
                </a:lnTo>
                <a:lnTo>
                  <a:pt x="3514884" y="629940"/>
                </a:lnTo>
                <a:lnTo>
                  <a:pt x="3545487" y="662626"/>
                </a:lnTo>
                <a:lnTo>
                  <a:pt x="3575376" y="695978"/>
                </a:lnTo>
                <a:lnTo>
                  <a:pt x="3604539" y="729983"/>
                </a:lnTo>
                <a:lnTo>
                  <a:pt x="3632962" y="764630"/>
                </a:lnTo>
                <a:lnTo>
                  <a:pt x="3660634" y="799905"/>
                </a:lnTo>
                <a:lnTo>
                  <a:pt x="3687543" y="835798"/>
                </a:lnTo>
                <a:lnTo>
                  <a:pt x="3713676" y="872294"/>
                </a:lnTo>
                <a:lnTo>
                  <a:pt x="3739021" y="909383"/>
                </a:lnTo>
                <a:lnTo>
                  <a:pt x="3763566" y="947052"/>
                </a:lnTo>
                <a:lnTo>
                  <a:pt x="3787298" y="985289"/>
                </a:lnTo>
                <a:lnTo>
                  <a:pt x="3810205" y="1024080"/>
                </a:lnTo>
                <a:lnTo>
                  <a:pt x="3832276" y="1063415"/>
                </a:lnTo>
                <a:lnTo>
                  <a:pt x="3853497" y="1103281"/>
                </a:lnTo>
                <a:lnTo>
                  <a:pt x="3873856" y="1143666"/>
                </a:lnTo>
                <a:lnTo>
                  <a:pt x="3893342" y="1184557"/>
                </a:lnTo>
                <a:lnTo>
                  <a:pt x="3911942" y="1225942"/>
                </a:lnTo>
                <a:lnTo>
                  <a:pt x="3929644" y="1267809"/>
                </a:lnTo>
                <a:lnTo>
                  <a:pt x="3946435" y="1310146"/>
                </a:lnTo>
                <a:lnTo>
                  <a:pt x="3962304" y="1352940"/>
                </a:lnTo>
                <a:lnTo>
                  <a:pt x="3977237" y="1396179"/>
                </a:lnTo>
                <a:lnTo>
                  <a:pt x="3991223" y="1439850"/>
                </a:lnTo>
                <a:lnTo>
                  <a:pt x="4004250" y="1483943"/>
                </a:lnTo>
                <a:lnTo>
                  <a:pt x="4016305" y="1528444"/>
                </a:lnTo>
                <a:lnTo>
                  <a:pt x="4027376" y="1573341"/>
                </a:lnTo>
                <a:lnTo>
                  <a:pt x="4037451" y="1618621"/>
                </a:lnTo>
                <a:lnTo>
                  <a:pt x="4046517" y="1664274"/>
                </a:lnTo>
                <a:lnTo>
                  <a:pt x="4054563" y="1710285"/>
                </a:lnTo>
                <a:lnTo>
                  <a:pt x="4061575" y="1756644"/>
                </a:lnTo>
                <a:lnTo>
                  <a:pt x="4067542" y="1803337"/>
                </a:lnTo>
                <a:lnTo>
                  <a:pt x="4072452" y="1850353"/>
                </a:lnTo>
                <a:lnTo>
                  <a:pt x="4076292" y="1897680"/>
                </a:lnTo>
                <a:lnTo>
                  <a:pt x="4079050" y="1945304"/>
                </a:lnTo>
                <a:lnTo>
                  <a:pt x="4080714" y="1993214"/>
                </a:lnTo>
                <a:lnTo>
                  <a:pt x="4081272" y="2041398"/>
                </a:lnTo>
                <a:lnTo>
                  <a:pt x="4080714" y="2089581"/>
                </a:lnTo>
                <a:lnTo>
                  <a:pt x="4079050" y="2137491"/>
                </a:lnTo>
                <a:lnTo>
                  <a:pt x="4076292" y="2185115"/>
                </a:lnTo>
                <a:lnTo>
                  <a:pt x="4072452" y="2232442"/>
                </a:lnTo>
                <a:lnTo>
                  <a:pt x="4067542" y="2279458"/>
                </a:lnTo>
                <a:lnTo>
                  <a:pt x="4061575" y="2326151"/>
                </a:lnTo>
                <a:lnTo>
                  <a:pt x="4054563" y="2372510"/>
                </a:lnTo>
                <a:lnTo>
                  <a:pt x="4046517" y="2418521"/>
                </a:lnTo>
                <a:lnTo>
                  <a:pt x="4037451" y="2464174"/>
                </a:lnTo>
                <a:lnTo>
                  <a:pt x="4027376" y="2509454"/>
                </a:lnTo>
                <a:lnTo>
                  <a:pt x="4016305" y="2554351"/>
                </a:lnTo>
                <a:lnTo>
                  <a:pt x="4004250" y="2598852"/>
                </a:lnTo>
                <a:lnTo>
                  <a:pt x="3991223" y="2642945"/>
                </a:lnTo>
                <a:lnTo>
                  <a:pt x="3977237" y="2686616"/>
                </a:lnTo>
                <a:lnTo>
                  <a:pt x="3962304" y="2729855"/>
                </a:lnTo>
                <a:lnTo>
                  <a:pt x="3946435" y="2772649"/>
                </a:lnTo>
                <a:lnTo>
                  <a:pt x="3929644" y="2814986"/>
                </a:lnTo>
                <a:lnTo>
                  <a:pt x="3911942" y="2856853"/>
                </a:lnTo>
                <a:lnTo>
                  <a:pt x="3893342" y="2898238"/>
                </a:lnTo>
                <a:lnTo>
                  <a:pt x="3873856" y="2939129"/>
                </a:lnTo>
                <a:lnTo>
                  <a:pt x="3853497" y="2979514"/>
                </a:lnTo>
                <a:lnTo>
                  <a:pt x="3832276" y="3019380"/>
                </a:lnTo>
                <a:lnTo>
                  <a:pt x="3810205" y="3058715"/>
                </a:lnTo>
                <a:lnTo>
                  <a:pt x="3787298" y="3097506"/>
                </a:lnTo>
                <a:lnTo>
                  <a:pt x="3763566" y="3135743"/>
                </a:lnTo>
                <a:lnTo>
                  <a:pt x="3739021" y="3173412"/>
                </a:lnTo>
                <a:lnTo>
                  <a:pt x="3713676" y="3210501"/>
                </a:lnTo>
                <a:lnTo>
                  <a:pt x="3687543" y="3246997"/>
                </a:lnTo>
                <a:lnTo>
                  <a:pt x="3660634" y="3282890"/>
                </a:lnTo>
                <a:lnTo>
                  <a:pt x="3632962" y="3318165"/>
                </a:lnTo>
                <a:lnTo>
                  <a:pt x="3604539" y="3352812"/>
                </a:lnTo>
                <a:lnTo>
                  <a:pt x="3575376" y="3386817"/>
                </a:lnTo>
                <a:lnTo>
                  <a:pt x="3545487" y="3420169"/>
                </a:lnTo>
                <a:lnTo>
                  <a:pt x="3514884" y="3452855"/>
                </a:lnTo>
                <a:lnTo>
                  <a:pt x="3483578" y="3484864"/>
                </a:lnTo>
                <a:lnTo>
                  <a:pt x="3451582" y="3516182"/>
                </a:lnTo>
                <a:lnTo>
                  <a:pt x="3418908" y="3546797"/>
                </a:lnTo>
                <a:lnTo>
                  <a:pt x="3385569" y="3576698"/>
                </a:lnTo>
                <a:lnTo>
                  <a:pt x="3351577" y="3605872"/>
                </a:lnTo>
                <a:lnTo>
                  <a:pt x="3316943" y="3634306"/>
                </a:lnTo>
                <a:lnTo>
                  <a:pt x="3281681" y="3661989"/>
                </a:lnTo>
                <a:lnTo>
                  <a:pt x="3245803" y="3688909"/>
                </a:lnTo>
                <a:lnTo>
                  <a:pt x="3209320" y="3715052"/>
                </a:lnTo>
                <a:lnTo>
                  <a:pt x="3172245" y="3740407"/>
                </a:lnTo>
                <a:lnTo>
                  <a:pt x="3134590" y="3764961"/>
                </a:lnTo>
                <a:lnTo>
                  <a:pt x="3096368" y="3788703"/>
                </a:lnTo>
                <a:lnTo>
                  <a:pt x="3057591" y="3811619"/>
                </a:lnTo>
                <a:lnTo>
                  <a:pt x="3018270" y="3833698"/>
                </a:lnTo>
                <a:lnTo>
                  <a:pt x="2978419" y="3854928"/>
                </a:lnTo>
                <a:lnTo>
                  <a:pt x="2938049" y="3875296"/>
                </a:lnTo>
                <a:lnTo>
                  <a:pt x="2897173" y="3894790"/>
                </a:lnTo>
                <a:lnTo>
                  <a:pt x="2855804" y="3913397"/>
                </a:lnTo>
                <a:lnTo>
                  <a:pt x="2813952" y="3931106"/>
                </a:lnTo>
                <a:lnTo>
                  <a:pt x="2771631" y="3947904"/>
                </a:lnTo>
                <a:lnTo>
                  <a:pt x="2728852" y="3963779"/>
                </a:lnTo>
                <a:lnTo>
                  <a:pt x="2685629" y="3978718"/>
                </a:lnTo>
                <a:lnTo>
                  <a:pt x="2641973" y="3992710"/>
                </a:lnTo>
                <a:lnTo>
                  <a:pt x="2597896" y="4005742"/>
                </a:lnTo>
                <a:lnTo>
                  <a:pt x="2553411" y="4017802"/>
                </a:lnTo>
                <a:lnTo>
                  <a:pt x="2508530" y="4028878"/>
                </a:lnTo>
                <a:lnTo>
                  <a:pt x="2463265" y="4038957"/>
                </a:lnTo>
                <a:lnTo>
                  <a:pt x="2417629" y="4048027"/>
                </a:lnTo>
                <a:lnTo>
                  <a:pt x="2371634" y="4056076"/>
                </a:lnTo>
                <a:lnTo>
                  <a:pt x="2325291" y="4063091"/>
                </a:lnTo>
                <a:lnTo>
                  <a:pt x="2278614" y="4069061"/>
                </a:lnTo>
                <a:lnTo>
                  <a:pt x="2231614" y="4073973"/>
                </a:lnTo>
                <a:lnTo>
                  <a:pt x="2184304" y="4077814"/>
                </a:lnTo>
                <a:lnTo>
                  <a:pt x="2136696" y="4080573"/>
                </a:lnTo>
                <a:lnTo>
                  <a:pt x="2088803" y="4082238"/>
                </a:lnTo>
                <a:lnTo>
                  <a:pt x="2040635" y="4082796"/>
                </a:lnTo>
                <a:lnTo>
                  <a:pt x="1992468" y="4082238"/>
                </a:lnTo>
                <a:lnTo>
                  <a:pt x="1944575" y="4080573"/>
                </a:lnTo>
                <a:lnTo>
                  <a:pt x="1896967" y="4077814"/>
                </a:lnTo>
                <a:lnTo>
                  <a:pt x="1849657" y="4073973"/>
                </a:lnTo>
                <a:lnTo>
                  <a:pt x="1802657" y="4069061"/>
                </a:lnTo>
                <a:lnTo>
                  <a:pt x="1755980" y="4063091"/>
                </a:lnTo>
                <a:lnTo>
                  <a:pt x="1709637" y="4056076"/>
                </a:lnTo>
                <a:lnTo>
                  <a:pt x="1663642" y="4048027"/>
                </a:lnTo>
                <a:lnTo>
                  <a:pt x="1618006" y="4038957"/>
                </a:lnTo>
                <a:lnTo>
                  <a:pt x="1572741" y="4028878"/>
                </a:lnTo>
                <a:lnTo>
                  <a:pt x="1527860" y="4017802"/>
                </a:lnTo>
                <a:lnTo>
                  <a:pt x="1483375" y="4005742"/>
                </a:lnTo>
                <a:lnTo>
                  <a:pt x="1439298" y="3992710"/>
                </a:lnTo>
                <a:lnTo>
                  <a:pt x="1395642" y="3978718"/>
                </a:lnTo>
                <a:lnTo>
                  <a:pt x="1352419" y="3963779"/>
                </a:lnTo>
                <a:lnTo>
                  <a:pt x="1309640" y="3947904"/>
                </a:lnTo>
                <a:lnTo>
                  <a:pt x="1267319" y="3931106"/>
                </a:lnTo>
                <a:lnTo>
                  <a:pt x="1225467" y="3913397"/>
                </a:lnTo>
                <a:lnTo>
                  <a:pt x="1184098" y="3894790"/>
                </a:lnTo>
                <a:lnTo>
                  <a:pt x="1143222" y="3875296"/>
                </a:lnTo>
                <a:lnTo>
                  <a:pt x="1102852" y="3854928"/>
                </a:lnTo>
                <a:lnTo>
                  <a:pt x="1063001" y="3833698"/>
                </a:lnTo>
                <a:lnTo>
                  <a:pt x="1023680" y="3811619"/>
                </a:lnTo>
                <a:lnTo>
                  <a:pt x="984903" y="3788703"/>
                </a:lnTo>
                <a:lnTo>
                  <a:pt x="946681" y="3764961"/>
                </a:lnTo>
                <a:lnTo>
                  <a:pt x="909026" y="3740407"/>
                </a:lnTo>
                <a:lnTo>
                  <a:pt x="871951" y="3715052"/>
                </a:lnTo>
                <a:lnTo>
                  <a:pt x="835468" y="3688909"/>
                </a:lnTo>
                <a:lnTo>
                  <a:pt x="799590" y="3661989"/>
                </a:lnTo>
                <a:lnTo>
                  <a:pt x="764328" y="3634306"/>
                </a:lnTo>
                <a:lnTo>
                  <a:pt x="729694" y="3605872"/>
                </a:lnTo>
                <a:lnTo>
                  <a:pt x="695702" y="3576698"/>
                </a:lnTo>
                <a:lnTo>
                  <a:pt x="662363" y="3546797"/>
                </a:lnTo>
                <a:lnTo>
                  <a:pt x="629689" y="3516182"/>
                </a:lnTo>
                <a:lnTo>
                  <a:pt x="597693" y="3484864"/>
                </a:lnTo>
                <a:lnTo>
                  <a:pt x="566387" y="3452855"/>
                </a:lnTo>
                <a:lnTo>
                  <a:pt x="535784" y="3420169"/>
                </a:lnTo>
                <a:lnTo>
                  <a:pt x="505895" y="3386817"/>
                </a:lnTo>
                <a:lnTo>
                  <a:pt x="476732" y="3352812"/>
                </a:lnTo>
                <a:lnTo>
                  <a:pt x="448309" y="3318165"/>
                </a:lnTo>
                <a:lnTo>
                  <a:pt x="420637" y="3282890"/>
                </a:lnTo>
                <a:lnTo>
                  <a:pt x="393728" y="3246997"/>
                </a:lnTo>
                <a:lnTo>
                  <a:pt x="367595" y="3210501"/>
                </a:lnTo>
                <a:lnTo>
                  <a:pt x="342250" y="3173412"/>
                </a:lnTo>
                <a:lnTo>
                  <a:pt x="317705" y="3135743"/>
                </a:lnTo>
                <a:lnTo>
                  <a:pt x="293973" y="3097506"/>
                </a:lnTo>
                <a:lnTo>
                  <a:pt x="271066" y="3058715"/>
                </a:lnTo>
                <a:lnTo>
                  <a:pt x="248995" y="3019380"/>
                </a:lnTo>
                <a:lnTo>
                  <a:pt x="227774" y="2979514"/>
                </a:lnTo>
                <a:lnTo>
                  <a:pt x="207415" y="2939129"/>
                </a:lnTo>
                <a:lnTo>
                  <a:pt x="187929" y="2898238"/>
                </a:lnTo>
                <a:lnTo>
                  <a:pt x="169329" y="2856853"/>
                </a:lnTo>
                <a:lnTo>
                  <a:pt x="151627" y="2814986"/>
                </a:lnTo>
                <a:lnTo>
                  <a:pt x="134836" y="2772649"/>
                </a:lnTo>
                <a:lnTo>
                  <a:pt x="118967" y="2729855"/>
                </a:lnTo>
                <a:lnTo>
                  <a:pt x="104034" y="2686616"/>
                </a:lnTo>
                <a:lnTo>
                  <a:pt x="90048" y="2642945"/>
                </a:lnTo>
                <a:lnTo>
                  <a:pt x="77021" y="2598852"/>
                </a:lnTo>
                <a:lnTo>
                  <a:pt x="64966" y="2554351"/>
                </a:lnTo>
                <a:lnTo>
                  <a:pt x="53895" y="2509454"/>
                </a:lnTo>
                <a:lnTo>
                  <a:pt x="43820" y="2464174"/>
                </a:lnTo>
                <a:lnTo>
                  <a:pt x="34754" y="2418521"/>
                </a:lnTo>
                <a:lnTo>
                  <a:pt x="26708" y="2372510"/>
                </a:lnTo>
                <a:lnTo>
                  <a:pt x="19696" y="2326151"/>
                </a:lnTo>
                <a:lnTo>
                  <a:pt x="13729" y="2279458"/>
                </a:lnTo>
                <a:lnTo>
                  <a:pt x="8819" y="2232442"/>
                </a:lnTo>
                <a:lnTo>
                  <a:pt x="4979" y="2185115"/>
                </a:lnTo>
                <a:lnTo>
                  <a:pt x="2221" y="2137491"/>
                </a:lnTo>
                <a:lnTo>
                  <a:pt x="557" y="2089581"/>
                </a:lnTo>
                <a:lnTo>
                  <a:pt x="0" y="2041398"/>
                </a:lnTo>
                <a:close/>
              </a:path>
            </a:pathLst>
          </a:custGeom>
          <a:ln w="640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85565" y="3284346"/>
            <a:ext cx="1092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是否能提供增值 服务</a:t>
            </a: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人性化体 验，进而带来 商业价值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4053" y="4896992"/>
            <a:ext cx="2479675" cy="81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4485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运营实施</a:t>
            </a: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维 护的难易度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优惠的合作方案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0214" y="3788155"/>
            <a:ext cx="83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异业合作，  引发大众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行 业关注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87695" y="3023742"/>
            <a:ext cx="720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业内权威 亮相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推荐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 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观点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70094" y="2514980"/>
            <a:ext cx="6350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大众知晓 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度及市 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场需求 </a:t>
            </a: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发展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17292" y="2107692"/>
            <a:ext cx="4520183" cy="45262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27688" y="2180082"/>
            <a:ext cx="4374515" cy="4382135"/>
          </a:xfrm>
          <a:custGeom>
            <a:avLst/>
            <a:gdLst/>
            <a:ahLst/>
            <a:cxnLst/>
            <a:rect l="l" t="t" r="r" b="b"/>
            <a:pathLst>
              <a:path w="4374515" h="4382134">
                <a:moveTo>
                  <a:pt x="4374354" y="2368804"/>
                </a:moveTo>
                <a:lnTo>
                  <a:pt x="4369912" y="2416875"/>
                </a:lnTo>
                <a:lnTo>
                  <a:pt x="4364459" y="2464608"/>
                </a:lnTo>
                <a:lnTo>
                  <a:pt x="4358006" y="2511992"/>
                </a:lnTo>
                <a:lnTo>
                  <a:pt x="4350565" y="2559019"/>
                </a:lnTo>
                <a:lnTo>
                  <a:pt x="4342146" y="2605678"/>
                </a:lnTo>
                <a:lnTo>
                  <a:pt x="4332763" y="2651959"/>
                </a:lnTo>
                <a:lnTo>
                  <a:pt x="4322425" y="2697853"/>
                </a:lnTo>
                <a:lnTo>
                  <a:pt x="4311145" y="2743350"/>
                </a:lnTo>
                <a:lnTo>
                  <a:pt x="4298934" y="2788440"/>
                </a:lnTo>
                <a:lnTo>
                  <a:pt x="4285804" y="2833114"/>
                </a:lnTo>
                <a:lnTo>
                  <a:pt x="4271766" y="2877361"/>
                </a:lnTo>
                <a:lnTo>
                  <a:pt x="4256832" y="2921171"/>
                </a:lnTo>
                <a:lnTo>
                  <a:pt x="4241013" y="2964536"/>
                </a:lnTo>
                <a:lnTo>
                  <a:pt x="4224321" y="3007445"/>
                </a:lnTo>
                <a:lnTo>
                  <a:pt x="4206768" y="3049888"/>
                </a:lnTo>
                <a:lnTo>
                  <a:pt x="4188364" y="3091855"/>
                </a:lnTo>
                <a:lnTo>
                  <a:pt x="4169122" y="3133338"/>
                </a:lnTo>
                <a:lnTo>
                  <a:pt x="4149052" y="3174326"/>
                </a:lnTo>
                <a:lnTo>
                  <a:pt x="4128168" y="3214808"/>
                </a:lnTo>
                <a:lnTo>
                  <a:pt x="4106479" y="3254777"/>
                </a:lnTo>
                <a:lnTo>
                  <a:pt x="4083997" y="3294221"/>
                </a:lnTo>
                <a:lnTo>
                  <a:pt x="4060735" y="3333130"/>
                </a:lnTo>
                <a:lnTo>
                  <a:pt x="4036704" y="3371496"/>
                </a:lnTo>
                <a:lnTo>
                  <a:pt x="4011914" y="3409308"/>
                </a:lnTo>
                <a:lnTo>
                  <a:pt x="3986378" y="3446557"/>
                </a:lnTo>
                <a:lnTo>
                  <a:pt x="3960108" y="3483232"/>
                </a:lnTo>
                <a:lnTo>
                  <a:pt x="3933114" y="3519325"/>
                </a:lnTo>
                <a:lnTo>
                  <a:pt x="3905408" y="3554824"/>
                </a:lnTo>
                <a:lnTo>
                  <a:pt x="3877002" y="3589721"/>
                </a:lnTo>
                <a:lnTo>
                  <a:pt x="3847907" y="3624005"/>
                </a:lnTo>
                <a:lnTo>
                  <a:pt x="3818136" y="3657668"/>
                </a:lnTo>
                <a:lnTo>
                  <a:pt x="3787698" y="3690698"/>
                </a:lnTo>
                <a:lnTo>
                  <a:pt x="3756606" y="3723086"/>
                </a:lnTo>
                <a:lnTo>
                  <a:pt x="3724872" y="3754823"/>
                </a:lnTo>
                <a:lnTo>
                  <a:pt x="3692507" y="3785899"/>
                </a:lnTo>
                <a:lnTo>
                  <a:pt x="3659522" y="3816303"/>
                </a:lnTo>
                <a:lnTo>
                  <a:pt x="3625930" y="3846026"/>
                </a:lnTo>
                <a:lnTo>
                  <a:pt x="3591740" y="3875059"/>
                </a:lnTo>
                <a:lnTo>
                  <a:pt x="3556966" y="3903391"/>
                </a:lnTo>
                <a:lnTo>
                  <a:pt x="3521619" y="3931013"/>
                </a:lnTo>
                <a:lnTo>
                  <a:pt x="3485709" y="3957915"/>
                </a:lnTo>
                <a:lnTo>
                  <a:pt x="3449250" y="3984087"/>
                </a:lnTo>
                <a:lnTo>
                  <a:pt x="3412251" y="4009519"/>
                </a:lnTo>
                <a:lnTo>
                  <a:pt x="3374725" y="4034202"/>
                </a:lnTo>
                <a:lnTo>
                  <a:pt x="3336684" y="4058125"/>
                </a:lnTo>
                <a:lnTo>
                  <a:pt x="3298138" y="4081280"/>
                </a:lnTo>
                <a:lnTo>
                  <a:pt x="3259099" y="4103656"/>
                </a:lnTo>
                <a:lnTo>
                  <a:pt x="3219579" y="4125243"/>
                </a:lnTo>
                <a:lnTo>
                  <a:pt x="3179590" y="4146032"/>
                </a:lnTo>
                <a:lnTo>
                  <a:pt x="3139142" y="4166012"/>
                </a:lnTo>
                <a:lnTo>
                  <a:pt x="3098248" y="4185175"/>
                </a:lnTo>
                <a:lnTo>
                  <a:pt x="3056919" y="4203510"/>
                </a:lnTo>
                <a:lnTo>
                  <a:pt x="3015166" y="4221008"/>
                </a:lnTo>
                <a:lnTo>
                  <a:pt x="2973002" y="4237658"/>
                </a:lnTo>
                <a:lnTo>
                  <a:pt x="2930437" y="4253451"/>
                </a:lnTo>
                <a:lnTo>
                  <a:pt x="2887482" y="4268377"/>
                </a:lnTo>
                <a:lnTo>
                  <a:pt x="2844151" y="4282426"/>
                </a:lnTo>
                <a:lnTo>
                  <a:pt x="2800453" y="4295589"/>
                </a:lnTo>
                <a:lnTo>
                  <a:pt x="2756402" y="4307856"/>
                </a:lnTo>
                <a:lnTo>
                  <a:pt x="2712007" y="4319217"/>
                </a:lnTo>
                <a:lnTo>
                  <a:pt x="2667281" y="4329662"/>
                </a:lnTo>
                <a:lnTo>
                  <a:pt x="2622236" y="4339181"/>
                </a:lnTo>
                <a:lnTo>
                  <a:pt x="2576882" y="4347765"/>
                </a:lnTo>
                <a:lnTo>
                  <a:pt x="2531231" y="4355403"/>
                </a:lnTo>
                <a:lnTo>
                  <a:pt x="2485295" y="4362087"/>
                </a:lnTo>
                <a:lnTo>
                  <a:pt x="2439086" y="4367806"/>
                </a:lnTo>
                <a:lnTo>
                  <a:pt x="2392614" y="4372550"/>
                </a:lnTo>
                <a:lnTo>
                  <a:pt x="2345892" y="4376311"/>
                </a:lnTo>
                <a:lnTo>
                  <a:pt x="2298931" y="4379077"/>
                </a:lnTo>
                <a:lnTo>
                  <a:pt x="2251742" y="4380839"/>
                </a:lnTo>
                <a:lnTo>
                  <a:pt x="2204337" y="4381587"/>
                </a:lnTo>
                <a:lnTo>
                  <a:pt x="2156728" y="4381312"/>
                </a:lnTo>
                <a:lnTo>
                  <a:pt x="2108926" y="4380003"/>
                </a:lnTo>
                <a:lnTo>
                  <a:pt x="2060942" y="4377652"/>
                </a:lnTo>
                <a:lnTo>
                  <a:pt x="2012789" y="4374248"/>
                </a:lnTo>
                <a:lnTo>
                  <a:pt x="1964715" y="4369804"/>
                </a:lnTo>
                <a:lnTo>
                  <a:pt x="1916980" y="4364349"/>
                </a:lnTo>
                <a:lnTo>
                  <a:pt x="1869593" y="4357895"/>
                </a:lnTo>
                <a:lnTo>
                  <a:pt x="1822565" y="4350452"/>
                </a:lnTo>
                <a:lnTo>
                  <a:pt x="1775904" y="4342032"/>
                </a:lnTo>
                <a:lnTo>
                  <a:pt x="1729621" y="4332646"/>
                </a:lnTo>
                <a:lnTo>
                  <a:pt x="1683725" y="4322307"/>
                </a:lnTo>
                <a:lnTo>
                  <a:pt x="1638227" y="4311026"/>
                </a:lnTo>
                <a:lnTo>
                  <a:pt x="1593136" y="4298814"/>
                </a:lnTo>
                <a:lnTo>
                  <a:pt x="1548461" y="4285683"/>
                </a:lnTo>
                <a:lnTo>
                  <a:pt x="1504213" y="4271645"/>
                </a:lnTo>
                <a:lnTo>
                  <a:pt x="1460402" y="4256710"/>
                </a:lnTo>
                <a:lnTo>
                  <a:pt x="1417037" y="4240890"/>
                </a:lnTo>
                <a:lnTo>
                  <a:pt x="1374127" y="4224198"/>
                </a:lnTo>
                <a:lnTo>
                  <a:pt x="1331684" y="4206643"/>
                </a:lnTo>
                <a:lnTo>
                  <a:pt x="1289716" y="4188239"/>
                </a:lnTo>
                <a:lnTo>
                  <a:pt x="1248233" y="4168997"/>
                </a:lnTo>
                <a:lnTo>
                  <a:pt x="1207245" y="4148927"/>
                </a:lnTo>
                <a:lnTo>
                  <a:pt x="1166762" y="4128042"/>
                </a:lnTo>
                <a:lnTo>
                  <a:pt x="1126794" y="4106353"/>
                </a:lnTo>
                <a:lnTo>
                  <a:pt x="1087350" y="4083872"/>
                </a:lnTo>
                <a:lnTo>
                  <a:pt x="1048441" y="4060609"/>
                </a:lnTo>
                <a:lnTo>
                  <a:pt x="1010075" y="4036578"/>
                </a:lnTo>
                <a:lnTo>
                  <a:pt x="972263" y="4011789"/>
                </a:lnTo>
                <a:lnTo>
                  <a:pt x="935015" y="3986253"/>
                </a:lnTo>
                <a:lnTo>
                  <a:pt x="898340" y="3959983"/>
                </a:lnTo>
                <a:lnTo>
                  <a:pt x="862248" y="3932989"/>
                </a:lnTo>
                <a:lnTo>
                  <a:pt x="826749" y="3905284"/>
                </a:lnTo>
                <a:lnTo>
                  <a:pt x="791853" y="3876878"/>
                </a:lnTo>
                <a:lnTo>
                  <a:pt x="757570" y="3847784"/>
                </a:lnTo>
                <a:lnTo>
                  <a:pt x="723908" y="3818013"/>
                </a:lnTo>
                <a:lnTo>
                  <a:pt x="690879" y="3787576"/>
                </a:lnTo>
                <a:lnTo>
                  <a:pt x="658491" y="3756485"/>
                </a:lnTo>
                <a:lnTo>
                  <a:pt x="626755" y="3724751"/>
                </a:lnTo>
                <a:lnTo>
                  <a:pt x="595680" y="3692387"/>
                </a:lnTo>
                <a:lnTo>
                  <a:pt x="565277" y="3659403"/>
                </a:lnTo>
                <a:lnTo>
                  <a:pt x="535554" y="3625811"/>
                </a:lnTo>
                <a:lnTo>
                  <a:pt x="506523" y="3591622"/>
                </a:lnTo>
                <a:lnTo>
                  <a:pt x="478191" y="3556849"/>
                </a:lnTo>
                <a:lnTo>
                  <a:pt x="450570" y="3521502"/>
                </a:lnTo>
                <a:lnTo>
                  <a:pt x="423669" y="3485594"/>
                </a:lnTo>
                <a:lnTo>
                  <a:pt x="397498" y="3449135"/>
                </a:lnTo>
                <a:lnTo>
                  <a:pt x="372067" y="3412137"/>
                </a:lnTo>
                <a:lnTo>
                  <a:pt x="347385" y="3374612"/>
                </a:lnTo>
                <a:lnTo>
                  <a:pt x="323462" y="3336571"/>
                </a:lnTo>
                <a:lnTo>
                  <a:pt x="300308" y="3298026"/>
                </a:lnTo>
                <a:lnTo>
                  <a:pt x="277933" y="3258988"/>
                </a:lnTo>
                <a:lnTo>
                  <a:pt x="256347" y="3219470"/>
                </a:lnTo>
                <a:lnTo>
                  <a:pt x="235559" y="3179481"/>
                </a:lnTo>
                <a:lnTo>
                  <a:pt x="215579" y="3139035"/>
                </a:lnTo>
                <a:lnTo>
                  <a:pt x="196417" y="3098141"/>
                </a:lnTo>
                <a:lnTo>
                  <a:pt x="178082" y="3056813"/>
                </a:lnTo>
                <a:lnTo>
                  <a:pt x="160585" y="3015061"/>
                </a:lnTo>
                <a:lnTo>
                  <a:pt x="143936" y="2972897"/>
                </a:lnTo>
                <a:lnTo>
                  <a:pt x="128143" y="2930333"/>
                </a:lnTo>
                <a:lnTo>
                  <a:pt x="113217" y="2887380"/>
                </a:lnTo>
                <a:lnTo>
                  <a:pt x="99168" y="2844049"/>
                </a:lnTo>
                <a:lnTo>
                  <a:pt x="86005" y="2800352"/>
                </a:lnTo>
                <a:lnTo>
                  <a:pt x="73738" y="2756301"/>
                </a:lnTo>
                <a:lnTo>
                  <a:pt x="62378" y="2711908"/>
                </a:lnTo>
                <a:lnTo>
                  <a:pt x="51933" y="2667182"/>
                </a:lnTo>
                <a:lnTo>
                  <a:pt x="42413" y="2622137"/>
                </a:lnTo>
                <a:lnTo>
                  <a:pt x="33829" y="2576784"/>
                </a:lnTo>
                <a:lnTo>
                  <a:pt x="26190" y="2531134"/>
                </a:lnTo>
                <a:lnTo>
                  <a:pt x="19505" y="2485199"/>
                </a:lnTo>
                <a:lnTo>
                  <a:pt x="13786" y="2438990"/>
                </a:lnTo>
                <a:lnTo>
                  <a:pt x="9041" y="2392519"/>
                </a:lnTo>
                <a:lnTo>
                  <a:pt x="5280" y="2345797"/>
                </a:lnTo>
                <a:lnTo>
                  <a:pt x="2512" y="2298836"/>
                </a:lnTo>
                <a:lnTo>
                  <a:pt x="749" y="2251648"/>
                </a:lnTo>
                <a:lnTo>
                  <a:pt x="0" y="2204244"/>
                </a:lnTo>
                <a:lnTo>
                  <a:pt x="273" y="2156635"/>
                </a:lnTo>
                <a:lnTo>
                  <a:pt x="1580" y="2108832"/>
                </a:lnTo>
                <a:lnTo>
                  <a:pt x="3929" y="2060849"/>
                </a:lnTo>
                <a:lnTo>
                  <a:pt x="7332" y="2012695"/>
                </a:lnTo>
                <a:lnTo>
                  <a:pt x="11835" y="1964068"/>
                </a:lnTo>
                <a:lnTo>
                  <a:pt x="17377" y="1915773"/>
                </a:lnTo>
                <a:lnTo>
                  <a:pt x="23949" y="1867820"/>
                </a:lnTo>
                <a:lnTo>
                  <a:pt x="31537" y="1820222"/>
                </a:lnTo>
                <a:lnTo>
                  <a:pt x="40130" y="1772987"/>
                </a:lnTo>
                <a:lnTo>
                  <a:pt x="49717" y="1726128"/>
                </a:lnTo>
                <a:lnTo>
                  <a:pt x="60285" y="1679654"/>
                </a:lnTo>
                <a:lnTo>
                  <a:pt x="71823" y="1633577"/>
                </a:lnTo>
                <a:lnTo>
                  <a:pt x="84320" y="1587908"/>
                </a:lnTo>
                <a:lnTo>
                  <a:pt x="97763" y="1542656"/>
                </a:lnTo>
                <a:lnTo>
                  <a:pt x="112141" y="1497834"/>
                </a:lnTo>
                <a:lnTo>
                  <a:pt x="127442" y="1453451"/>
                </a:lnTo>
                <a:lnTo>
                  <a:pt x="143655" y="1409519"/>
                </a:lnTo>
                <a:lnTo>
                  <a:pt x="160767" y="1366048"/>
                </a:lnTo>
                <a:lnTo>
                  <a:pt x="178768" y="1323049"/>
                </a:lnTo>
                <a:lnTo>
                  <a:pt x="197645" y="1280533"/>
                </a:lnTo>
                <a:lnTo>
                  <a:pt x="217386" y="1238510"/>
                </a:lnTo>
                <a:lnTo>
                  <a:pt x="237981" y="1196992"/>
                </a:lnTo>
                <a:lnTo>
                  <a:pt x="259417" y="1155989"/>
                </a:lnTo>
                <a:lnTo>
                  <a:pt x="281682" y="1115511"/>
                </a:lnTo>
                <a:lnTo>
                  <a:pt x="304766" y="1075570"/>
                </a:lnTo>
                <a:lnTo>
                  <a:pt x="328655" y="1036177"/>
                </a:lnTo>
                <a:lnTo>
                  <a:pt x="353339" y="997342"/>
                </a:lnTo>
                <a:lnTo>
                  <a:pt x="378806" y="959075"/>
                </a:lnTo>
                <a:lnTo>
                  <a:pt x="405044" y="921388"/>
                </a:lnTo>
                <a:lnTo>
                  <a:pt x="432041" y="884292"/>
                </a:lnTo>
                <a:lnTo>
                  <a:pt x="459787" y="847797"/>
                </a:lnTo>
                <a:lnTo>
                  <a:pt x="488268" y="811914"/>
                </a:lnTo>
                <a:lnTo>
                  <a:pt x="517473" y="776653"/>
                </a:lnTo>
                <a:lnTo>
                  <a:pt x="547391" y="742026"/>
                </a:lnTo>
                <a:lnTo>
                  <a:pt x="578010" y="708043"/>
                </a:lnTo>
                <a:lnTo>
                  <a:pt x="609318" y="674716"/>
                </a:lnTo>
                <a:lnTo>
                  <a:pt x="641304" y="642054"/>
                </a:lnTo>
                <a:lnTo>
                  <a:pt x="673955" y="610068"/>
                </a:lnTo>
                <a:lnTo>
                  <a:pt x="707261" y="578770"/>
                </a:lnTo>
                <a:lnTo>
                  <a:pt x="741209" y="548170"/>
                </a:lnTo>
                <a:lnTo>
                  <a:pt x="775787" y="518279"/>
                </a:lnTo>
                <a:lnTo>
                  <a:pt x="810985" y="489108"/>
                </a:lnTo>
                <a:lnTo>
                  <a:pt x="846790" y="460667"/>
                </a:lnTo>
                <a:lnTo>
                  <a:pt x="883190" y="432967"/>
                </a:lnTo>
                <a:lnTo>
                  <a:pt x="920175" y="406019"/>
                </a:lnTo>
                <a:lnTo>
                  <a:pt x="957732" y="379833"/>
                </a:lnTo>
                <a:lnTo>
                  <a:pt x="995849" y="354421"/>
                </a:lnTo>
                <a:lnTo>
                  <a:pt x="1034515" y="329793"/>
                </a:lnTo>
                <a:lnTo>
                  <a:pt x="1073718" y="305961"/>
                </a:lnTo>
                <a:lnTo>
                  <a:pt x="1113447" y="282934"/>
                </a:lnTo>
                <a:lnTo>
                  <a:pt x="1153689" y="260723"/>
                </a:lnTo>
                <a:lnTo>
                  <a:pt x="1194434" y="239340"/>
                </a:lnTo>
                <a:lnTo>
                  <a:pt x="1235668" y="218795"/>
                </a:lnTo>
                <a:lnTo>
                  <a:pt x="1277382" y="199098"/>
                </a:lnTo>
                <a:lnTo>
                  <a:pt x="1319562" y="180262"/>
                </a:lnTo>
                <a:lnTo>
                  <a:pt x="1362198" y="162295"/>
                </a:lnTo>
                <a:lnTo>
                  <a:pt x="1405277" y="145210"/>
                </a:lnTo>
                <a:lnTo>
                  <a:pt x="1448788" y="129016"/>
                </a:lnTo>
                <a:lnTo>
                  <a:pt x="1492719" y="113726"/>
                </a:lnTo>
                <a:lnTo>
                  <a:pt x="1537058" y="99348"/>
                </a:lnTo>
                <a:lnTo>
                  <a:pt x="1581794" y="85895"/>
                </a:lnTo>
                <a:lnTo>
                  <a:pt x="1626915" y="73376"/>
                </a:lnTo>
                <a:lnTo>
                  <a:pt x="1672410" y="61804"/>
                </a:lnTo>
                <a:lnTo>
                  <a:pt x="1718266" y="51188"/>
                </a:lnTo>
                <a:lnTo>
                  <a:pt x="1764472" y="41539"/>
                </a:lnTo>
                <a:lnTo>
                  <a:pt x="1811017" y="32868"/>
                </a:lnTo>
                <a:lnTo>
                  <a:pt x="1857888" y="25185"/>
                </a:lnTo>
                <a:lnTo>
                  <a:pt x="1905073" y="18503"/>
                </a:lnTo>
                <a:lnTo>
                  <a:pt x="1952562" y="12830"/>
                </a:lnTo>
                <a:lnTo>
                  <a:pt x="2000343" y="8179"/>
                </a:lnTo>
                <a:lnTo>
                  <a:pt x="2048403" y="4559"/>
                </a:lnTo>
                <a:lnTo>
                  <a:pt x="2096731" y="1983"/>
                </a:lnTo>
                <a:lnTo>
                  <a:pt x="2145316" y="459"/>
                </a:lnTo>
                <a:lnTo>
                  <a:pt x="2194145" y="0"/>
                </a:lnTo>
                <a:lnTo>
                  <a:pt x="2192113" y="1349882"/>
                </a:lnTo>
                <a:lnTo>
                  <a:pt x="2144391" y="1351148"/>
                </a:lnTo>
                <a:lnTo>
                  <a:pt x="2097365" y="1355028"/>
                </a:lnTo>
                <a:lnTo>
                  <a:pt x="2051105" y="1361452"/>
                </a:lnTo>
                <a:lnTo>
                  <a:pt x="2005683" y="1370349"/>
                </a:lnTo>
                <a:lnTo>
                  <a:pt x="1961169" y="1381649"/>
                </a:lnTo>
                <a:lnTo>
                  <a:pt x="1917634" y="1395280"/>
                </a:lnTo>
                <a:lnTo>
                  <a:pt x="1875150" y="1411172"/>
                </a:lnTo>
                <a:lnTo>
                  <a:pt x="1833786" y="1429254"/>
                </a:lnTo>
                <a:lnTo>
                  <a:pt x="1793616" y="1449455"/>
                </a:lnTo>
                <a:lnTo>
                  <a:pt x="1754709" y="1471705"/>
                </a:lnTo>
                <a:lnTo>
                  <a:pt x="1717136" y="1495932"/>
                </a:lnTo>
                <a:lnTo>
                  <a:pt x="1680969" y="1522066"/>
                </a:lnTo>
                <a:lnTo>
                  <a:pt x="1646278" y="1550036"/>
                </a:lnTo>
                <a:lnTo>
                  <a:pt x="1613135" y="1579771"/>
                </a:lnTo>
                <a:lnTo>
                  <a:pt x="1581610" y="1611200"/>
                </a:lnTo>
                <a:lnTo>
                  <a:pt x="1551775" y="1644254"/>
                </a:lnTo>
                <a:lnTo>
                  <a:pt x="1523700" y="1678860"/>
                </a:lnTo>
                <a:lnTo>
                  <a:pt x="1497457" y="1714947"/>
                </a:lnTo>
                <a:lnTo>
                  <a:pt x="1473116" y="1752447"/>
                </a:lnTo>
                <a:lnTo>
                  <a:pt x="1450749" y="1791286"/>
                </a:lnTo>
                <a:lnTo>
                  <a:pt x="1430427" y="1831395"/>
                </a:lnTo>
                <a:lnTo>
                  <a:pt x="1412220" y="1872703"/>
                </a:lnTo>
                <a:lnTo>
                  <a:pt x="1396200" y="1915140"/>
                </a:lnTo>
                <a:lnTo>
                  <a:pt x="1382437" y="1958633"/>
                </a:lnTo>
                <a:lnTo>
                  <a:pt x="1371004" y="2003112"/>
                </a:lnTo>
                <a:lnTo>
                  <a:pt x="1361970" y="2048508"/>
                </a:lnTo>
                <a:lnTo>
                  <a:pt x="1355406" y="2094748"/>
                </a:lnTo>
                <a:lnTo>
                  <a:pt x="1351385" y="2141762"/>
                </a:lnTo>
                <a:lnTo>
                  <a:pt x="1349976" y="2189479"/>
                </a:lnTo>
                <a:lnTo>
                  <a:pt x="1351241" y="2237201"/>
                </a:lnTo>
                <a:lnTo>
                  <a:pt x="1355121" y="2284227"/>
                </a:lnTo>
                <a:lnTo>
                  <a:pt x="1361545" y="2330487"/>
                </a:lnTo>
                <a:lnTo>
                  <a:pt x="1370442" y="2375909"/>
                </a:lnTo>
                <a:lnTo>
                  <a:pt x="1381742" y="2420424"/>
                </a:lnTo>
                <a:lnTo>
                  <a:pt x="1395373" y="2463958"/>
                </a:lnTo>
                <a:lnTo>
                  <a:pt x="1411265" y="2506443"/>
                </a:lnTo>
                <a:lnTo>
                  <a:pt x="1429347" y="2547806"/>
                </a:lnTo>
                <a:lnTo>
                  <a:pt x="1449548" y="2587976"/>
                </a:lnTo>
                <a:lnTo>
                  <a:pt x="1471798" y="2626884"/>
                </a:lnTo>
                <a:lnTo>
                  <a:pt x="1496025" y="2664456"/>
                </a:lnTo>
                <a:lnTo>
                  <a:pt x="1522159" y="2700624"/>
                </a:lnTo>
                <a:lnTo>
                  <a:pt x="1550129" y="2735314"/>
                </a:lnTo>
                <a:lnTo>
                  <a:pt x="1579864" y="2768458"/>
                </a:lnTo>
                <a:lnTo>
                  <a:pt x="1611294" y="2799983"/>
                </a:lnTo>
                <a:lnTo>
                  <a:pt x="1644347" y="2829818"/>
                </a:lnTo>
                <a:lnTo>
                  <a:pt x="1678953" y="2857892"/>
                </a:lnTo>
                <a:lnTo>
                  <a:pt x="1715041" y="2884136"/>
                </a:lnTo>
                <a:lnTo>
                  <a:pt x="1752540" y="2908476"/>
                </a:lnTo>
                <a:lnTo>
                  <a:pt x="1791380" y="2930843"/>
                </a:lnTo>
                <a:lnTo>
                  <a:pt x="1831489" y="2951166"/>
                </a:lnTo>
                <a:lnTo>
                  <a:pt x="1872797" y="2969372"/>
                </a:lnTo>
                <a:lnTo>
                  <a:pt x="1915233" y="2985392"/>
                </a:lnTo>
                <a:lnTo>
                  <a:pt x="1958726" y="2999155"/>
                </a:lnTo>
                <a:lnTo>
                  <a:pt x="2003206" y="3010589"/>
                </a:lnTo>
                <a:lnTo>
                  <a:pt x="2048601" y="3019623"/>
                </a:lnTo>
                <a:lnTo>
                  <a:pt x="2094841" y="3026186"/>
                </a:lnTo>
                <a:lnTo>
                  <a:pt x="2141855" y="3030208"/>
                </a:lnTo>
                <a:lnTo>
                  <a:pt x="2189573" y="3031616"/>
                </a:lnTo>
                <a:lnTo>
                  <a:pt x="2237970" y="3030313"/>
                </a:lnTo>
                <a:lnTo>
                  <a:pt x="2285688" y="3026309"/>
                </a:lnTo>
                <a:lnTo>
                  <a:pt x="2332646" y="3019678"/>
                </a:lnTo>
                <a:lnTo>
                  <a:pt x="2378769" y="3010490"/>
                </a:lnTo>
                <a:lnTo>
                  <a:pt x="2423976" y="2998817"/>
                </a:lnTo>
                <a:lnTo>
                  <a:pt x="2468191" y="2984732"/>
                </a:lnTo>
                <a:lnTo>
                  <a:pt x="2511335" y="2968307"/>
                </a:lnTo>
                <a:lnTo>
                  <a:pt x="2553329" y="2949613"/>
                </a:lnTo>
                <a:lnTo>
                  <a:pt x="2594096" y="2928723"/>
                </a:lnTo>
                <a:lnTo>
                  <a:pt x="2633558" y="2905708"/>
                </a:lnTo>
                <a:lnTo>
                  <a:pt x="2671635" y="2880640"/>
                </a:lnTo>
                <a:lnTo>
                  <a:pt x="2708251" y="2853591"/>
                </a:lnTo>
                <a:lnTo>
                  <a:pt x="2743327" y="2824634"/>
                </a:lnTo>
                <a:lnTo>
                  <a:pt x="2776785" y="2793839"/>
                </a:lnTo>
                <a:lnTo>
                  <a:pt x="2808546" y="2761280"/>
                </a:lnTo>
                <a:lnTo>
                  <a:pt x="2838533" y="2727027"/>
                </a:lnTo>
                <a:lnTo>
                  <a:pt x="2866667" y="2691153"/>
                </a:lnTo>
                <a:lnTo>
                  <a:pt x="2892871" y="2653730"/>
                </a:lnTo>
                <a:lnTo>
                  <a:pt x="2917065" y="2614830"/>
                </a:lnTo>
                <a:lnTo>
                  <a:pt x="2939172" y="2574524"/>
                </a:lnTo>
                <a:lnTo>
                  <a:pt x="2959114" y="2532885"/>
                </a:lnTo>
                <a:lnTo>
                  <a:pt x="2976812" y="2489984"/>
                </a:lnTo>
                <a:lnTo>
                  <a:pt x="2992189" y="2445894"/>
                </a:lnTo>
                <a:lnTo>
                  <a:pt x="3005166" y="2400686"/>
                </a:lnTo>
                <a:lnTo>
                  <a:pt x="3015665" y="2354432"/>
                </a:lnTo>
                <a:lnTo>
                  <a:pt x="3023607" y="2307205"/>
                </a:lnTo>
                <a:lnTo>
                  <a:pt x="3028916" y="2259075"/>
                </a:lnTo>
                <a:lnTo>
                  <a:pt x="4374354" y="2368804"/>
                </a:lnTo>
                <a:close/>
              </a:path>
            </a:pathLst>
          </a:custGeom>
          <a:ln w="38100">
            <a:solidFill>
              <a:srgbClr val="E71E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187" y="347853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我们的挑战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98522" y="1806067"/>
            <a:ext cx="840740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如</a:t>
            </a:r>
            <a:r>
              <a:rPr sz="3200" b="1" spc="25" dirty="0">
                <a:latin typeface="微软雅黑" panose="020B0503020204020204" charset="-122"/>
                <a:cs typeface="微软雅黑" panose="020B0503020204020204" charset="-122"/>
              </a:rPr>
              <a:t>何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实</a:t>
            </a:r>
            <a:r>
              <a:rPr sz="3200" b="1" spc="30" dirty="0"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4400" b="1" spc="2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4400" b="1" spc="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牌核心点展现与主要</a:t>
            </a:r>
            <a:r>
              <a:rPr sz="4400" b="1" spc="2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目</a:t>
            </a:r>
            <a:r>
              <a:rPr sz="4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标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受众的关注</a:t>
            </a:r>
            <a:r>
              <a:rPr sz="4400" b="1" spc="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点</a:t>
            </a:r>
            <a:r>
              <a:rPr sz="3200" b="1" spc="0" dirty="0">
                <a:latin typeface="微软雅黑" panose="020B0503020204020204" charset="-122"/>
                <a:cs typeface="微软雅黑" panose="020B0503020204020204" charset="-122"/>
              </a:rPr>
              <a:t>有效融</a:t>
            </a:r>
            <a:r>
              <a:rPr sz="3200" b="1" spc="-5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3200" b="1" spc="0" dirty="0">
                <a:latin typeface="微软雅黑" panose="020B0503020204020204" charset="-122"/>
                <a:cs typeface="微软雅黑" panose="020B0503020204020204" charset="-122"/>
              </a:rPr>
              <a:t>？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8024" y="1640202"/>
            <a:ext cx="501015" cy="989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b="1" i="1" spc="-138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6300" i="1" spc="-13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6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2783" y="3700015"/>
            <a:ext cx="648970" cy="989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b="1" i="1" spc="-22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6300" i="1" spc="-13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6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8522" y="3879341"/>
            <a:ext cx="841629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30" dirty="0">
                <a:latin typeface="微软雅黑" panose="020B0503020204020204" charset="-122"/>
                <a:cs typeface="微软雅黑" panose="020B0503020204020204" charset="-122"/>
              </a:rPr>
              <a:t>何种</a:t>
            </a:r>
            <a:r>
              <a:rPr sz="3200" b="1" spc="125" dirty="0">
                <a:latin typeface="微软雅黑" panose="020B0503020204020204" charset="-122"/>
                <a:cs typeface="微软雅黑" panose="020B0503020204020204" charset="-122"/>
              </a:rPr>
              <a:t>呈</a:t>
            </a:r>
            <a:r>
              <a:rPr sz="3200" b="1" spc="130" dirty="0">
                <a:latin typeface="微软雅黑" panose="020B0503020204020204" charset="-122"/>
                <a:cs typeface="微软雅黑" panose="020B0503020204020204" charset="-122"/>
              </a:rPr>
              <a:t>现形</a:t>
            </a:r>
            <a:r>
              <a:rPr sz="3200" b="1" spc="150" dirty="0"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3200" b="1" spc="130" dirty="0">
                <a:latin typeface="微软雅黑" panose="020B0503020204020204" charset="-122"/>
                <a:cs typeface="微软雅黑" panose="020B0503020204020204" charset="-122"/>
              </a:rPr>
              <a:t>能有</a:t>
            </a:r>
            <a:r>
              <a:rPr sz="3200" b="1" spc="125" dirty="0">
                <a:latin typeface="微软雅黑" panose="020B0503020204020204" charset="-122"/>
                <a:cs typeface="微软雅黑" panose="020B0503020204020204" charset="-122"/>
              </a:rPr>
              <a:t>效</a:t>
            </a:r>
            <a:r>
              <a:rPr sz="3200" b="1" spc="130" dirty="0">
                <a:latin typeface="微软雅黑" panose="020B0503020204020204" charset="-122"/>
                <a:cs typeface="微软雅黑" panose="020B0503020204020204" charset="-122"/>
              </a:rPr>
              <a:t>促</a:t>
            </a:r>
            <a:r>
              <a:rPr sz="3200" b="1" spc="150" dirty="0">
                <a:latin typeface="微软雅黑" panose="020B0503020204020204" charset="-122"/>
                <a:cs typeface="微软雅黑" panose="020B0503020204020204" charset="-122"/>
              </a:rPr>
              <a:t>使</a:t>
            </a:r>
            <a:r>
              <a:rPr sz="3200" b="1" spc="125" dirty="0"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3200" b="1" spc="130" dirty="0">
                <a:latin typeface="微软雅黑" panose="020B0503020204020204" charset="-122"/>
                <a:cs typeface="微软雅黑" panose="020B0503020204020204" charset="-122"/>
              </a:rPr>
              <a:t>牌</a:t>
            </a:r>
            <a:r>
              <a:rPr sz="4400" b="1" spc="12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4400" b="1" spc="13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偌</a:t>
            </a:r>
            <a:r>
              <a:rPr sz="4400" b="1" spc="12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4400" b="1" spc="15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4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4400" b="1" spc="0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4400" b="1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脱颖而出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？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588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5187" y="347853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核心沟通点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酒店作为大众消费者出差</a:t>
            </a:r>
            <a:r>
              <a:rPr spc="-10" dirty="0"/>
              <a:t>&amp;</a:t>
            </a:r>
            <a:r>
              <a:rPr spc="-5" dirty="0"/>
              <a:t>旅游</a:t>
            </a:r>
            <a:r>
              <a:rPr dirty="0"/>
              <a:t>的</a:t>
            </a:r>
            <a:r>
              <a:rPr sz="4000" spc="-10" dirty="0">
                <a:solidFill>
                  <a:srgbClr val="E71E17"/>
                </a:solidFill>
              </a:rPr>
              <a:t>临时</a:t>
            </a:r>
            <a:r>
              <a:rPr sz="4000" spc="-5" dirty="0">
                <a:solidFill>
                  <a:srgbClr val="E71E17"/>
                </a:solidFill>
              </a:rPr>
              <a:t>小</a:t>
            </a:r>
            <a:r>
              <a:rPr sz="4000" spc="-10" dirty="0">
                <a:solidFill>
                  <a:srgbClr val="E71E17"/>
                </a:solidFill>
              </a:rPr>
              <a:t>家</a:t>
            </a:r>
            <a:r>
              <a:rPr sz="2400" dirty="0"/>
              <a:t>，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650849" y="1752726"/>
            <a:ext cx="10887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微软雅黑" panose="020B0503020204020204" charset="-122"/>
                <a:cs typeface="微软雅黑" panose="020B0503020204020204" charset="-122"/>
              </a:rPr>
              <a:t>由雀巢，为其增添一抹宛若</a:t>
            </a:r>
            <a:r>
              <a:rPr sz="4000" b="1" spc="-5" dirty="0">
                <a:solidFill>
                  <a:srgbClr val="E71E17"/>
                </a:solidFill>
                <a:latin typeface="微软雅黑" panose="020B0503020204020204" charset="-122"/>
                <a:cs typeface="微软雅黑" panose="020B0503020204020204" charset="-122"/>
              </a:rPr>
              <a:t>家庭式咖啡馆的缤纷律动享受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8285" y="3163316"/>
            <a:ext cx="43757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高端</a:t>
            </a:r>
            <a:r>
              <a:rPr sz="2000" b="1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时尚</a:t>
            </a:r>
            <a:r>
              <a:rPr sz="2000" b="1" spc="-1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2000" b="1" spc="-2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缤纷品类</a:t>
            </a:r>
            <a:r>
              <a:rPr sz="2000" b="1" spc="-20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家庭式咖啡馆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3967" y="3163316"/>
            <a:ext cx="45808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提升酒店服务体验、助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入住</a:t>
            </a:r>
            <a:r>
              <a:rPr sz="2000" b="1" spc="-1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率</a:t>
            </a:r>
            <a:r>
              <a:rPr sz="2000" b="1" spc="-5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2000" b="1" dirty="0">
                <a:solidFill>
                  <a:srgbClr val="572500"/>
                </a:solidFill>
                <a:latin typeface="微软雅黑" panose="020B0503020204020204" charset="-122"/>
                <a:cs typeface="微软雅黑" panose="020B0503020204020204" charset="-122"/>
              </a:rPr>
              <a:t>满意度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0" y="0"/>
            <a:ext cx="1218554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73383" y="6557771"/>
            <a:ext cx="973835" cy="126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5187" y="3478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呈现构想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1416" y="1335024"/>
            <a:ext cx="4253484" cy="4251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5716" y="1403603"/>
            <a:ext cx="4101084" cy="411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6439" y="2631948"/>
            <a:ext cx="1659889" cy="1659889"/>
          </a:xfrm>
          <a:custGeom>
            <a:avLst/>
            <a:gdLst/>
            <a:ahLst/>
            <a:cxnLst/>
            <a:rect l="l" t="t" r="r" b="b"/>
            <a:pathLst>
              <a:path w="1659889" h="1659889">
                <a:moveTo>
                  <a:pt x="829818" y="0"/>
                </a:moveTo>
                <a:lnTo>
                  <a:pt x="781055" y="1408"/>
                </a:lnTo>
                <a:lnTo>
                  <a:pt x="733034" y="5582"/>
                </a:lnTo>
                <a:lnTo>
                  <a:pt x="685835" y="12443"/>
                </a:lnTo>
                <a:lnTo>
                  <a:pt x="639533" y="21913"/>
                </a:lnTo>
                <a:lnTo>
                  <a:pt x="594207" y="33915"/>
                </a:lnTo>
                <a:lnTo>
                  <a:pt x="549935" y="48372"/>
                </a:lnTo>
                <a:lnTo>
                  <a:pt x="506795" y="65204"/>
                </a:lnTo>
                <a:lnTo>
                  <a:pt x="464864" y="84335"/>
                </a:lnTo>
                <a:lnTo>
                  <a:pt x="424220" y="105686"/>
                </a:lnTo>
                <a:lnTo>
                  <a:pt x="384941" y="129181"/>
                </a:lnTo>
                <a:lnTo>
                  <a:pt x="347105" y="154740"/>
                </a:lnTo>
                <a:lnTo>
                  <a:pt x="310789" y="182286"/>
                </a:lnTo>
                <a:lnTo>
                  <a:pt x="276071" y="211742"/>
                </a:lnTo>
                <a:lnTo>
                  <a:pt x="243030" y="243030"/>
                </a:lnTo>
                <a:lnTo>
                  <a:pt x="211742" y="276071"/>
                </a:lnTo>
                <a:lnTo>
                  <a:pt x="182286" y="310789"/>
                </a:lnTo>
                <a:lnTo>
                  <a:pt x="154740" y="347105"/>
                </a:lnTo>
                <a:lnTo>
                  <a:pt x="129181" y="384941"/>
                </a:lnTo>
                <a:lnTo>
                  <a:pt x="105686" y="424220"/>
                </a:lnTo>
                <a:lnTo>
                  <a:pt x="84335" y="464864"/>
                </a:lnTo>
                <a:lnTo>
                  <a:pt x="65204" y="506795"/>
                </a:lnTo>
                <a:lnTo>
                  <a:pt x="48372" y="549935"/>
                </a:lnTo>
                <a:lnTo>
                  <a:pt x="33915" y="594207"/>
                </a:lnTo>
                <a:lnTo>
                  <a:pt x="21913" y="639533"/>
                </a:lnTo>
                <a:lnTo>
                  <a:pt x="12443" y="685835"/>
                </a:lnTo>
                <a:lnTo>
                  <a:pt x="5582" y="733034"/>
                </a:lnTo>
                <a:lnTo>
                  <a:pt x="1408" y="781055"/>
                </a:lnTo>
                <a:lnTo>
                  <a:pt x="0" y="829817"/>
                </a:lnTo>
                <a:lnTo>
                  <a:pt x="1408" y="878580"/>
                </a:lnTo>
                <a:lnTo>
                  <a:pt x="5582" y="926601"/>
                </a:lnTo>
                <a:lnTo>
                  <a:pt x="12443" y="973800"/>
                </a:lnTo>
                <a:lnTo>
                  <a:pt x="21913" y="1020102"/>
                </a:lnTo>
                <a:lnTo>
                  <a:pt x="33915" y="1065428"/>
                </a:lnTo>
                <a:lnTo>
                  <a:pt x="48372" y="1109700"/>
                </a:lnTo>
                <a:lnTo>
                  <a:pt x="65204" y="1152840"/>
                </a:lnTo>
                <a:lnTo>
                  <a:pt x="84335" y="1194771"/>
                </a:lnTo>
                <a:lnTo>
                  <a:pt x="105686" y="1235415"/>
                </a:lnTo>
                <a:lnTo>
                  <a:pt x="129181" y="1274694"/>
                </a:lnTo>
                <a:lnTo>
                  <a:pt x="154740" y="1312530"/>
                </a:lnTo>
                <a:lnTo>
                  <a:pt x="182286" y="1348846"/>
                </a:lnTo>
                <a:lnTo>
                  <a:pt x="211742" y="1383564"/>
                </a:lnTo>
                <a:lnTo>
                  <a:pt x="243030" y="1416605"/>
                </a:lnTo>
                <a:lnTo>
                  <a:pt x="276071" y="1447893"/>
                </a:lnTo>
                <a:lnTo>
                  <a:pt x="310789" y="1477349"/>
                </a:lnTo>
                <a:lnTo>
                  <a:pt x="347105" y="1504895"/>
                </a:lnTo>
                <a:lnTo>
                  <a:pt x="384941" y="1530454"/>
                </a:lnTo>
                <a:lnTo>
                  <a:pt x="424220" y="1553949"/>
                </a:lnTo>
                <a:lnTo>
                  <a:pt x="464864" y="1575300"/>
                </a:lnTo>
                <a:lnTo>
                  <a:pt x="506795" y="1594431"/>
                </a:lnTo>
                <a:lnTo>
                  <a:pt x="549935" y="1611263"/>
                </a:lnTo>
                <a:lnTo>
                  <a:pt x="594207" y="1625720"/>
                </a:lnTo>
                <a:lnTo>
                  <a:pt x="639533" y="1637722"/>
                </a:lnTo>
                <a:lnTo>
                  <a:pt x="685835" y="1647192"/>
                </a:lnTo>
                <a:lnTo>
                  <a:pt x="733034" y="1654053"/>
                </a:lnTo>
                <a:lnTo>
                  <a:pt x="781055" y="1658227"/>
                </a:lnTo>
                <a:lnTo>
                  <a:pt x="829818" y="1659635"/>
                </a:lnTo>
                <a:lnTo>
                  <a:pt x="878580" y="1658227"/>
                </a:lnTo>
                <a:lnTo>
                  <a:pt x="926601" y="1654053"/>
                </a:lnTo>
                <a:lnTo>
                  <a:pt x="973800" y="1647192"/>
                </a:lnTo>
                <a:lnTo>
                  <a:pt x="1020102" y="1637722"/>
                </a:lnTo>
                <a:lnTo>
                  <a:pt x="1065428" y="1625720"/>
                </a:lnTo>
                <a:lnTo>
                  <a:pt x="1109700" y="1611263"/>
                </a:lnTo>
                <a:lnTo>
                  <a:pt x="1152840" y="1594431"/>
                </a:lnTo>
                <a:lnTo>
                  <a:pt x="1194771" y="1575300"/>
                </a:lnTo>
                <a:lnTo>
                  <a:pt x="1235415" y="1553949"/>
                </a:lnTo>
                <a:lnTo>
                  <a:pt x="1274694" y="1530454"/>
                </a:lnTo>
                <a:lnTo>
                  <a:pt x="1312530" y="1504895"/>
                </a:lnTo>
                <a:lnTo>
                  <a:pt x="1348846" y="1477349"/>
                </a:lnTo>
                <a:lnTo>
                  <a:pt x="1383564" y="1447893"/>
                </a:lnTo>
                <a:lnTo>
                  <a:pt x="1416605" y="1416605"/>
                </a:lnTo>
                <a:lnTo>
                  <a:pt x="1447893" y="1383564"/>
                </a:lnTo>
                <a:lnTo>
                  <a:pt x="1477349" y="1348846"/>
                </a:lnTo>
                <a:lnTo>
                  <a:pt x="1504895" y="1312530"/>
                </a:lnTo>
                <a:lnTo>
                  <a:pt x="1530454" y="1274694"/>
                </a:lnTo>
                <a:lnTo>
                  <a:pt x="1553949" y="1235415"/>
                </a:lnTo>
                <a:lnTo>
                  <a:pt x="1575300" y="1194771"/>
                </a:lnTo>
                <a:lnTo>
                  <a:pt x="1594431" y="1152840"/>
                </a:lnTo>
                <a:lnTo>
                  <a:pt x="1611263" y="1109700"/>
                </a:lnTo>
                <a:lnTo>
                  <a:pt x="1625720" y="1065428"/>
                </a:lnTo>
                <a:lnTo>
                  <a:pt x="1637722" y="1020102"/>
                </a:lnTo>
                <a:lnTo>
                  <a:pt x="1647192" y="973800"/>
                </a:lnTo>
                <a:lnTo>
                  <a:pt x="1654053" y="926601"/>
                </a:lnTo>
                <a:lnTo>
                  <a:pt x="1658227" y="878580"/>
                </a:lnTo>
                <a:lnTo>
                  <a:pt x="1659636" y="829817"/>
                </a:lnTo>
                <a:lnTo>
                  <a:pt x="1658227" y="781055"/>
                </a:lnTo>
                <a:lnTo>
                  <a:pt x="1654053" y="733034"/>
                </a:lnTo>
                <a:lnTo>
                  <a:pt x="1647192" y="685835"/>
                </a:lnTo>
                <a:lnTo>
                  <a:pt x="1637722" y="639533"/>
                </a:lnTo>
                <a:lnTo>
                  <a:pt x="1625720" y="594207"/>
                </a:lnTo>
                <a:lnTo>
                  <a:pt x="1611263" y="549935"/>
                </a:lnTo>
                <a:lnTo>
                  <a:pt x="1594431" y="506795"/>
                </a:lnTo>
                <a:lnTo>
                  <a:pt x="1575300" y="464864"/>
                </a:lnTo>
                <a:lnTo>
                  <a:pt x="1553949" y="424220"/>
                </a:lnTo>
                <a:lnTo>
                  <a:pt x="1530454" y="384941"/>
                </a:lnTo>
                <a:lnTo>
                  <a:pt x="1504895" y="347105"/>
                </a:lnTo>
                <a:lnTo>
                  <a:pt x="1477349" y="310789"/>
                </a:lnTo>
                <a:lnTo>
                  <a:pt x="1447893" y="276071"/>
                </a:lnTo>
                <a:lnTo>
                  <a:pt x="1416605" y="243030"/>
                </a:lnTo>
                <a:lnTo>
                  <a:pt x="1383564" y="211742"/>
                </a:lnTo>
                <a:lnTo>
                  <a:pt x="1348846" y="182286"/>
                </a:lnTo>
                <a:lnTo>
                  <a:pt x="1312530" y="154740"/>
                </a:lnTo>
                <a:lnTo>
                  <a:pt x="1274694" y="129181"/>
                </a:lnTo>
                <a:lnTo>
                  <a:pt x="1235415" y="105686"/>
                </a:lnTo>
                <a:lnTo>
                  <a:pt x="1194771" y="84335"/>
                </a:lnTo>
                <a:lnTo>
                  <a:pt x="1152840" y="65204"/>
                </a:lnTo>
                <a:lnTo>
                  <a:pt x="1109700" y="48372"/>
                </a:lnTo>
                <a:lnTo>
                  <a:pt x="1065428" y="33915"/>
                </a:lnTo>
                <a:lnTo>
                  <a:pt x="1020102" y="21913"/>
                </a:lnTo>
                <a:lnTo>
                  <a:pt x="973800" y="12443"/>
                </a:lnTo>
                <a:lnTo>
                  <a:pt x="926601" y="5582"/>
                </a:lnTo>
                <a:lnTo>
                  <a:pt x="878580" y="1408"/>
                </a:lnTo>
                <a:lnTo>
                  <a:pt x="829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2932" y="2772155"/>
            <a:ext cx="1406652" cy="1377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4859" y="1420367"/>
            <a:ext cx="4083050" cy="4081779"/>
          </a:xfrm>
          <a:custGeom>
            <a:avLst/>
            <a:gdLst/>
            <a:ahLst/>
            <a:cxnLst/>
            <a:rect l="l" t="t" r="r" b="b"/>
            <a:pathLst>
              <a:path w="4083050" h="4081779">
                <a:moveTo>
                  <a:pt x="0" y="2040636"/>
                </a:moveTo>
                <a:lnTo>
                  <a:pt x="557" y="1992468"/>
                </a:lnTo>
                <a:lnTo>
                  <a:pt x="2222" y="1944575"/>
                </a:lnTo>
                <a:lnTo>
                  <a:pt x="4981" y="1896967"/>
                </a:lnTo>
                <a:lnTo>
                  <a:pt x="8822" y="1849657"/>
                </a:lnTo>
                <a:lnTo>
                  <a:pt x="13734" y="1802657"/>
                </a:lnTo>
                <a:lnTo>
                  <a:pt x="19704" y="1755980"/>
                </a:lnTo>
                <a:lnTo>
                  <a:pt x="26719" y="1709637"/>
                </a:lnTo>
                <a:lnTo>
                  <a:pt x="34768" y="1663642"/>
                </a:lnTo>
                <a:lnTo>
                  <a:pt x="43838" y="1618006"/>
                </a:lnTo>
                <a:lnTo>
                  <a:pt x="53917" y="1572741"/>
                </a:lnTo>
                <a:lnTo>
                  <a:pt x="64993" y="1527860"/>
                </a:lnTo>
                <a:lnTo>
                  <a:pt x="77053" y="1483375"/>
                </a:lnTo>
                <a:lnTo>
                  <a:pt x="90085" y="1439298"/>
                </a:lnTo>
                <a:lnTo>
                  <a:pt x="104077" y="1395642"/>
                </a:lnTo>
                <a:lnTo>
                  <a:pt x="119016" y="1352419"/>
                </a:lnTo>
                <a:lnTo>
                  <a:pt x="134891" y="1309640"/>
                </a:lnTo>
                <a:lnTo>
                  <a:pt x="151689" y="1267319"/>
                </a:lnTo>
                <a:lnTo>
                  <a:pt x="169398" y="1225467"/>
                </a:lnTo>
                <a:lnTo>
                  <a:pt x="188005" y="1184098"/>
                </a:lnTo>
                <a:lnTo>
                  <a:pt x="207499" y="1143222"/>
                </a:lnTo>
                <a:lnTo>
                  <a:pt x="227867" y="1102852"/>
                </a:lnTo>
                <a:lnTo>
                  <a:pt x="249097" y="1063001"/>
                </a:lnTo>
                <a:lnTo>
                  <a:pt x="271176" y="1023680"/>
                </a:lnTo>
                <a:lnTo>
                  <a:pt x="294092" y="984903"/>
                </a:lnTo>
                <a:lnTo>
                  <a:pt x="317834" y="946681"/>
                </a:lnTo>
                <a:lnTo>
                  <a:pt x="342388" y="909026"/>
                </a:lnTo>
                <a:lnTo>
                  <a:pt x="367743" y="871951"/>
                </a:lnTo>
                <a:lnTo>
                  <a:pt x="393886" y="835468"/>
                </a:lnTo>
                <a:lnTo>
                  <a:pt x="420806" y="799590"/>
                </a:lnTo>
                <a:lnTo>
                  <a:pt x="448489" y="764328"/>
                </a:lnTo>
                <a:lnTo>
                  <a:pt x="476923" y="729694"/>
                </a:lnTo>
                <a:lnTo>
                  <a:pt x="506097" y="695702"/>
                </a:lnTo>
                <a:lnTo>
                  <a:pt x="535998" y="662363"/>
                </a:lnTo>
                <a:lnTo>
                  <a:pt x="566613" y="629689"/>
                </a:lnTo>
                <a:lnTo>
                  <a:pt x="597931" y="597693"/>
                </a:lnTo>
                <a:lnTo>
                  <a:pt x="629940" y="566387"/>
                </a:lnTo>
                <a:lnTo>
                  <a:pt x="662626" y="535784"/>
                </a:lnTo>
                <a:lnTo>
                  <a:pt x="695978" y="505895"/>
                </a:lnTo>
                <a:lnTo>
                  <a:pt x="729983" y="476732"/>
                </a:lnTo>
                <a:lnTo>
                  <a:pt x="764630" y="448309"/>
                </a:lnTo>
                <a:lnTo>
                  <a:pt x="799905" y="420637"/>
                </a:lnTo>
                <a:lnTo>
                  <a:pt x="835798" y="393728"/>
                </a:lnTo>
                <a:lnTo>
                  <a:pt x="872294" y="367595"/>
                </a:lnTo>
                <a:lnTo>
                  <a:pt x="909383" y="342250"/>
                </a:lnTo>
                <a:lnTo>
                  <a:pt x="947052" y="317705"/>
                </a:lnTo>
                <a:lnTo>
                  <a:pt x="985289" y="293973"/>
                </a:lnTo>
                <a:lnTo>
                  <a:pt x="1024080" y="271066"/>
                </a:lnTo>
                <a:lnTo>
                  <a:pt x="1063415" y="248995"/>
                </a:lnTo>
                <a:lnTo>
                  <a:pt x="1103281" y="227774"/>
                </a:lnTo>
                <a:lnTo>
                  <a:pt x="1143666" y="207415"/>
                </a:lnTo>
                <a:lnTo>
                  <a:pt x="1184557" y="187929"/>
                </a:lnTo>
                <a:lnTo>
                  <a:pt x="1225942" y="169329"/>
                </a:lnTo>
                <a:lnTo>
                  <a:pt x="1267809" y="151627"/>
                </a:lnTo>
                <a:lnTo>
                  <a:pt x="1310146" y="134836"/>
                </a:lnTo>
                <a:lnTo>
                  <a:pt x="1352940" y="118967"/>
                </a:lnTo>
                <a:lnTo>
                  <a:pt x="1396179" y="104034"/>
                </a:lnTo>
                <a:lnTo>
                  <a:pt x="1439850" y="90048"/>
                </a:lnTo>
                <a:lnTo>
                  <a:pt x="1483943" y="77021"/>
                </a:lnTo>
                <a:lnTo>
                  <a:pt x="1528444" y="64966"/>
                </a:lnTo>
                <a:lnTo>
                  <a:pt x="1573341" y="53895"/>
                </a:lnTo>
                <a:lnTo>
                  <a:pt x="1618621" y="43820"/>
                </a:lnTo>
                <a:lnTo>
                  <a:pt x="1664274" y="34754"/>
                </a:lnTo>
                <a:lnTo>
                  <a:pt x="1710285" y="26708"/>
                </a:lnTo>
                <a:lnTo>
                  <a:pt x="1756644" y="19696"/>
                </a:lnTo>
                <a:lnTo>
                  <a:pt x="1803337" y="13729"/>
                </a:lnTo>
                <a:lnTo>
                  <a:pt x="1850353" y="8819"/>
                </a:lnTo>
                <a:lnTo>
                  <a:pt x="1897680" y="4979"/>
                </a:lnTo>
                <a:lnTo>
                  <a:pt x="1945304" y="2221"/>
                </a:lnTo>
                <a:lnTo>
                  <a:pt x="1993214" y="557"/>
                </a:lnTo>
                <a:lnTo>
                  <a:pt x="2041398" y="0"/>
                </a:lnTo>
                <a:lnTo>
                  <a:pt x="2089581" y="557"/>
                </a:lnTo>
                <a:lnTo>
                  <a:pt x="2137491" y="2221"/>
                </a:lnTo>
                <a:lnTo>
                  <a:pt x="2185115" y="4979"/>
                </a:lnTo>
                <a:lnTo>
                  <a:pt x="2232442" y="8819"/>
                </a:lnTo>
                <a:lnTo>
                  <a:pt x="2279458" y="13729"/>
                </a:lnTo>
                <a:lnTo>
                  <a:pt x="2326151" y="19696"/>
                </a:lnTo>
                <a:lnTo>
                  <a:pt x="2372510" y="26708"/>
                </a:lnTo>
                <a:lnTo>
                  <a:pt x="2418521" y="34754"/>
                </a:lnTo>
                <a:lnTo>
                  <a:pt x="2464174" y="43820"/>
                </a:lnTo>
                <a:lnTo>
                  <a:pt x="2509454" y="53895"/>
                </a:lnTo>
                <a:lnTo>
                  <a:pt x="2554351" y="64966"/>
                </a:lnTo>
                <a:lnTo>
                  <a:pt x="2598852" y="77021"/>
                </a:lnTo>
                <a:lnTo>
                  <a:pt x="2642945" y="90048"/>
                </a:lnTo>
                <a:lnTo>
                  <a:pt x="2686616" y="104034"/>
                </a:lnTo>
                <a:lnTo>
                  <a:pt x="2729855" y="118967"/>
                </a:lnTo>
                <a:lnTo>
                  <a:pt x="2772649" y="134836"/>
                </a:lnTo>
                <a:lnTo>
                  <a:pt x="2814986" y="151627"/>
                </a:lnTo>
                <a:lnTo>
                  <a:pt x="2856853" y="169329"/>
                </a:lnTo>
                <a:lnTo>
                  <a:pt x="2898238" y="187929"/>
                </a:lnTo>
                <a:lnTo>
                  <a:pt x="2939129" y="207415"/>
                </a:lnTo>
                <a:lnTo>
                  <a:pt x="2979514" y="227774"/>
                </a:lnTo>
                <a:lnTo>
                  <a:pt x="3019380" y="248995"/>
                </a:lnTo>
                <a:lnTo>
                  <a:pt x="3058715" y="271066"/>
                </a:lnTo>
                <a:lnTo>
                  <a:pt x="3097506" y="293973"/>
                </a:lnTo>
                <a:lnTo>
                  <a:pt x="3135743" y="317705"/>
                </a:lnTo>
                <a:lnTo>
                  <a:pt x="3173412" y="342250"/>
                </a:lnTo>
                <a:lnTo>
                  <a:pt x="3210501" y="367595"/>
                </a:lnTo>
                <a:lnTo>
                  <a:pt x="3246997" y="393728"/>
                </a:lnTo>
                <a:lnTo>
                  <a:pt x="3282890" y="420637"/>
                </a:lnTo>
                <a:lnTo>
                  <a:pt x="3318165" y="448309"/>
                </a:lnTo>
                <a:lnTo>
                  <a:pt x="3352812" y="476732"/>
                </a:lnTo>
                <a:lnTo>
                  <a:pt x="3386817" y="505895"/>
                </a:lnTo>
                <a:lnTo>
                  <a:pt x="3420169" y="535784"/>
                </a:lnTo>
                <a:lnTo>
                  <a:pt x="3452855" y="566387"/>
                </a:lnTo>
                <a:lnTo>
                  <a:pt x="3484864" y="597693"/>
                </a:lnTo>
                <a:lnTo>
                  <a:pt x="3516182" y="629689"/>
                </a:lnTo>
                <a:lnTo>
                  <a:pt x="3546797" y="662363"/>
                </a:lnTo>
                <a:lnTo>
                  <a:pt x="3576698" y="695702"/>
                </a:lnTo>
                <a:lnTo>
                  <a:pt x="3605872" y="729694"/>
                </a:lnTo>
                <a:lnTo>
                  <a:pt x="3634306" y="764328"/>
                </a:lnTo>
                <a:lnTo>
                  <a:pt x="3661989" y="799590"/>
                </a:lnTo>
                <a:lnTo>
                  <a:pt x="3688909" y="835468"/>
                </a:lnTo>
                <a:lnTo>
                  <a:pt x="3715052" y="871951"/>
                </a:lnTo>
                <a:lnTo>
                  <a:pt x="3740407" y="909026"/>
                </a:lnTo>
                <a:lnTo>
                  <a:pt x="3764961" y="946681"/>
                </a:lnTo>
                <a:lnTo>
                  <a:pt x="3788703" y="984903"/>
                </a:lnTo>
                <a:lnTo>
                  <a:pt x="3811619" y="1023680"/>
                </a:lnTo>
                <a:lnTo>
                  <a:pt x="3833698" y="1063001"/>
                </a:lnTo>
                <a:lnTo>
                  <a:pt x="3854928" y="1102852"/>
                </a:lnTo>
                <a:lnTo>
                  <a:pt x="3875296" y="1143222"/>
                </a:lnTo>
                <a:lnTo>
                  <a:pt x="3894790" y="1184098"/>
                </a:lnTo>
                <a:lnTo>
                  <a:pt x="3913397" y="1225467"/>
                </a:lnTo>
                <a:lnTo>
                  <a:pt x="3931106" y="1267319"/>
                </a:lnTo>
                <a:lnTo>
                  <a:pt x="3947904" y="1309640"/>
                </a:lnTo>
                <a:lnTo>
                  <a:pt x="3963779" y="1352419"/>
                </a:lnTo>
                <a:lnTo>
                  <a:pt x="3978718" y="1395642"/>
                </a:lnTo>
                <a:lnTo>
                  <a:pt x="3992710" y="1439298"/>
                </a:lnTo>
                <a:lnTo>
                  <a:pt x="4005742" y="1483375"/>
                </a:lnTo>
                <a:lnTo>
                  <a:pt x="4017802" y="1527860"/>
                </a:lnTo>
                <a:lnTo>
                  <a:pt x="4028878" y="1572741"/>
                </a:lnTo>
                <a:lnTo>
                  <a:pt x="4038957" y="1618006"/>
                </a:lnTo>
                <a:lnTo>
                  <a:pt x="4048027" y="1663642"/>
                </a:lnTo>
                <a:lnTo>
                  <a:pt x="4056076" y="1709637"/>
                </a:lnTo>
                <a:lnTo>
                  <a:pt x="4063091" y="1755980"/>
                </a:lnTo>
                <a:lnTo>
                  <a:pt x="4069061" y="1802657"/>
                </a:lnTo>
                <a:lnTo>
                  <a:pt x="4073973" y="1849657"/>
                </a:lnTo>
                <a:lnTo>
                  <a:pt x="4077814" y="1896967"/>
                </a:lnTo>
                <a:lnTo>
                  <a:pt x="4080573" y="1944575"/>
                </a:lnTo>
                <a:lnTo>
                  <a:pt x="4082238" y="1992468"/>
                </a:lnTo>
                <a:lnTo>
                  <a:pt x="4082795" y="2040636"/>
                </a:lnTo>
                <a:lnTo>
                  <a:pt x="4082238" y="2088803"/>
                </a:lnTo>
                <a:lnTo>
                  <a:pt x="4080573" y="2136696"/>
                </a:lnTo>
                <a:lnTo>
                  <a:pt x="4077814" y="2184304"/>
                </a:lnTo>
                <a:lnTo>
                  <a:pt x="4073973" y="2231614"/>
                </a:lnTo>
                <a:lnTo>
                  <a:pt x="4069061" y="2278614"/>
                </a:lnTo>
                <a:lnTo>
                  <a:pt x="4063091" y="2325291"/>
                </a:lnTo>
                <a:lnTo>
                  <a:pt x="4056076" y="2371634"/>
                </a:lnTo>
                <a:lnTo>
                  <a:pt x="4048027" y="2417629"/>
                </a:lnTo>
                <a:lnTo>
                  <a:pt x="4038957" y="2463265"/>
                </a:lnTo>
                <a:lnTo>
                  <a:pt x="4028878" y="2508530"/>
                </a:lnTo>
                <a:lnTo>
                  <a:pt x="4017802" y="2553411"/>
                </a:lnTo>
                <a:lnTo>
                  <a:pt x="4005742" y="2597896"/>
                </a:lnTo>
                <a:lnTo>
                  <a:pt x="3992710" y="2641973"/>
                </a:lnTo>
                <a:lnTo>
                  <a:pt x="3978718" y="2685629"/>
                </a:lnTo>
                <a:lnTo>
                  <a:pt x="3963779" y="2728852"/>
                </a:lnTo>
                <a:lnTo>
                  <a:pt x="3947904" y="2771631"/>
                </a:lnTo>
                <a:lnTo>
                  <a:pt x="3931106" y="2813952"/>
                </a:lnTo>
                <a:lnTo>
                  <a:pt x="3913397" y="2855804"/>
                </a:lnTo>
                <a:lnTo>
                  <a:pt x="3894790" y="2897173"/>
                </a:lnTo>
                <a:lnTo>
                  <a:pt x="3875296" y="2938049"/>
                </a:lnTo>
                <a:lnTo>
                  <a:pt x="3854928" y="2978419"/>
                </a:lnTo>
                <a:lnTo>
                  <a:pt x="3833698" y="3018270"/>
                </a:lnTo>
                <a:lnTo>
                  <a:pt x="3811619" y="3057591"/>
                </a:lnTo>
                <a:lnTo>
                  <a:pt x="3788703" y="3096368"/>
                </a:lnTo>
                <a:lnTo>
                  <a:pt x="3764961" y="3134590"/>
                </a:lnTo>
                <a:lnTo>
                  <a:pt x="3740407" y="3172245"/>
                </a:lnTo>
                <a:lnTo>
                  <a:pt x="3715052" y="3209320"/>
                </a:lnTo>
                <a:lnTo>
                  <a:pt x="3688909" y="3245803"/>
                </a:lnTo>
                <a:lnTo>
                  <a:pt x="3661989" y="3281681"/>
                </a:lnTo>
                <a:lnTo>
                  <a:pt x="3634306" y="3316943"/>
                </a:lnTo>
                <a:lnTo>
                  <a:pt x="3605872" y="3351577"/>
                </a:lnTo>
                <a:lnTo>
                  <a:pt x="3576698" y="3385569"/>
                </a:lnTo>
                <a:lnTo>
                  <a:pt x="3546797" y="3418908"/>
                </a:lnTo>
                <a:lnTo>
                  <a:pt x="3516182" y="3451582"/>
                </a:lnTo>
                <a:lnTo>
                  <a:pt x="3484864" y="3483578"/>
                </a:lnTo>
                <a:lnTo>
                  <a:pt x="3452855" y="3514884"/>
                </a:lnTo>
                <a:lnTo>
                  <a:pt x="3420169" y="3545487"/>
                </a:lnTo>
                <a:lnTo>
                  <a:pt x="3386817" y="3575376"/>
                </a:lnTo>
                <a:lnTo>
                  <a:pt x="3352812" y="3604539"/>
                </a:lnTo>
                <a:lnTo>
                  <a:pt x="3318165" y="3632962"/>
                </a:lnTo>
                <a:lnTo>
                  <a:pt x="3282890" y="3660634"/>
                </a:lnTo>
                <a:lnTo>
                  <a:pt x="3246997" y="3687543"/>
                </a:lnTo>
                <a:lnTo>
                  <a:pt x="3210501" y="3713676"/>
                </a:lnTo>
                <a:lnTo>
                  <a:pt x="3173412" y="3739021"/>
                </a:lnTo>
                <a:lnTo>
                  <a:pt x="3135743" y="3763566"/>
                </a:lnTo>
                <a:lnTo>
                  <a:pt x="3097506" y="3787298"/>
                </a:lnTo>
                <a:lnTo>
                  <a:pt x="3058715" y="3810205"/>
                </a:lnTo>
                <a:lnTo>
                  <a:pt x="3019380" y="3832276"/>
                </a:lnTo>
                <a:lnTo>
                  <a:pt x="2979514" y="3853497"/>
                </a:lnTo>
                <a:lnTo>
                  <a:pt x="2939129" y="3873856"/>
                </a:lnTo>
                <a:lnTo>
                  <a:pt x="2898238" y="3893342"/>
                </a:lnTo>
                <a:lnTo>
                  <a:pt x="2856853" y="3911942"/>
                </a:lnTo>
                <a:lnTo>
                  <a:pt x="2814986" y="3929644"/>
                </a:lnTo>
                <a:lnTo>
                  <a:pt x="2772649" y="3946435"/>
                </a:lnTo>
                <a:lnTo>
                  <a:pt x="2729855" y="3962304"/>
                </a:lnTo>
                <a:lnTo>
                  <a:pt x="2686616" y="3977237"/>
                </a:lnTo>
                <a:lnTo>
                  <a:pt x="2642945" y="3991223"/>
                </a:lnTo>
                <a:lnTo>
                  <a:pt x="2598852" y="4004250"/>
                </a:lnTo>
                <a:lnTo>
                  <a:pt x="2554351" y="4016305"/>
                </a:lnTo>
                <a:lnTo>
                  <a:pt x="2509454" y="4027376"/>
                </a:lnTo>
                <a:lnTo>
                  <a:pt x="2464174" y="4037451"/>
                </a:lnTo>
                <a:lnTo>
                  <a:pt x="2418521" y="4046517"/>
                </a:lnTo>
                <a:lnTo>
                  <a:pt x="2372510" y="4054563"/>
                </a:lnTo>
                <a:lnTo>
                  <a:pt x="2326151" y="4061575"/>
                </a:lnTo>
                <a:lnTo>
                  <a:pt x="2279458" y="4067542"/>
                </a:lnTo>
                <a:lnTo>
                  <a:pt x="2232442" y="4072452"/>
                </a:lnTo>
                <a:lnTo>
                  <a:pt x="2185115" y="4076292"/>
                </a:lnTo>
                <a:lnTo>
                  <a:pt x="2137491" y="4079050"/>
                </a:lnTo>
                <a:lnTo>
                  <a:pt x="2089581" y="4080714"/>
                </a:lnTo>
                <a:lnTo>
                  <a:pt x="2041398" y="4081272"/>
                </a:lnTo>
                <a:lnTo>
                  <a:pt x="1993214" y="4080714"/>
                </a:lnTo>
                <a:lnTo>
                  <a:pt x="1945304" y="4079050"/>
                </a:lnTo>
                <a:lnTo>
                  <a:pt x="1897680" y="4076292"/>
                </a:lnTo>
                <a:lnTo>
                  <a:pt x="1850353" y="4072452"/>
                </a:lnTo>
                <a:lnTo>
                  <a:pt x="1803337" y="4067542"/>
                </a:lnTo>
                <a:lnTo>
                  <a:pt x="1756644" y="4061575"/>
                </a:lnTo>
                <a:lnTo>
                  <a:pt x="1710285" y="4054563"/>
                </a:lnTo>
                <a:lnTo>
                  <a:pt x="1664274" y="4046517"/>
                </a:lnTo>
                <a:lnTo>
                  <a:pt x="1618621" y="4037451"/>
                </a:lnTo>
                <a:lnTo>
                  <a:pt x="1573341" y="4027376"/>
                </a:lnTo>
                <a:lnTo>
                  <a:pt x="1528444" y="4016305"/>
                </a:lnTo>
                <a:lnTo>
                  <a:pt x="1483943" y="4004250"/>
                </a:lnTo>
                <a:lnTo>
                  <a:pt x="1439850" y="3991223"/>
                </a:lnTo>
                <a:lnTo>
                  <a:pt x="1396179" y="3977237"/>
                </a:lnTo>
                <a:lnTo>
                  <a:pt x="1352940" y="3962304"/>
                </a:lnTo>
                <a:lnTo>
                  <a:pt x="1310146" y="3946435"/>
                </a:lnTo>
                <a:lnTo>
                  <a:pt x="1267809" y="3929644"/>
                </a:lnTo>
                <a:lnTo>
                  <a:pt x="1225942" y="3911942"/>
                </a:lnTo>
                <a:lnTo>
                  <a:pt x="1184557" y="3893342"/>
                </a:lnTo>
                <a:lnTo>
                  <a:pt x="1143666" y="3873856"/>
                </a:lnTo>
                <a:lnTo>
                  <a:pt x="1103281" y="3853497"/>
                </a:lnTo>
                <a:lnTo>
                  <a:pt x="1063415" y="3832276"/>
                </a:lnTo>
                <a:lnTo>
                  <a:pt x="1024080" y="3810205"/>
                </a:lnTo>
                <a:lnTo>
                  <a:pt x="985289" y="3787298"/>
                </a:lnTo>
                <a:lnTo>
                  <a:pt x="947052" y="3763566"/>
                </a:lnTo>
                <a:lnTo>
                  <a:pt x="909383" y="3739021"/>
                </a:lnTo>
                <a:lnTo>
                  <a:pt x="872294" y="3713676"/>
                </a:lnTo>
                <a:lnTo>
                  <a:pt x="835798" y="3687543"/>
                </a:lnTo>
                <a:lnTo>
                  <a:pt x="799905" y="3660634"/>
                </a:lnTo>
                <a:lnTo>
                  <a:pt x="764630" y="3632962"/>
                </a:lnTo>
                <a:lnTo>
                  <a:pt x="729983" y="3604539"/>
                </a:lnTo>
                <a:lnTo>
                  <a:pt x="695978" y="3575376"/>
                </a:lnTo>
                <a:lnTo>
                  <a:pt x="662626" y="3545487"/>
                </a:lnTo>
                <a:lnTo>
                  <a:pt x="629940" y="3514884"/>
                </a:lnTo>
                <a:lnTo>
                  <a:pt x="597931" y="3483578"/>
                </a:lnTo>
                <a:lnTo>
                  <a:pt x="566613" y="3451582"/>
                </a:lnTo>
                <a:lnTo>
                  <a:pt x="535998" y="3418908"/>
                </a:lnTo>
                <a:lnTo>
                  <a:pt x="506097" y="3385569"/>
                </a:lnTo>
                <a:lnTo>
                  <a:pt x="476923" y="3351577"/>
                </a:lnTo>
                <a:lnTo>
                  <a:pt x="448489" y="3316943"/>
                </a:lnTo>
                <a:lnTo>
                  <a:pt x="420806" y="3281681"/>
                </a:lnTo>
                <a:lnTo>
                  <a:pt x="393886" y="3245803"/>
                </a:lnTo>
                <a:lnTo>
                  <a:pt x="367743" y="3209320"/>
                </a:lnTo>
                <a:lnTo>
                  <a:pt x="342388" y="3172245"/>
                </a:lnTo>
                <a:lnTo>
                  <a:pt x="317834" y="3134590"/>
                </a:lnTo>
                <a:lnTo>
                  <a:pt x="294092" y="3096368"/>
                </a:lnTo>
                <a:lnTo>
                  <a:pt x="271176" y="3057591"/>
                </a:lnTo>
                <a:lnTo>
                  <a:pt x="249097" y="3018270"/>
                </a:lnTo>
                <a:lnTo>
                  <a:pt x="227867" y="2978419"/>
                </a:lnTo>
                <a:lnTo>
                  <a:pt x="207499" y="2938049"/>
                </a:lnTo>
                <a:lnTo>
                  <a:pt x="188005" y="2897173"/>
                </a:lnTo>
                <a:lnTo>
                  <a:pt x="169398" y="2855804"/>
                </a:lnTo>
                <a:lnTo>
                  <a:pt x="151689" y="2813952"/>
                </a:lnTo>
                <a:lnTo>
                  <a:pt x="134891" y="2771631"/>
                </a:lnTo>
                <a:lnTo>
                  <a:pt x="119016" y="2728852"/>
                </a:lnTo>
                <a:lnTo>
                  <a:pt x="104077" y="2685629"/>
                </a:lnTo>
                <a:lnTo>
                  <a:pt x="90085" y="2641973"/>
                </a:lnTo>
                <a:lnTo>
                  <a:pt x="77053" y="2597896"/>
                </a:lnTo>
                <a:lnTo>
                  <a:pt x="64993" y="2553411"/>
                </a:lnTo>
                <a:lnTo>
                  <a:pt x="53917" y="2508530"/>
                </a:lnTo>
                <a:lnTo>
                  <a:pt x="43838" y="2463265"/>
                </a:lnTo>
                <a:lnTo>
                  <a:pt x="34768" y="2417629"/>
                </a:lnTo>
                <a:lnTo>
                  <a:pt x="26719" y="2371634"/>
                </a:lnTo>
                <a:lnTo>
                  <a:pt x="19704" y="2325291"/>
                </a:lnTo>
                <a:lnTo>
                  <a:pt x="13734" y="2278614"/>
                </a:lnTo>
                <a:lnTo>
                  <a:pt x="8822" y="2231614"/>
                </a:lnTo>
                <a:lnTo>
                  <a:pt x="4981" y="2184304"/>
                </a:lnTo>
                <a:lnTo>
                  <a:pt x="2222" y="2136696"/>
                </a:lnTo>
                <a:lnTo>
                  <a:pt x="557" y="2088803"/>
                </a:lnTo>
                <a:lnTo>
                  <a:pt x="0" y="2040636"/>
                </a:lnTo>
                <a:close/>
              </a:path>
            </a:pathLst>
          </a:custGeom>
          <a:ln w="640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86992" y="2385136"/>
            <a:ext cx="109220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是否能提供增值 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服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务</a:t>
            </a: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人性化体 验，进而带来 商业价值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5555" y="4601336"/>
            <a:ext cx="1092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优惠的合作方案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17467" y="3998467"/>
            <a:ext cx="897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运营实施</a:t>
            </a: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维 护的难易度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31716" y="2889630"/>
            <a:ext cx="83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异业合作，  引发大众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行 业关注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88816" y="2125217"/>
            <a:ext cx="720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业内权威 亮相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推荐</a:t>
            </a:r>
            <a:r>
              <a:rPr sz="12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 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观点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71342" y="1616455"/>
            <a:ext cx="6350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大众知晓 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度及市 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场需求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发展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8159" y="1208532"/>
            <a:ext cx="4521708" cy="4527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8561" y="1280922"/>
            <a:ext cx="4376420" cy="4383405"/>
          </a:xfrm>
          <a:custGeom>
            <a:avLst/>
            <a:gdLst/>
            <a:ahLst/>
            <a:cxnLst/>
            <a:rect l="l" t="t" r="r" b="b"/>
            <a:pathLst>
              <a:path w="4376420" h="4383405">
                <a:moveTo>
                  <a:pt x="4375873" y="2369692"/>
                </a:moveTo>
                <a:lnTo>
                  <a:pt x="4371426" y="2417776"/>
                </a:lnTo>
                <a:lnTo>
                  <a:pt x="4365968" y="2465522"/>
                </a:lnTo>
                <a:lnTo>
                  <a:pt x="4359510" y="2512919"/>
                </a:lnTo>
                <a:lnTo>
                  <a:pt x="4352062" y="2559959"/>
                </a:lnTo>
                <a:lnTo>
                  <a:pt x="4343638" y="2606631"/>
                </a:lnTo>
                <a:lnTo>
                  <a:pt x="4334249" y="2652925"/>
                </a:lnTo>
                <a:lnTo>
                  <a:pt x="4323905" y="2698831"/>
                </a:lnTo>
                <a:lnTo>
                  <a:pt x="4312619" y="2744341"/>
                </a:lnTo>
                <a:lnTo>
                  <a:pt x="4300402" y="2789444"/>
                </a:lnTo>
                <a:lnTo>
                  <a:pt x="4287265" y="2834130"/>
                </a:lnTo>
                <a:lnTo>
                  <a:pt x="4273221" y="2878390"/>
                </a:lnTo>
                <a:lnTo>
                  <a:pt x="4258280" y="2922213"/>
                </a:lnTo>
                <a:lnTo>
                  <a:pt x="4242454" y="2965590"/>
                </a:lnTo>
                <a:lnTo>
                  <a:pt x="4225755" y="3008511"/>
                </a:lnTo>
                <a:lnTo>
                  <a:pt x="4208194" y="3050967"/>
                </a:lnTo>
                <a:lnTo>
                  <a:pt x="4189783" y="3092947"/>
                </a:lnTo>
                <a:lnTo>
                  <a:pt x="4170533" y="3134442"/>
                </a:lnTo>
                <a:lnTo>
                  <a:pt x="4150456" y="3175442"/>
                </a:lnTo>
                <a:lnTo>
                  <a:pt x="4129564" y="3215937"/>
                </a:lnTo>
                <a:lnTo>
                  <a:pt x="4107867" y="3255918"/>
                </a:lnTo>
                <a:lnTo>
                  <a:pt x="4085377" y="3295374"/>
                </a:lnTo>
                <a:lnTo>
                  <a:pt x="4062107" y="3334295"/>
                </a:lnTo>
                <a:lnTo>
                  <a:pt x="4038066" y="3372673"/>
                </a:lnTo>
                <a:lnTo>
                  <a:pt x="4013268" y="3410497"/>
                </a:lnTo>
                <a:lnTo>
                  <a:pt x="3987723" y="3447757"/>
                </a:lnTo>
                <a:lnTo>
                  <a:pt x="3961444" y="3484444"/>
                </a:lnTo>
                <a:lnTo>
                  <a:pt x="3934440" y="3520548"/>
                </a:lnTo>
                <a:lnTo>
                  <a:pt x="3906725" y="3556059"/>
                </a:lnTo>
                <a:lnTo>
                  <a:pt x="3878309" y="3590967"/>
                </a:lnTo>
                <a:lnTo>
                  <a:pt x="3849205" y="3625262"/>
                </a:lnTo>
                <a:lnTo>
                  <a:pt x="3819423" y="3658936"/>
                </a:lnTo>
                <a:lnTo>
                  <a:pt x="3788975" y="3691977"/>
                </a:lnTo>
                <a:lnTo>
                  <a:pt x="3757873" y="3724376"/>
                </a:lnTo>
                <a:lnTo>
                  <a:pt x="3726129" y="3756123"/>
                </a:lnTo>
                <a:lnTo>
                  <a:pt x="3693753" y="3787209"/>
                </a:lnTo>
                <a:lnTo>
                  <a:pt x="3660757" y="3817623"/>
                </a:lnTo>
                <a:lnTo>
                  <a:pt x="3627153" y="3847357"/>
                </a:lnTo>
                <a:lnTo>
                  <a:pt x="3592952" y="3876399"/>
                </a:lnTo>
                <a:lnTo>
                  <a:pt x="3558167" y="3904741"/>
                </a:lnTo>
                <a:lnTo>
                  <a:pt x="3522807" y="3932372"/>
                </a:lnTo>
                <a:lnTo>
                  <a:pt x="3486886" y="3959283"/>
                </a:lnTo>
                <a:lnTo>
                  <a:pt x="3450414" y="3985464"/>
                </a:lnTo>
                <a:lnTo>
                  <a:pt x="3413403" y="4010905"/>
                </a:lnTo>
                <a:lnTo>
                  <a:pt x="3375864" y="4035596"/>
                </a:lnTo>
                <a:lnTo>
                  <a:pt x="3337810" y="4059528"/>
                </a:lnTo>
                <a:lnTo>
                  <a:pt x="3299251" y="4082691"/>
                </a:lnTo>
                <a:lnTo>
                  <a:pt x="3260199" y="4105075"/>
                </a:lnTo>
                <a:lnTo>
                  <a:pt x="3220665" y="4126670"/>
                </a:lnTo>
                <a:lnTo>
                  <a:pt x="3180662" y="4147466"/>
                </a:lnTo>
                <a:lnTo>
                  <a:pt x="3140201" y="4167454"/>
                </a:lnTo>
                <a:lnTo>
                  <a:pt x="3099292" y="4186623"/>
                </a:lnTo>
                <a:lnTo>
                  <a:pt x="3057949" y="4204965"/>
                </a:lnTo>
                <a:lnTo>
                  <a:pt x="3016181" y="4222469"/>
                </a:lnTo>
                <a:lnTo>
                  <a:pt x="2974002" y="4239125"/>
                </a:lnTo>
                <a:lnTo>
                  <a:pt x="2931421" y="4254924"/>
                </a:lnTo>
                <a:lnTo>
                  <a:pt x="2888452" y="4269856"/>
                </a:lnTo>
                <a:lnTo>
                  <a:pt x="2845105" y="4283910"/>
                </a:lnTo>
                <a:lnTo>
                  <a:pt x="2801391" y="4297078"/>
                </a:lnTo>
                <a:lnTo>
                  <a:pt x="2757324" y="4309350"/>
                </a:lnTo>
                <a:lnTo>
                  <a:pt x="2712913" y="4320715"/>
                </a:lnTo>
                <a:lnTo>
                  <a:pt x="2668170" y="4331164"/>
                </a:lnTo>
                <a:lnTo>
                  <a:pt x="2623108" y="4340687"/>
                </a:lnTo>
                <a:lnTo>
                  <a:pt x="2577737" y="4349274"/>
                </a:lnTo>
                <a:lnTo>
                  <a:pt x="2532069" y="4356916"/>
                </a:lnTo>
                <a:lnTo>
                  <a:pt x="2486115" y="4363603"/>
                </a:lnTo>
                <a:lnTo>
                  <a:pt x="2439888" y="4369324"/>
                </a:lnTo>
                <a:lnTo>
                  <a:pt x="2393398" y="4374071"/>
                </a:lnTo>
                <a:lnTo>
                  <a:pt x="2346658" y="4377832"/>
                </a:lnTo>
                <a:lnTo>
                  <a:pt x="2299678" y="4380600"/>
                </a:lnTo>
                <a:lnTo>
                  <a:pt x="2252471" y="4382363"/>
                </a:lnTo>
                <a:lnTo>
                  <a:pt x="2205047" y="4383112"/>
                </a:lnTo>
                <a:lnTo>
                  <a:pt x="2157418" y="4382837"/>
                </a:lnTo>
                <a:lnTo>
                  <a:pt x="2109596" y="4381529"/>
                </a:lnTo>
                <a:lnTo>
                  <a:pt x="2061593" y="4379177"/>
                </a:lnTo>
                <a:lnTo>
                  <a:pt x="2013419" y="4375772"/>
                </a:lnTo>
                <a:lnTo>
                  <a:pt x="1965335" y="4371326"/>
                </a:lnTo>
                <a:lnTo>
                  <a:pt x="1917589" y="4365868"/>
                </a:lnTo>
                <a:lnTo>
                  <a:pt x="1870192" y="4359410"/>
                </a:lnTo>
                <a:lnTo>
                  <a:pt x="1823153" y="4351963"/>
                </a:lnTo>
                <a:lnTo>
                  <a:pt x="1776481" y="4343540"/>
                </a:lnTo>
                <a:lnTo>
                  <a:pt x="1730187" y="4334150"/>
                </a:lnTo>
                <a:lnTo>
                  <a:pt x="1684280" y="4323807"/>
                </a:lnTo>
                <a:lnTo>
                  <a:pt x="1638770" y="4312521"/>
                </a:lnTo>
                <a:lnTo>
                  <a:pt x="1593667" y="4300305"/>
                </a:lnTo>
                <a:lnTo>
                  <a:pt x="1548981" y="4287168"/>
                </a:lnTo>
                <a:lnTo>
                  <a:pt x="1504722" y="4273124"/>
                </a:lnTo>
                <a:lnTo>
                  <a:pt x="1460899" y="4258184"/>
                </a:lnTo>
                <a:lnTo>
                  <a:pt x="1417521" y="4242359"/>
                </a:lnTo>
                <a:lnTo>
                  <a:pt x="1374600" y="4225660"/>
                </a:lnTo>
                <a:lnTo>
                  <a:pt x="1332144" y="4208099"/>
                </a:lnTo>
                <a:lnTo>
                  <a:pt x="1290164" y="4189689"/>
                </a:lnTo>
                <a:lnTo>
                  <a:pt x="1248669" y="4170439"/>
                </a:lnTo>
                <a:lnTo>
                  <a:pt x="1207669" y="4150362"/>
                </a:lnTo>
                <a:lnTo>
                  <a:pt x="1167174" y="4129470"/>
                </a:lnTo>
                <a:lnTo>
                  <a:pt x="1127194" y="4107773"/>
                </a:lnTo>
                <a:lnTo>
                  <a:pt x="1087738" y="4085284"/>
                </a:lnTo>
                <a:lnTo>
                  <a:pt x="1048816" y="4062014"/>
                </a:lnTo>
                <a:lnTo>
                  <a:pt x="1010438" y="4037974"/>
                </a:lnTo>
                <a:lnTo>
                  <a:pt x="972614" y="4013176"/>
                </a:lnTo>
                <a:lnTo>
                  <a:pt x="935354" y="3987631"/>
                </a:lnTo>
                <a:lnTo>
                  <a:pt x="898667" y="3961352"/>
                </a:lnTo>
                <a:lnTo>
                  <a:pt x="862563" y="3934348"/>
                </a:lnTo>
                <a:lnTo>
                  <a:pt x="827053" y="3906634"/>
                </a:lnTo>
                <a:lnTo>
                  <a:pt x="792144" y="3878218"/>
                </a:lnTo>
                <a:lnTo>
                  <a:pt x="757849" y="3849114"/>
                </a:lnTo>
                <a:lnTo>
                  <a:pt x="724176" y="3819332"/>
                </a:lnTo>
                <a:lnTo>
                  <a:pt x="691135" y="3788885"/>
                </a:lnTo>
                <a:lnTo>
                  <a:pt x="658736" y="3757783"/>
                </a:lnTo>
                <a:lnTo>
                  <a:pt x="626989" y="3726038"/>
                </a:lnTo>
                <a:lnTo>
                  <a:pt x="595903" y="3693662"/>
                </a:lnTo>
                <a:lnTo>
                  <a:pt x="565488" y="3660667"/>
                </a:lnTo>
                <a:lnTo>
                  <a:pt x="535755" y="3627063"/>
                </a:lnTo>
                <a:lnTo>
                  <a:pt x="506712" y="3592862"/>
                </a:lnTo>
                <a:lnTo>
                  <a:pt x="478371" y="3558077"/>
                </a:lnTo>
                <a:lnTo>
                  <a:pt x="450739" y="3522717"/>
                </a:lnTo>
                <a:lnTo>
                  <a:pt x="423828" y="3486796"/>
                </a:lnTo>
                <a:lnTo>
                  <a:pt x="397648" y="3450324"/>
                </a:lnTo>
                <a:lnTo>
                  <a:pt x="372206" y="3413313"/>
                </a:lnTo>
                <a:lnTo>
                  <a:pt x="347515" y="3375775"/>
                </a:lnTo>
                <a:lnTo>
                  <a:pt x="323583" y="3337720"/>
                </a:lnTo>
                <a:lnTo>
                  <a:pt x="300420" y="3299161"/>
                </a:lnTo>
                <a:lnTo>
                  <a:pt x="278037" y="3260109"/>
                </a:lnTo>
                <a:lnTo>
                  <a:pt x="256442" y="3220576"/>
                </a:lnTo>
                <a:lnTo>
                  <a:pt x="235646" y="3180573"/>
                </a:lnTo>
                <a:lnTo>
                  <a:pt x="215658" y="3140112"/>
                </a:lnTo>
                <a:lnTo>
                  <a:pt x="196488" y="3099203"/>
                </a:lnTo>
                <a:lnTo>
                  <a:pt x="178147" y="3057860"/>
                </a:lnTo>
                <a:lnTo>
                  <a:pt x="160643" y="3016092"/>
                </a:lnTo>
                <a:lnTo>
                  <a:pt x="143986" y="2973913"/>
                </a:lnTo>
                <a:lnTo>
                  <a:pt x="128188" y="2931333"/>
                </a:lnTo>
                <a:lnTo>
                  <a:pt x="113256" y="2888363"/>
                </a:lnTo>
                <a:lnTo>
                  <a:pt x="99201" y="2845016"/>
                </a:lnTo>
                <a:lnTo>
                  <a:pt x="86033" y="2801303"/>
                </a:lnTo>
                <a:lnTo>
                  <a:pt x="73762" y="2757235"/>
                </a:lnTo>
                <a:lnTo>
                  <a:pt x="62397" y="2712824"/>
                </a:lnTo>
                <a:lnTo>
                  <a:pt x="51948" y="2668082"/>
                </a:lnTo>
                <a:lnTo>
                  <a:pt x="42425" y="2623019"/>
                </a:lnTo>
                <a:lnTo>
                  <a:pt x="33837" y="2577648"/>
                </a:lnTo>
                <a:lnTo>
                  <a:pt x="26195" y="2531980"/>
                </a:lnTo>
                <a:lnTo>
                  <a:pt x="19509" y="2486027"/>
                </a:lnTo>
                <a:lnTo>
                  <a:pt x="13787" y="2439800"/>
                </a:lnTo>
                <a:lnTo>
                  <a:pt x="9041" y="2393310"/>
                </a:lnTo>
                <a:lnTo>
                  <a:pt x="5279" y="2346569"/>
                </a:lnTo>
                <a:lnTo>
                  <a:pt x="2512" y="2299590"/>
                </a:lnTo>
                <a:lnTo>
                  <a:pt x="749" y="2252382"/>
                </a:lnTo>
                <a:lnTo>
                  <a:pt x="0" y="2204958"/>
                </a:lnTo>
                <a:lnTo>
                  <a:pt x="274" y="2157330"/>
                </a:lnTo>
                <a:lnTo>
                  <a:pt x="1583" y="2109508"/>
                </a:lnTo>
                <a:lnTo>
                  <a:pt x="3935" y="2061504"/>
                </a:lnTo>
                <a:lnTo>
                  <a:pt x="7340" y="2013330"/>
                </a:lnTo>
                <a:lnTo>
                  <a:pt x="11844" y="1964692"/>
                </a:lnTo>
                <a:lnTo>
                  <a:pt x="17388" y="1916386"/>
                </a:lnTo>
                <a:lnTo>
                  <a:pt x="23962" y="1868422"/>
                </a:lnTo>
                <a:lnTo>
                  <a:pt x="31552" y="1820812"/>
                </a:lnTo>
                <a:lnTo>
                  <a:pt x="40148" y="1773566"/>
                </a:lnTo>
                <a:lnTo>
                  <a:pt x="49738" y="1726695"/>
                </a:lnTo>
                <a:lnTo>
                  <a:pt x="60310" y="1680209"/>
                </a:lnTo>
                <a:lnTo>
                  <a:pt x="71852" y="1634121"/>
                </a:lnTo>
                <a:lnTo>
                  <a:pt x="84353" y="1588439"/>
                </a:lnTo>
                <a:lnTo>
                  <a:pt x="97800" y="1543176"/>
                </a:lnTo>
                <a:lnTo>
                  <a:pt x="112183" y="1498342"/>
                </a:lnTo>
                <a:lnTo>
                  <a:pt x="127490" y="1453947"/>
                </a:lnTo>
                <a:lnTo>
                  <a:pt x="143708" y="1410003"/>
                </a:lnTo>
                <a:lnTo>
                  <a:pt x="160826" y="1366520"/>
                </a:lnTo>
                <a:lnTo>
                  <a:pt x="178833" y="1323508"/>
                </a:lnTo>
                <a:lnTo>
                  <a:pt x="197716" y="1280980"/>
                </a:lnTo>
                <a:lnTo>
                  <a:pt x="217465" y="1238945"/>
                </a:lnTo>
                <a:lnTo>
                  <a:pt x="238066" y="1197414"/>
                </a:lnTo>
                <a:lnTo>
                  <a:pt x="259510" y="1156399"/>
                </a:lnTo>
                <a:lnTo>
                  <a:pt x="281783" y="1115909"/>
                </a:lnTo>
                <a:lnTo>
                  <a:pt x="304874" y="1075956"/>
                </a:lnTo>
                <a:lnTo>
                  <a:pt x="328772" y="1036551"/>
                </a:lnTo>
                <a:lnTo>
                  <a:pt x="353465" y="997703"/>
                </a:lnTo>
                <a:lnTo>
                  <a:pt x="378941" y="959425"/>
                </a:lnTo>
                <a:lnTo>
                  <a:pt x="405188" y="921726"/>
                </a:lnTo>
                <a:lnTo>
                  <a:pt x="432195" y="884617"/>
                </a:lnTo>
                <a:lnTo>
                  <a:pt x="459949" y="848110"/>
                </a:lnTo>
                <a:lnTo>
                  <a:pt x="488440" y="812215"/>
                </a:lnTo>
                <a:lnTo>
                  <a:pt x="517656" y="776943"/>
                </a:lnTo>
                <a:lnTo>
                  <a:pt x="547584" y="742305"/>
                </a:lnTo>
                <a:lnTo>
                  <a:pt x="578214" y="708310"/>
                </a:lnTo>
                <a:lnTo>
                  <a:pt x="609533" y="674971"/>
                </a:lnTo>
                <a:lnTo>
                  <a:pt x="641530" y="642298"/>
                </a:lnTo>
                <a:lnTo>
                  <a:pt x="674193" y="610302"/>
                </a:lnTo>
                <a:lnTo>
                  <a:pt x="707510" y="578993"/>
                </a:lnTo>
                <a:lnTo>
                  <a:pt x="741469" y="548382"/>
                </a:lnTo>
                <a:lnTo>
                  <a:pt x="776060" y="518480"/>
                </a:lnTo>
                <a:lnTo>
                  <a:pt x="811270" y="489298"/>
                </a:lnTo>
                <a:lnTo>
                  <a:pt x="847087" y="460847"/>
                </a:lnTo>
                <a:lnTo>
                  <a:pt x="883501" y="433137"/>
                </a:lnTo>
                <a:lnTo>
                  <a:pt x="920498" y="406179"/>
                </a:lnTo>
                <a:lnTo>
                  <a:pt x="958068" y="379984"/>
                </a:lnTo>
                <a:lnTo>
                  <a:pt x="996198" y="354562"/>
                </a:lnTo>
                <a:lnTo>
                  <a:pt x="1034878" y="329925"/>
                </a:lnTo>
                <a:lnTo>
                  <a:pt x="1074095" y="306083"/>
                </a:lnTo>
                <a:lnTo>
                  <a:pt x="1113837" y="283048"/>
                </a:lnTo>
                <a:lnTo>
                  <a:pt x="1154093" y="260829"/>
                </a:lnTo>
                <a:lnTo>
                  <a:pt x="1194852" y="239437"/>
                </a:lnTo>
                <a:lnTo>
                  <a:pt x="1236101" y="218884"/>
                </a:lnTo>
                <a:lnTo>
                  <a:pt x="1277828" y="199180"/>
                </a:lnTo>
                <a:lnTo>
                  <a:pt x="1320023" y="180336"/>
                </a:lnTo>
                <a:lnTo>
                  <a:pt x="1362673" y="162362"/>
                </a:lnTo>
                <a:lnTo>
                  <a:pt x="1405767" y="145270"/>
                </a:lnTo>
                <a:lnTo>
                  <a:pt x="1449293" y="129070"/>
                </a:lnTo>
                <a:lnTo>
                  <a:pt x="1493239" y="113773"/>
                </a:lnTo>
                <a:lnTo>
                  <a:pt x="1537593" y="99390"/>
                </a:lnTo>
                <a:lnTo>
                  <a:pt x="1582345" y="85931"/>
                </a:lnTo>
                <a:lnTo>
                  <a:pt x="1627481" y="73407"/>
                </a:lnTo>
                <a:lnTo>
                  <a:pt x="1672991" y="61830"/>
                </a:lnTo>
                <a:lnTo>
                  <a:pt x="1718863" y="51209"/>
                </a:lnTo>
                <a:lnTo>
                  <a:pt x="1765085" y="41556"/>
                </a:lnTo>
                <a:lnTo>
                  <a:pt x="1811645" y="32882"/>
                </a:lnTo>
                <a:lnTo>
                  <a:pt x="1858532" y="25196"/>
                </a:lnTo>
                <a:lnTo>
                  <a:pt x="1905734" y="18511"/>
                </a:lnTo>
                <a:lnTo>
                  <a:pt x="1953239" y="12836"/>
                </a:lnTo>
                <a:lnTo>
                  <a:pt x="2001035" y="8183"/>
                </a:lnTo>
                <a:lnTo>
                  <a:pt x="2049111" y="4562"/>
                </a:lnTo>
                <a:lnTo>
                  <a:pt x="2097456" y="1983"/>
                </a:lnTo>
                <a:lnTo>
                  <a:pt x="2146056" y="459"/>
                </a:lnTo>
                <a:lnTo>
                  <a:pt x="2194902" y="0"/>
                </a:lnTo>
                <a:lnTo>
                  <a:pt x="2192870" y="1350390"/>
                </a:lnTo>
                <a:lnTo>
                  <a:pt x="2145135" y="1351644"/>
                </a:lnTo>
                <a:lnTo>
                  <a:pt x="2098094" y="1355515"/>
                </a:lnTo>
                <a:lnTo>
                  <a:pt x="2051820" y="1361932"/>
                </a:lnTo>
                <a:lnTo>
                  <a:pt x="2006382" y="1370825"/>
                </a:lnTo>
                <a:lnTo>
                  <a:pt x="1961851" y="1382122"/>
                </a:lnTo>
                <a:lnTo>
                  <a:pt x="1918300" y="1395754"/>
                </a:lnTo>
                <a:lnTo>
                  <a:pt x="1875800" y="1411647"/>
                </a:lnTo>
                <a:lnTo>
                  <a:pt x="1834420" y="1429733"/>
                </a:lnTo>
                <a:lnTo>
                  <a:pt x="1794233" y="1449940"/>
                </a:lnTo>
                <a:lnTo>
                  <a:pt x="1755310" y="1472196"/>
                </a:lnTo>
                <a:lnTo>
                  <a:pt x="1717722" y="1496432"/>
                </a:lnTo>
                <a:lnTo>
                  <a:pt x="1681539" y="1522576"/>
                </a:lnTo>
                <a:lnTo>
                  <a:pt x="1646833" y="1550557"/>
                </a:lnTo>
                <a:lnTo>
                  <a:pt x="1613676" y="1580304"/>
                </a:lnTo>
                <a:lnTo>
                  <a:pt x="1582138" y="1611747"/>
                </a:lnTo>
                <a:lnTo>
                  <a:pt x="1552291" y="1644814"/>
                </a:lnTo>
                <a:lnTo>
                  <a:pt x="1524205" y="1679435"/>
                </a:lnTo>
                <a:lnTo>
                  <a:pt x="1497952" y="1715538"/>
                </a:lnTo>
                <a:lnTo>
                  <a:pt x="1473603" y="1753053"/>
                </a:lnTo>
                <a:lnTo>
                  <a:pt x="1451229" y="1791909"/>
                </a:lnTo>
                <a:lnTo>
                  <a:pt x="1430901" y="1832034"/>
                </a:lnTo>
                <a:lnTo>
                  <a:pt x="1412691" y="1873358"/>
                </a:lnTo>
                <a:lnTo>
                  <a:pt x="1396669" y="1915811"/>
                </a:lnTo>
                <a:lnTo>
                  <a:pt x="1382906" y="1959320"/>
                </a:lnTo>
                <a:lnTo>
                  <a:pt x="1371475" y="2003816"/>
                </a:lnTo>
                <a:lnTo>
                  <a:pt x="1362445" y="2049227"/>
                </a:lnTo>
                <a:lnTo>
                  <a:pt x="1355888" y="2095482"/>
                </a:lnTo>
                <a:lnTo>
                  <a:pt x="1351876" y="2142511"/>
                </a:lnTo>
                <a:lnTo>
                  <a:pt x="1350479" y="2190241"/>
                </a:lnTo>
                <a:lnTo>
                  <a:pt x="1351732" y="2237977"/>
                </a:lnTo>
                <a:lnTo>
                  <a:pt x="1355603" y="2285017"/>
                </a:lnTo>
                <a:lnTo>
                  <a:pt x="1362021" y="2331292"/>
                </a:lnTo>
                <a:lnTo>
                  <a:pt x="1370913" y="2376730"/>
                </a:lnTo>
                <a:lnTo>
                  <a:pt x="1382211" y="2421260"/>
                </a:lnTo>
                <a:lnTo>
                  <a:pt x="1395842" y="2464811"/>
                </a:lnTo>
                <a:lnTo>
                  <a:pt x="1411736" y="2507312"/>
                </a:lnTo>
                <a:lnTo>
                  <a:pt x="1429822" y="2548691"/>
                </a:lnTo>
                <a:lnTo>
                  <a:pt x="1450028" y="2588878"/>
                </a:lnTo>
                <a:lnTo>
                  <a:pt x="1472285" y="2627801"/>
                </a:lnTo>
                <a:lnTo>
                  <a:pt x="1496520" y="2665390"/>
                </a:lnTo>
                <a:lnTo>
                  <a:pt x="1522664" y="2701573"/>
                </a:lnTo>
                <a:lnTo>
                  <a:pt x="1550645" y="2736278"/>
                </a:lnTo>
                <a:lnTo>
                  <a:pt x="1580393" y="2769435"/>
                </a:lnTo>
                <a:lnTo>
                  <a:pt x="1611835" y="2800973"/>
                </a:lnTo>
                <a:lnTo>
                  <a:pt x="1644902" y="2830821"/>
                </a:lnTo>
                <a:lnTo>
                  <a:pt x="1679523" y="2858906"/>
                </a:lnTo>
                <a:lnTo>
                  <a:pt x="1715626" y="2885159"/>
                </a:lnTo>
                <a:lnTo>
                  <a:pt x="1753141" y="2909509"/>
                </a:lnTo>
                <a:lnTo>
                  <a:pt x="1791997" y="2931883"/>
                </a:lnTo>
                <a:lnTo>
                  <a:pt x="1832122" y="2952210"/>
                </a:lnTo>
                <a:lnTo>
                  <a:pt x="1873447" y="2970421"/>
                </a:lnTo>
                <a:lnTo>
                  <a:pt x="1915899" y="2986443"/>
                </a:lnTo>
                <a:lnTo>
                  <a:pt x="1959409" y="3000205"/>
                </a:lnTo>
                <a:lnTo>
                  <a:pt x="2003904" y="3011637"/>
                </a:lnTo>
                <a:lnTo>
                  <a:pt x="2049315" y="3020666"/>
                </a:lnTo>
                <a:lnTo>
                  <a:pt x="2095570" y="3027223"/>
                </a:lnTo>
                <a:lnTo>
                  <a:pt x="2142599" y="3031235"/>
                </a:lnTo>
                <a:lnTo>
                  <a:pt x="2190330" y="3032633"/>
                </a:lnTo>
                <a:lnTo>
                  <a:pt x="2238742" y="3031329"/>
                </a:lnTo>
                <a:lnTo>
                  <a:pt x="2286475" y="3027323"/>
                </a:lnTo>
                <a:lnTo>
                  <a:pt x="2333450" y="3020689"/>
                </a:lnTo>
                <a:lnTo>
                  <a:pt x="2379589" y="3011498"/>
                </a:lnTo>
                <a:lnTo>
                  <a:pt x="2424814" y="2999821"/>
                </a:lnTo>
                <a:lnTo>
                  <a:pt x="2469046" y="2985731"/>
                </a:lnTo>
                <a:lnTo>
                  <a:pt x="2512207" y="2969300"/>
                </a:lnTo>
                <a:lnTo>
                  <a:pt x="2554219" y="2950599"/>
                </a:lnTo>
                <a:lnTo>
                  <a:pt x="2595004" y="2929701"/>
                </a:lnTo>
                <a:lnTo>
                  <a:pt x="2634482" y="2906678"/>
                </a:lnTo>
                <a:lnTo>
                  <a:pt x="2672577" y="2881601"/>
                </a:lnTo>
                <a:lnTo>
                  <a:pt x="2709208" y="2854543"/>
                </a:lnTo>
                <a:lnTo>
                  <a:pt x="2744299" y="2825576"/>
                </a:lnTo>
                <a:lnTo>
                  <a:pt x="2777771" y="2794771"/>
                </a:lnTo>
                <a:lnTo>
                  <a:pt x="2809546" y="2762200"/>
                </a:lnTo>
                <a:lnTo>
                  <a:pt x="2839544" y="2727936"/>
                </a:lnTo>
                <a:lnTo>
                  <a:pt x="2867689" y="2692050"/>
                </a:lnTo>
                <a:lnTo>
                  <a:pt x="2893901" y="2654615"/>
                </a:lnTo>
                <a:lnTo>
                  <a:pt x="2918102" y="2615702"/>
                </a:lnTo>
                <a:lnTo>
                  <a:pt x="2940214" y="2575383"/>
                </a:lnTo>
                <a:lnTo>
                  <a:pt x="2960159" y="2533730"/>
                </a:lnTo>
                <a:lnTo>
                  <a:pt x="2977858" y="2490816"/>
                </a:lnTo>
                <a:lnTo>
                  <a:pt x="2993233" y="2446712"/>
                </a:lnTo>
                <a:lnTo>
                  <a:pt x="3006206" y="2401490"/>
                </a:lnTo>
                <a:lnTo>
                  <a:pt x="3016698" y="2355223"/>
                </a:lnTo>
                <a:lnTo>
                  <a:pt x="3024631" y="2307981"/>
                </a:lnTo>
                <a:lnTo>
                  <a:pt x="3029927" y="2259838"/>
                </a:lnTo>
                <a:lnTo>
                  <a:pt x="4375873" y="2369692"/>
                </a:lnTo>
                <a:close/>
              </a:path>
            </a:pathLst>
          </a:custGeom>
          <a:ln w="38100">
            <a:solidFill>
              <a:srgbClr val="E71E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48411"/>
            <a:ext cx="505968" cy="4648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99532" y="1906523"/>
            <a:ext cx="6118860" cy="775970"/>
          </a:xfrm>
          <a:custGeom>
            <a:avLst/>
            <a:gdLst/>
            <a:ahLst/>
            <a:cxnLst/>
            <a:rect l="l" t="t" r="r" b="b"/>
            <a:pathLst>
              <a:path w="6118859" h="775969">
                <a:moveTo>
                  <a:pt x="5731001" y="0"/>
                </a:moveTo>
                <a:lnTo>
                  <a:pt x="387857" y="0"/>
                </a:lnTo>
                <a:lnTo>
                  <a:pt x="339197" y="3021"/>
                </a:lnTo>
                <a:lnTo>
                  <a:pt x="292343" y="11843"/>
                </a:lnTo>
                <a:lnTo>
                  <a:pt x="247658" y="26102"/>
                </a:lnTo>
                <a:lnTo>
                  <a:pt x="205505" y="45435"/>
                </a:lnTo>
                <a:lnTo>
                  <a:pt x="166248" y="69480"/>
                </a:lnTo>
                <a:lnTo>
                  <a:pt x="130249" y="97872"/>
                </a:lnTo>
                <a:lnTo>
                  <a:pt x="97872" y="130249"/>
                </a:lnTo>
                <a:lnTo>
                  <a:pt x="69480" y="166248"/>
                </a:lnTo>
                <a:lnTo>
                  <a:pt x="45435" y="205505"/>
                </a:lnTo>
                <a:lnTo>
                  <a:pt x="26102" y="247658"/>
                </a:lnTo>
                <a:lnTo>
                  <a:pt x="11843" y="292343"/>
                </a:lnTo>
                <a:lnTo>
                  <a:pt x="3021" y="339197"/>
                </a:lnTo>
                <a:lnTo>
                  <a:pt x="0" y="387858"/>
                </a:lnTo>
                <a:lnTo>
                  <a:pt x="3021" y="436518"/>
                </a:lnTo>
                <a:lnTo>
                  <a:pt x="11843" y="483372"/>
                </a:lnTo>
                <a:lnTo>
                  <a:pt x="26102" y="528057"/>
                </a:lnTo>
                <a:lnTo>
                  <a:pt x="45435" y="570210"/>
                </a:lnTo>
                <a:lnTo>
                  <a:pt x="69480" y="609467"/>
                </a:lnTo>
                <a:lnTo>
                  <a:pt x="97872" y="645466"/>
                </a:lnTo>
                <a:lnTo>
                  <a:pt x="130249" y="677843"/>
                </a:lnTo>
                <a:lnTo>
                  <a:pt x="166248" y="706235"/>
                </a:lnTo>
                <a:lnTo>
                  <a:pt x="205505" y="730280"/>
                </a:lnTo>
                <a:lnTo>
                  <a:pt x="247658" y="749613"/>
                </a:lnTo>
                <a:lnTo>
                  <a:pt x="292343" y="763872"/>
                </a:lnTo>
                <a:lnTo>
                  <a:pt x="339197" y="772694"/>
                </a:lnTo>
                <a:lnTo>
                  <a:pt x="387857" y="775715"/>
                </a:lnTo>
                <a:lnTo>
                  <a:pt x="5731001" y="775715"/>
                </a:lnTo>
                <a:lnTo>
                  <a:pt x="5779662" y="772694"/>
                </a:lnTo>
                <a:lnTo>
                  <a:pt x="5826516" y="763872"/>
                </a:lnTo>
                <a:lnTo>
                  <a:pt x="5871201" y="749613"/>
                </a:lnTo>
                <a:lnTo>
                  <a:pt x="5913354" y="730280"/>
                </a:lnTo>
                <a:lnTo>
                  <a:pt x="5952611" y="706235"/>
                </a:lnTo>
                <a:lnTo>
                  <a:pt x="5988610" y="677843"/>
                </a:lnTo>
                <a:lnTo>
                  <a:pt x="6020987" y="645466"/>
                </a:lnTo>
                <a:lnTo>
                  <a:pt x="6049379" y="609467"/>
                </a:lnTo>
                <a:lnTo>
                  <a:pt x="6073424" y="570210"/>
                </a:lnTo>
                <a:lnTo>
                  <a:pt x="6092757" y="528057"/>
                </a:lnTo>
                <a:lnTo>
                  <a:pt x="6107016" y="483372"/>
                </a:lnTo>
                <a:lnTo>
                  <a:pt x="6115838" y="436518"/>
                </a:lnTo>
                <a:lnTo>
                  <a:pt x="6118860" y="387858"/>
                </a:lnTo>
                <a:lnTo>
                  <a:pt x="6115838" y="339197"/>
                </a:lnTo>
                <a:lnTo>
                  <a:pt x="6107016" y="292343"/>
                </a:lnTo>
                <a:lnTo>
                  <a:pt x="6092757" y="247658"/>
                </a:lnTo>
                <a:lnTo>
                  <a:pt x="6073424" y="205505"/>
                </a:lnTo>
                <a:lnTo>
                  <a:pt x="6049379" y="166248"/>
                </a:lnTo>
                <a:lnTo>
                  <a:pt x="6020987" y="130249"/>
                </a:lnTo>
                <a:lnTo>
                  <a:pt x="5988610" y="97872"/>
                </a:lnTo>
                <a:lnTo>
                  <a:pt x="5952611" y="69480"/>
                </a:lnTo>
                <a:lnTo>
                  <a:pt x="5913354" y="45435"/>
                </a:lnTo>
                <a:lnTo>
                  <a:pt x="5871201" y="26102"/>
                </a:lnTo>
                <a:lnTo>
                  <a:pt x="5826516" y="11843"/>
                </a:lnTo>
                <a:lnTo>
                  <a:pt x="5779662" y="3021"/>
                </a:lnTo>
                <a:lnTo>
                  <a:pt x="5731001" y="0"/>
                </a:lnTo>
                <a:close/>
              </a:path>
            </a:pathLst>
          </a:custGeom>
          <a:solidFill>
            <a:srgbClr val="572500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99532" y="3080004"/>
            <a:ext cx="6118860" cy="775970"/>
          </a:xfrm>
          <a:custGeom>
            <a:avLst/>
            <a:gdLst/>
            <a:ahLst/>
            <a:cxnLst/>
            <a:rect l="l" t="t" r="r" b="b"/>
            <a:pathLst>
              <a:path w="6118859" h="775970">
                <a:moveTo>
                  <a:pt x="5731001" y="0"/>
                </a:moveTo>
                <a:lnTo>
                  <a:pt x="387857" y="0"/>
                </a:lnTo>
                <a:lnTo>
                  <a:pt x="339197" y="3021"/>
                </a:lnTo>
                <a:lnTo>
                  <a:pt x="292343" y="11843"/>
                </a:lnTo>
                <a:lnTo>
                  <a:pt x="247658" y="26102"/>
                </a:lnTo>
                <a:lnTo>
                  <a:pt x="205505" y="45435"/>
                </a:lnTo>
                <a:lnTo>
                  <a:pt x="166248" y="69480"/>
                </a:lnTo>
                <a:lnTo>
                  <a:pt x="130249" y="97872"/>
                </a:lnTo>
                <a:lnTo>
                  <a:pt x="97872" y="130249"/>
                </a:lnTo>
                <a:lnTo>
                  <a:pt x="69480" y="166248"/>
                </a:lnTo>
                <a:lnTo>
                  <a:pt x="45435" y="205505"/>
                </a:lnTo>
                <a:lnTo>
                  <a:pt x="26102" y="247658"/>
                </a:lnTo>
                <a:lnTo>
                  <a:pt x="11843" y="292343"/>
                </a:lnTo>
                <a:lnTo>
                  <a:pt x="3021" y="339197"/>
                </a:lnTo>
                <a:lnTo>
                  <a:pt x="0" y="387858"/>
                </a:lnTo>
                <a:lnTo>
                  <a:pt x="3021" y="436518"/>
                </a:lnTo>
                <a:lnTo>
                  <a:pt x="11843" y="483372"/>
                </a:lnTo>
                <a:lnTo>
                  <a:pt x="26102" y="528057"/>
                </a:lnTo>
                <a:lnTo>
                  <a:pt x="45435" y="570210"/>
                </a:lnTo>
                <a:lnTo>
                  <a:pt x="69480" y="609467"/>
                </a:lnTo>
                <a:lnTo>
                  <a:pt x="97872" y="645466"/>
                </a:lnTo>
                <a:lnTo>
                  <a:pt x="130249" y="677843"/>
                </a:lnTo>
                <a:lnTo>
                  <a:pt x="166248" y="706235"/>
                </a:lnTo>
                <a:lnTo>
                  <a:pt x="205505" y="730280"/>
                </a:lnTo>
                <a:lnTo>
                  <a:pt x="247658" y="749613"/>
                </a:lnTo>
                <a:lnTo>
                  <a:pt x="292343" y="763872"/>
                </a:lnTo>
                <a:lnTo>
                  <a:pt x="339197" y="772694"/>
                </a:lnTo>
                <a:lnTo>
                  <a:pt x="387857" y="775716"/>
                </a:lnTo>
                <a:lnTo>
                  <a:pt x="5731001" y="775716"/>
                </a:lnTo>
                <a:lnTo>
                  <a:pt x="5779662" y="772694"/>
                </a:lnTo>
                <a:lnTo>
                  <a:pt x="5826516" y="763872"/>
                </a:lnTo>
                <a:lnTo>
                  <a:pt x="5871201" y="749613"/>
                </a:lnTo>
                <a:lnTo>
                  <a:pt x="5913354" y="730280"/>
                </a:lnTo>
                <a:lnTo>
                  <a:pt x="5952611" y="706235"/>
                </a:lnTo>
                <a:lnTo>
                  <a:pt x="5988610" y="677843"/>
                </a:lnTo>
                <a:lnTo>
                  <a:pt x="6020987" y="645466"/>
                </a:lnTo>
                <a:lnTo>
                  <a:pt x="6049379" y="609467"/>
                </a:lnTo>
                <a:lnTo>
                  <a:pt x="6073424" y="570210"/>
                </a:lnTo>
                <a:lnTo>
                  <a:pt x="6092757" y="528057"/>
                </a:lnTo>
                <a:lnTo>
                  <a:pt x="6107016" y="483372"/>
                </a:lnTo>
                <a:lnTo>
                  <a:pt x="6115838" y="436518"/>
                </a:lnTo>
                <a:lnTo>
                  <a:pt x="6118860" y="387858"/>
                </a:lnTo>
                <a:lnTo>
                  <a:pt x="6115838" y="339197"/>
                </a:lnTo>
                <a:lnTo>
                  <a:pt x="6107016" y="292343"/>
                </a:lnTo>
                <a:lnTo>
                  <a:pt x="6092757" y="247658"/>
                </a:lnTo>
                <a:lnTo>
                  <a:pt x="6073424" y="205505"/>
                </a:lnTo>
                <a:lnTo>
                  <a:pt x="6049379" y="166248"/>
                </a:lnTo>
                <a:lnTo>
                  <a:pt x="6020987" y="130249"/>
                </a:lnTo>
                <a:lnTo>
                  <a:pt x="5988610" y="97872"/>
                </a:lnTo>
                <a:lnTo>
                  <a:pt x="5952611" y="69480"/>
                </a:lnTo>
                <a:lnTo>
                  <a:pt x="5913354" y="45435"/>
                </a:lnTo>
                <a:lnTo>
                  <a:pt x="5871201" y="26102"/>
                </a:lnTo>
                <a:lnTo>
                  <a:pt x="5826516" y="11843"/>
                </a:lnTo>
                <a:lnTo>
                  <a:pt x="5779662" y="3021"/>
                </a:lnTo>
                <a:lnTo>
                  <a:pt x="5731001" y="0"/>
                </a:lnTo>
                <a:close/>
              </a:path>
            </a:pathLst>
          </a:custGeom>
          <a:solidFill>
            <a:srgbClr val="572500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99532" y="4245864"/>
            <a:ext cx="6118860" cy="775970"/>
          </a:xfrm>
          <a:custGeom>
            <a:avLst/>
            <a:gdLst/>
            <a:ahLst/>
            <a:cxnLst/>
            <a:rect l="l" t="t" r="r" b="b"/>
            <a:pathLst>
              <a:path w="6118859" h="775970">
                <a:moveTo>
                  <a:pt x="5731001" y="0"/>
                </a:moveTo>
                <a:lnTo>
                  <a:pt x="387857" y="0"/>
                </a:lnTo>
                <a:lnTo>
                  <a:pt x="339197" y="3021"/>
                </a:lnTo>
                <a:lnTo>
                  <a:pt x="292343" y="11843"/>
                </a:lnTo>
                <a:lnTo>
                  <a:pt x="247658" y="26102"/>
                </a:lnTo>
                <a:lnTo>
                  <a:pt x="205505" y="45435"/>
                </a:lnTo>
                <a:lnTo>
                  <a:pt x="166248" y="69480"/>
                </a:lnTo>
                <a:lnTo>
                  <a:pt x="130249" y="97872"/>
                </a:lnTo>
                <a:lnTo>
                  <a:pt x="97872" y="130249"/>
                </a:lnTo>
                <a:lnTo>
                  <a:pt x="69480" y="166248"/>
                </a:lnTo>
                <a:lnTo>
                  <a:pt x="45435" y="205505"/>
                </a:lnTo>
                <a:lnTo>
                  <a:pt x="26102" y="247658"/>
                </a:lnTo>
                <a:lnTo>
                  <a:pt x="11843" y="292343"/>
                </a:lnTo>
                <a:lnTo>
                  <a:pt x="3021" y="339197"/>
                </a:lnTo>
                <a:lnTo>
                  <a:pt x="0" y="387858"/>
                </a:lnTo>
                <a:lnTo>
                  <a:pt x="3021" y="436518"/>
                </a:lnTo>
                <a:lnTo>
                  <a:pt x="11843" y="483372"/>
                </a:lnTo>
                <a:lnTo>
                  <a:pt x="26102" y="528057"/>
                </a:lnTo>
                <a:lnTo>
                  <a:pt x="45435" y="570210"/>
                </a:lnTo>
                <a:lnTo>
                  <a:pt x="69480" y="609467"/>
                </a:lnTo>
                <a:lnTo>
                  <a:pt x="97872" y="645466"/>
                </a:lnTo>
                <a:lnTo>
                  <a:pt x="130249" y="677843"/>
                </a:lnTo>
                <a:lnTo>
                  <a:pt x="166248" y="706235"/>
                </a:lnTo>
                <a:lnTo>
                  <a:pt x="205505" y="730280"/>
                </a:lnTo>
                <a:lnTo>
                  <a:pt x="247658" y="749613"/>
                </a:lnTo>
                <a:lnTo>
                  <a:pt x="292343" y="763872"/>
                </a:lnTo>
                <a:lnTo>
                  <a:pt x="339197" y="772694"/>
                </a:lnTo>
                <a:lnTo>
                  <a:pt x="387857" y="775716"/>
                </a:lnTo>
                <a:lnTo>
                  <a:pt x="5731001" y="775716"/>
                </a:lnTo>
                <a:lnTo>
                  <a:pt x="5779662" y="772694"/>
                </a:lnTo>
                <a:lnTo>
                  <a:pt x="5826516" y="763872"/>
                </a:lnTo>
                <a:lnTo>
                  <a:pt x="5871201" y="749613"/>
                </a:lnTo>
                <a:lnTo>
                  <a:pt x="5913354" y="730280"/>
                </a:lnTo>
                <a:lnTo>
                  <a:pt x="5952611" y="706235"/>
                </a:lnTo>
                <a:lnTo>
                  <a:pt x="5988610" y="677843"/>
                </a:lnTo>
                <a:lnTo>
                  <a:pt x="6020987" y="645466"/>
                </a:lnTo>
                <a:lnTo>
                  <a:pt x="6049379" y="609467"/>
                </a:lnTo>
                <a:lnTo>
                  <a:pt x="6073424" y="570210"/>
                </a:lnTo>
                <a:lnTo>
                  <a:pt x="6092757" y="528057"/>
                </a:lnTo>
                <a:lnTo>
                  <a:pt x="6107016" y="483372"/>
                </a:lnTo>
                <a:lnTo>
                  <a:pt x="6115838" y="436518"/>
                </a:lnTo>
                <a:lnTo>
                  <a:pt x="6118860" y="387858"/>
                </a:lnTo>
                <a:lnTo>
                  <a:pt x="6115838" y="339197"/>
                </a:lnTo>
                <a:lnTo>
                  <a:pt x="6107016" y="292343"/>
                </a:lnTo>
                <a:lnTo>
                  <a:pt x="6092757" y="247658"/>
                </a:lnTo>
                <a:lnTo>
                  <a:pt x="6073424" y="205505"/>
                </a:lnTo>
                <a:lnTo>
                  <a:pt x="6049379" y="166248"/>
                </a:lnTo>
                <a:lnTo>
                  <a:pt x="6020987" y="130249"/>
                </a:lnTo>
                <a:lnTo>
                  <a:pt x="5988610" y="97872"/>
                </a:lnTo>
                <a:lnTo>
                  <a:pt x="5952611" y="69480"/>
                </a:lnTo>
                <a:lnTo>
                  <a:pt x="5913354" y="45435"/>
                </a:lnTo>
                <a:lnTo>
                  <a:pt x="5871201" y="26102"/>
                </a:lnTo>
                <a:lnTo>
                  <a:pt x="5826516" y="11843"/>
                </a:lnTo>
                <a:lnTo>
                  <a:pt x="5779662" y="3021"/>
                </a:lnTo>
                <a:lnTo>
                  <a:pt x="5731001" y="0"/>
                </a:lnTo>
                <a:close/>
              </a:path>
            </a:pathLst>
          </a:custGeom>
          <a:solidFill>
            <a:srgbClr val="572500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10325" y="3172205"/>
            <a:ext cx="4836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整个活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现产品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功能为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8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旨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最大化 展现产品利益，促使受众对产品未来进驻信心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10325" y="1998345"/>
            <a:ext cx="4837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从感性层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sz="18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出发，使受众沉浸式全方位体验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尝 试产品（外观/口感/操作）建立产品印象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10325" y="4337684"/>
            <a:ext cx="4836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打造虚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的沟通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域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使洽</a:t>
            </a:r>
            <a:r>
              <a:rPr sz="18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谈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8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私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密及具 趣味性，进而推动合作更为顺畅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87365" y="1509018"/>
            <a:ext cx="648970" cy="3514725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45"/>
              </a:spcBef>
            </a:pPr>
            <a:r>
              <a:rPr sz="6300" b="1" i="1" spc="-76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6300" i="1" spc="-76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63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1555"/>
              </a:spcBef>
            </a:pPr>
            <a:r>
              <a:rPr sz="6300" b="1" i="1" spc="-22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6300" i="1" spc="-135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6300">
              <a:latin typeface="Arial" panose="020B0604020202020204"/>
              <a:cs typeface="Arial" panose="020B0604020202020204"/>
            </a:endParaRPr>
          </a:p>
          <a:p>
            <a:pPr marL="22860">
              <a:lnSpc>
                <a:spcPct val="100000"/>
              </a:lnSpc>
              <a:spcBef>
                <a:spcPts val="1685"/>
              </a:spcBef>
            </a:pPr>
            <a:r>
              <a:rPr sz="6300" b="1" i="1" spc="-26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6300" i="1" spc="-260" dirty="0">
                <a:solidFill>
                  <a:srgbClr val="572500"/>
                </a:solidFill>
                <a:latin typeface="Arial" panose="020B0604020202020204"/>
                <a:cs typeface="Arial" panose="020B0604020202020204"/>
              </a:rPr>
              <a:t>.</a:t>
            </a:r>
            <a:endParaRPr sz="63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1555</Words>
  <Application>Microsoft Office PowerPoint</Application>
  <PresentationFormat>宽屏</PresentationFormat>
  <Paragraphs>523</Paragraphs>
  <Slides>57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4" baseType="lpstr">
      <vt:lpstr>Batang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CONTENT</vt:lpstr>
      <vt:lpstr>CONTENT</vt:lpstr>
      <vt:lpstr>Brief Recap</vt:lpstr>
      <vt:lpstr>PowerPoint 演示文稿</vt:lpstr>
      <vt:lpstr>主要目标受众最关注什么？</vt:lpstr>
      <vt:lpstr>PowerPoint 演示文稿</vt:lpstr>
      <vt:lpstr>酒店作为大众消费者出差&amp;旅游的临时小家，</vt:lpstr>
      <vt:lpstr>PowerPoint 演示文稿</vt:lpstr>
      <vt:lpstr> 4. 通过感官营销（视觉、听觉、触觉、嗅觉和味觉）向受众传递统一信息，以更亲密和个 性化的方式展现产品个性，以此吸引&amp;影响受众……</vt:lpstr>
      <vt:lpstr>PowerPoint 演示文稿</vt:lpstr>
      <vt:lpstr>我们用明亮的色彩点亮你的生活， 我们用多滋的口味丰富你的未来。</vt:lpstr>
      <vt:lpstr>PowerPoint 演示文稿</vt:lpstr>
      <vt:lpstr>Concept</vt:lpstr>
      <vt:lpstr>CONTENT</vt:lpstr>
      <vt:lpstr>设计效果图-正视图</vt:lpstr>
      <vt:lpstr>PowerPoint 演示文稿</vt:lpstr>
      <vt:lpstr>PowerPoint 演示文稿</vt:lpstr>
      <vt:lpstr>设计效果图-顶部结构</vt:lpstr>
      <vt:lpstr>设计效果图-呼吸灯</vt:lpstr>
      <vt:lpstr>设计效果图-呼吸灯</vt:lpstr>
      <vt:lpstr>设计效果图-内场侧视图</vt:lpstr>
      <vt:lpstr>PowerPoint 演示文稿</vt:lpstr>
      <vt:lpstr>平面布局图</vt:lpstr>
      <vt:lpstr>PowerPoint 演示文稿</vt:lpstr>
      <vt:lpstr>工作人员点位图</vt:lpstr>
      <vt:lpstr>现场吸引 1： 胡歌机器人周边巡游</vt:lpstr>
      <vt:lpstr>PowerPoint 演示文稿</vt:lpstr>
      <vt:lpstr>现场吸引 2 Option 1： AR舞台吸引-咖啡的律动</vt:lpstr>
      <vt:lpstr>现场吸引 2 Option 2： AR舞台吸引-错觉艺术合影</vt:lpstr>
      <vt:lpstr>PowerPoint 演示文稿</vt:lpstr>
      <vt:lpstr>多趣酷思AR胶囊墙扫红包</vt:lpstr>
      <vt:lpstr>PowerPoint 演示文稿</vt:lpstr>
      <vt:lpstr>触屏互动 今天你喝什么咖啡？</vt:lpstr>
      <vt:lpstr>PowerPoint 演示文稿</vt:lpstr>
      <vt:lpstr>PowerPoint 演示文稿</vt:lpstr>
      <vt:lpstr>PowerPoint 演示文稿</vt:lpstr>
      <vt:lpstr>多趣酷思迷你发布会</vt:lpstr>
      <vt:lpstr>PowerPoint 演示文稿</vt:lpstr>
      <vt:lpstr>PowerPoint 演示文稿</vt:lpstr>
      <vt:lpstr>PowerPoint 演示文稿</vt:lpstr>
      <vt:lpstr>工作人员服装推荐</vt:lpstr>
      <vt:lpstr>PowerPoint 演示文稿</vt:lpstr>
      <vt:lpstr>PowerPoint 演示文稿</vt:lpstr>
      <vt:lpstr>整体传播策略解读</vt:lpstr>
      <vt:lpstr>网络传播推广造势Roadmap</vt:lpstr>
      <vt:lpstr>网络媒体平台选择</vt:lpstr>
      <vt:lpstr>活动通稿</vt:lpstr>
      <vt:lpstr>活动通稿</vt:lpstr>
      <vt:lpstr>行业通稿</vt:lpstr>
      <vt:lpstr>微博、微信大账号矩阵联动</vt:lpstr>
      <vt:lpstr>现场邀请广东区域媒体列表</vt:lpstr>
      <vt:lpstr>全程报道媒体列表－网络媒体</vt:lpstr>
      <vt:lpstr>全程报道媒体列表－微信KOL（示例）</vt:lpstr>
      <vt:lpstr>全程报道媒体列表－微博KOL（示例）</vt:lpstr>
      <vt:lpstr>CONTENT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徐佳</dc:creator>
  <cp:lastModifiedBy>康 邓</cp:lastModifiedBy>
  <cp:revision>2</cp:revision>
  <dcterms:created xsi:type="dcterms:W3CDTF">2019-03-17T06:03:06Z</dcterms:created>
  <dcterms:modified xsi:type="dcterms:W3CDTF">2021-03-28T10:45:55Z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2019-03-15T00:00:00Z</vt:filetime>
  </property>
  <property fmtid="{D5CDD505-2E9C-101B-9397-08002B2CF9AE}" pid="5" name="KSORubyTemplateID">
    <vt:lpwstr>13</vt:lpwstr>
  </property>
  <property fmtid="{D5CDD505-2E9C-101B-9397-08002B2CF9AE}" pid="6" name="KSOProductBuildVer">
    <vt:lpwstr>2052-10.1.0.7698</vt:lpwstr>
  </property>
</Properties>
</file>