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5"/>
  </p:notesMasterIdLst>
  <p:sldIdLst>
    <p:sldId id="270" r:id="rId4"/>
    <p:sldId id="256" r:id="rId6"/>
    <p:sldId id="265" r:id="rId7"/>
    <p:sldId id="285" r:id="rId8"/>
    <p:sldId id="257" r:id="rId9"/>
    <p:sldId id="262" r:id="rId10"/>
    <p:sldId id="286" r:id="rId11"/>
    <p:sldId id="287" r:id="rId12"/>
    <p:sldId id="288" r:id="rId13"/>
    <p:sldId id="289" r:id="rId14"/>
    <p:sldId id="305" r:id="rId15"/>
    <p:sldId id="306" r:id="rId16"/>
    <p:sldId id="307" r:id="rId17"/>
    <p:sldId id="290" r:id="rId18"/>
    <p:sldId id="296" r:id="rId19"/>
    <p:sldId id="295" r:id="rId20"/>
    <p:sldId id="291" r:id="rId21"/>
    <p:sldId id="292" r:id="rId22"/>
    <p:sldId id="293" r:id="rId23"/>
    <p:sldId id="294" r:id="rId24"/>
    <p:sldId id="297" r:id="rId25"/>
    <p:sldId id="298" r:id="rId26"/>
    <p:sldId id="302" r:id="rId27"/>
    <p:sldId id="299" r:id="rId28"/>
    <p:sldId id="301" r:id="rId29"/>
    <p:sldId id="300" r:id="rId30"/>
    <p:sldId id="303" r:id="rId31"/>
    <p:sldId id="304" r:id="rId32"/>
    <p:sldId id="267" r:id="rId33"/>
    <p:sldId id="308" r:id="rId34"/>
    <p:sldId id="268" r:id="rId35"/>
    <p:sldId id="309" r:id="rId36"/>
    <p:sldId id="310" r:id="rId37"/>
    <p:sldId id="269" r:id="rId38"/>
    <p:sldId id="266" r:id="rId39"/>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撞色系列-运动浪潮" id="{68EC8E8C-DDFB-43F8-B3E0-5161E19A38ED}">
          <p14:sldIdLst>
            <p14:sldId id="270"/>
            <p14:sldId id="256"/>
            <p14:sldId id="265"/>
            <p14:sldId id="285"/>
            <p14:sldId id="257"/>
            <p14:sldId id="262"/>
            <p14:sldId id="286"/>
            <p14:sldId id="287"/>
            <p14:sldId id="288"/>
            <p14:sldId id="289"/>
            <p14:sldId id="305"/>
            <p14:sldId id="306"/>
            <p14:sldId id="307"/>
            <p14:sldId id="290"/>
            <p14:sldId id="296"/>
            <p14:sldId id="295"/>
            <p14:sldId id="291"/>
            <p14:sldId id="292"/>
            <p14:sldId id="293"/>
            <p14:sldId id="294"/>
            <p14:sldId id="297"/>
            <p14:sldId id="298"/>
            <p14:sldId id="302"/>
            <p14:sldId id="299"/>
            <p14:sldId id="301"/>
            <p14:sldId id="300"/>
            <p14:sldId id="303"/>
            <p14:sldId id="304"/>
            <p14:sldId id="267"/>
          </p14:sldIdLst>
        </p14:section>
        <p14:section name="设计规范看这里！" id="{EEEB91EA-AE47-47C4-A8EB-DC167EBC2F35}">
          <p14:sldIdLst>
            <p14:sldId id="308"/>
            <p14:sldId id="268"/>
            <p14:sldId id="309"/>
            <p14:sldId id="310"/>
            <p14:sldId id="269"/>
            <p14:sldId id="266"/>
          </p14:sldIdLst>
        </p14:section>
      </p14:sectionLst>
    </p:ext>
    <p:ext uri="{EFAFB233-063F-42B5-8137-9DF3F51BA10A}">
      <p15:sldGuideLst xmlns:p15="http://schemas.microsoft.com/office/powerpoint/2012/main">
        <p15:guide id="1" pos="527" userDrawn="1">
          <p15:clr>
            <a:srgbClr val="A4A3A4"/>
          </p15:clr>
        </p15:guide>
        <p15:guide id="2" orient="horz" pos="848" userDrawn="1">
          <p15:clr>
            <a:srgbClr val="A4A3A4"/>
          </p15:clr>
        </p15:guide>
        <p15:guide id="3" orient="horz" pos="11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9BF"/>
    <a:srgbClr val="E26A36"/>
    <a:srgbClr val="DB591F"/>
    <a:srgbClr val="C9E312"/>
    <a:srgbClr val="0079C1"/>
    <a:srgbClr val="2D2526"/>
    <a:srgbClr val="E1622B"/>
    <a:srgbClr val="FBC200"/>
    <a:srgbClr val="58AEDC"/>
    <a:srgbClr val="DBD9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4" autoAdjust="0"/>
    <p:restoredTop sz="94660"/>
  </p:normalViewPr>
  <p:slideViewPr>
    <p:cSldViewPr snapToGrid="0" showGuides="1">
      <p:cViewPr varScale="1">
        <p:scale>
          <a:sx n="116" d="100"/>
          <a:sy n="116" d="100"/>
        </p:scale>
        <p:origin x="114" y="924"/>
      </p:cViewPr>
      <p:guideLst>
        <p:guide pos="527"/>
        <p:guide orient="horz" pos="848"/>
        <p:guide orient="horz" pos="1103"/>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3" Type="http://schemas.openxmlformats.org/officeDocument/2006/relationships/tags" Target="tags/tag8.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B81AF-704C-429F-B39C-DB0160A732C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B753C-2D05-4DEF-947B-85838651400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E93CC19-7F41-4107-9D37-E304253DFA9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E93CC19-7F41-4107-9D37-E304253DFA97}"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E93CC19-7F41-4107-9D37-E304253DFA97}"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E93CC19-7F41-4107-9D37-E304253DFA97}"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E93CC19-7F41-4107-9D37-E304253DFA97}"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E93CC19-7F41-4107-9D37-E304253DFA97}"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8B753C-2D05-4DEF-947B-85838651400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6C10252-554A-4D12-B208-15FC0E788C0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DC7713-94E3-433A-A031-93C8E6A0D01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6C10252-554A-4D12-B208-15FC0E788C0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DC7713-94E3-433A-A031-93C8E6A0D01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C10252-554A-4D12-B208-15FC0E788C0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9DC7713-94E3-433A-A031-93C8E6A0D01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1.png"/><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C10252-554A-4D12-B208-15FC0E788C0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C7713-94E3-433A-A031-93C8E6A0D01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2.xml"/><Relationship Id="rId7" Type="http://schemas.openxmlformats.org/officeDocument/2006/relationships/tags" Target="../tags/tag2.xml"/><Relationship Id="rId6" Type="http://schemas.openxmlformats.org/officeDocument/2006/relationships/image" Target="../media/image32.jpeg"/><Relationship Id="rId5" Type="http://schemas.microsoft.com/office/2007/relationships/hdphoto" Target="../media/image31.wdp"/><Relationship Id="rId4" Type="http://schemas.openxmlformats.org/officeDocument/2006/relationships/image" Target="../media/image30.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9" Type="http://schemas.openxmlformats.org/officeDocument/2006/relationships/image" Target="../media/image35.jpeg"/><Relationship Id="rId8" Type="http://schemas.openxmlformats.org/officeDocument/2006/relationships/image" Target="../media/image34.jpeg"/><Relationship Id="rId7" Type="http://schemas.openxmlformats.org/officeDocument/2006/relationships/image" Target="../media/image33.png"/><Relationship Id="rId6" Type="http://schemas.openxmlformats.org/officeDocument/2006/relationships/tags" Target="../tags/tag3.xml"/><Relationship Id="rId5" Type="http://schemas.microsoft.com/office/2007/relationships/hdphoto" Target="../media/image31.wdp"/><Relationship Id="rId4" Type="http://schemas.openxmlformats.org/officeDocument/2006/relationships/image" Target="../media/image30.png"/><Relationship Id="rId3" Type="http://schemas.microsoft.com/office/2007/relationships/hdphoto" Target="../media/image10.wdp"/><Relationship Id="rId2" Type="http://schemas.openxmlformats.org/officeDocument/2006/relationships/image" Target="../media/image9.png"/><Relationship Id="rId12" Type="http://schemas.openxmlformats.org/officeDocument/2006/relationships/notesSlide" Target="../notesSlides/notesSlide12.xml"/><Relationship Id="rId11" Type="http://schemas.openxmlformats.org/officeDocument/2006/relationships/slideLayout" Target="../slideLayouts/slideLayout2.xml"/><Relationship Id="rId10" Type="http://schemas.openxmlformats.org/officeDocument/2006/relationships/tags" Target="../tags/tag4.xml"/><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xml"/><Relationship Id="rId7" Type="http://schemas.openxmlformats.org/officeDocument/2006/relationships/image" Target="../media/image33.png"/><Relationship Id="rId6" Type="http://schemas.openxmlformats.org/officeDocument/2006/relationships/image" Target="../media/image36.jpeg"/><Relationship Id="rId5" Type="http://schemas.microsoft.com/office/2007/relationships/hdphoto" Target="../media/image31.wdp"/><Relationship Id="rId4" Type="http://schemas.openxmlformats.org/officeDocument/2006/relationships/image" Target="../media/image30.png"/><Relationship Id="rId3" Type="http://schemas.microsoft.com/office/2007/relationships/hdphoto" Target="../media/image10.wdp"/><Relationship Id="rId2" Type="http://schemas.openxmlformats.org/officeDocument/2006/relationships/image" Target="../media/image9.png"/><Relationship Id="rId10" Type="http://schemas.openxmlformats.org/officeDocument/2006/relationships/notesSlide" Target="../notesSlides/notesSlide13.xml"/><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png"/><Relationship Id="rId7" Type="http://schemas.openxmlformats.org/officeDocument/2006/relationships/image" Target="../media/image11.png"/><Relationship Id="rId6" Type="http://schemas.microsoft.com/office/2007/relationships/hdphoto" Target="../media/image10.wdp"/><Relationship Id="rId5" Type="http://schemas.openxmlformats.org/officeDocument/2006/relationships/image" Target="../media/image9.png"/><Relationship Id="rId4" Type="http://schemas.openxmlformats.org/officeDocument/2006/relationships/image" Target="../media/image4.png"/><Relationship Id="rId3" Type="http://schemas.openxmlformats.org/officeDocument/2006/relationships/image" Target="../media/image38.png"/><Relationship Id="rId2" Type="http://schemas.openxmlformats.org/officeDocument/2006/relationships/image" Target="../media/image37.png"/><Relationship Id="rId12" Type="http://schemas.openxmlformats.org/officeDocument/2006/relationships/notesSlide" Target="../notesSlides/notesSlide14.xml"/><Relationship Id="rId11" Type="http://schemas.openxmlformats.org/officeDocument/2006/relationships/slideLayout" Target="../slideLayouts/slideLayout2.xml"/><Relationship Id="rId10" Type="http://schemas.openxmlformats.org/officeDocument/2006/relationships/image" Target="../media/image41.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2.png"/><Relationship Id="rId7" Type="http://schemas.openxmlformats.org/officeDocument/2006/relationships/image" Target="../media/image11.png"/><Relationship Id="rId6" Type="http://schemas.microsoft.com/office/2007/relationships/hdphoto" Target="../media/image10.wdp"/><Relationship Id="rId5" Type="http://schemas.openxmlformats.org/officeDocument/2006/relationships/image" Target="../media/image9.png"/><Relationship Id="rId4" Type="http://schemas.openxmlformats.org/officeDocument/2006/relationships/image" Target="../media/image4.png"/><Relationship Id="rId3" Type="http://schemas.openxmlformats.org/officeDocument/2006/relationships/image" Target="../media/image38.png"/><Relationship Id="rId2" Type="http://schemas.openxmlformats.org/officeDocument/2006/relationships/image" Target="../media/image37.png"/><Relationship Id="rId10" Type="http://schemas.openxmlformats.org/officeDocument/2006/relationships/notesSlide" Target="../notesSlides/notesSlide15.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43.jpeg"/><Relationship Id="rId7" Type="http://schemas.openxmlformats.org/officeDocument/2006/relationships/image" Target="../media/image11.png"/><Relationship Id="rId6" Type="http://schemas.microsoft.com/office/2007/relationships/hdphoto" Target="../media/image10.wdp"/><Relationship Id="rId5" Type="http://schemas.openxmlformats.org/officeDocument/2006/relationships/image" Target="../media/image9.png"/><Relationship Id="rId4" Type="http://schemas.openxmlformats.org/officeDocument/2006/relationships/image" Target="../media/image4.png"/><Relationship Id="rId3" Type="http://schemas.openxmlformats.org/officeDocument/2006/relationships/image" Target="../media/image38.png"/><Relationship Id="rId2" Type="http://schemas.openxmlformats.org/officeDocument/2006/relationships/image" Target="../media/image37.png"/><Relationship Id="rId11" Type="http://schemas.openxmlformats.org/officeDocument/2006/relationships/notesSlide" Target="../notesSlides/notesSlide16.xml"/><Relationship Id="rId10" Type="http://schemas.openxmlformats.org/officeDocument/2006/relationships/slideLayout" Target="../slideLayouts/slideLayout2.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11.png"/><Relationship Id="rId6" Type="http://schemas.microsoft.com/office/2007/relationships/hdphoto" Target="../media/image10.wdp"/><Relationship Id="rId5" Type="http://schemas.openxmlformats.org/officeDocument/2006/relationships/image" Target="../media/image9.png"/><Relationship Id="rId4" Type="http://schemas.openxmlformats.org/officeDocument/2006/relationships/image" Target="../media/image4.png"/><Relationship Id="rId3" Type="http://schemas.openxmlformats.org/officeDocument/2006/relationships/image" Target="../media/image38.png"/><Relationship Id="rId2" Type="http://schemas.openxmlformats.org/officeDocument/2006/relationships/image" Target="../media/image37.png"/><Relationship Id="rId11" Type="http://schemas.openxmlformats.org/officeDocument/2006/relationships/notesSlide" Target="../notesSlides/notesSlide17.xml"/><Relationship Id="rId10" Type="http://schemas.openxmlformats.org/officeDocument/2006/relationships/slideLayout" Target="../slideLayouts/slideLayout2.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9" Type="http://schemas.openxmlformats.org/officeDocument/2006/relationships/image" Target="../media/image48.jpeg"/><Relationship Id="rId8" Type="http://schemas.openxmlformats.org/officeDocument/2006/relationships/image" Target="../media/image47.jpeg"/><Relationship Id="rId7" Type="http://schemas.openxmlformats.org/officeDocument/2006/relationships/image" Target="../media/image11.png"/><Relationship Id="rId6" Type="http://schemas.microsoft.com/office/2007/relationships/hdphoto" Target="../media/image10.wdp"/><Relationship Id="rId5" Type="http://schemas.openxmlformats.org/officeDocument/2006/relationships/image" Target="../media/image9.png"/><Relationship Id="rId4" Type="http://schemas.openxmlformats.org/officeDocument/2006/relationships/image" Target="../media/image4.png"/><Relationship Id="rId3" Type="http://schemas.openxmlformats.org/officeDocument/2006/relationships/image" Target="../media/image38.png"/><Relationship Id="rId2" Type="http://schemas.openxmlformats.org/officeDocument/2006/relationships/image" Target="../media/image37.png"/><Relationship Id="rId11" Type="http://schemas.openxmlformats.org/officeDocument/2006/relationships/notesSlide" Target="../notesSlides/notesSlide18.xml"/><Relationship Id="rId10" Type="http://schemas.openxmlformats.org/officeDocument/2006/relationships/slideLayout" Target="../slideLayouts/slideLayout2.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jpeg"/><Relationship Id="rId7" Type="http://schemas.openxmlformats.org/officeDocument/2006/relationships/image" Target="../media/image11.png"/><Relationship Id="rId6" Type="http://schemas.microsoft.com/office/2007/relationships/hdphoto" Target="../media/image10.wdp"/><Relationship Id="rId5" Type="http://schemas.openxmlformats.org/officeDocument/2006/relationships/image" Target="../media/image9.png"/><Relationship Id="rId4" Type="http://schemas.openxmlformats.org/officeDocument/2006/relationships/image" Target="../media/image4.png"/><Relationship Id="rId3" Type="http://schemas.openxmlformats.org/officeDocument/2006/relationships/image" Target="../media/image38.png"/><Relationship Id="rId2" Type="http://schemas.openxmlformats.org/officeDocument/2006/relationships/image" Target="../media/image37.png"/><Relationship Id="rId11" Type="http://schemas.openxmlformats.org/officeDocument/2006/relationships/notesSlide" Target="../notesSlides/notesSlide19.xml"/><Relationship Id="rId10" Type="http://schemas.openxmlformats.org/officeDocument/2006/relationships/slideLayout" Target="../slideLayouts/slideLayout2.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1.png"/><Relationship Id="rId7" Type="http://schemas.microsoft.com/office/2007/relationships/hdphoto" Target="../media/image10.wdp"/><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image7.wdp"/><Relationship Id="rId3" Type="http://schemas.openxmlformats.org/officeDocument/2006/relationships/image" Target="../media/image6.png"/><Relationship Id="rId2" Type="http://schemas.openxmlformats.org/officeDocument/2006/relationships/image" Target="../media/image4.png"/><Relationship Id="rId10" Type="http://schemas.openxmlformats.org/officeDocument/2006/relationships/notesSlide" Target="../notesSlides/notesSlide2.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image" Target="../media/image51.png"/><Relationship Id="rId7" Type="http://schemas.openxmlformats.org/officeDocument/2006/relationships/image" Target="../media/image11.png"/><Relationship Id="rId6" Type="http://schemas.microsoft.com/office/2007/relationships/hdphoto" Target="../media/image10.wdp"/><Relationship Id="rId5" Type="http://schemas.openxmlformats.org/officeDocument/2006/relationships/image" Target="../media/image9.png"/><Relationship Id="rId4" Type="http://schemas.openxmlformats.org/officeDocument/2006/relationships/image" Target="../media/image4.png"/><Relationship Id="rId3" Type="http://schemas.openxmlformats.org/officeDocument/2006/relationships/image" Target="../media/image38.png"/><Relationship Id="rId2" Type="http://schemas.openxmlformats.org/officeDocument/2006/relationships/image" Target="../media/image37.png"/><Relationship Id="rId12" Type="http://schemas.openxmlformats.org/officeDocument/2006/relationships/notesSlide" Target="../notesSlides/notesSlide20.xml"/><Relationship Id="rId11" Type="http://schemas.openxmlformats.org/officeDocument/2006/relationships/slideLayout" Target="../slideLayouts/slideLayout2.xml"/><Relationship Id="rId10" Type="http://schemas.openxmlformats.org/officeDocument/2006/relationships/image" Target="../media/image53.jpeg"/><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58.png"/><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54.png"/><Relationship Id="rId11" Type="http://schemas.openxmlformats.org/officeDocument/2006/relationships/notesSlide" Target="../notesSlides/notesSlide21.xml"/><Relationship Id="rId10" Type="http://schemas.openxmlformats.org/officeDocument/2006/relationships/slideLayout" Target="../slideLayouts/slideLayout2.xml"/><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2.xml"/><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2.xml"/><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2.xml"/><Relationship Id="rId7" Type="http://schemas.openxmlformats.org/officeDocument/2006/relationships/image" Target="../media/image66.png"/><Relationship Id="rId6" Type="http://schemas.openxmlformats.org/officeDocument/2006/relationships/image" Target="../media/image65.png"/><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xml"/><Relationship Id="rId7" Type="http://schemas.openxmlformats.org/officeDocument/2006/relationships/image" Target="../media/image69.png"/><Relationship Id="rId6" Type="http://schemas.openxmlformats.org/officeDocument/2006/relationships/image" Target="../media/image68.png"/><Relationship Id="rId5" Type="http://schemas.microsoft.com/office/2007/relationships/hdphoto" Target="../media/image31.wdp"/><Relationship Id="rId4" Type="http://schemas.openxmlformats.org/officeDocument/2006/relationships/image" Target="../media/image30.png"/><Relationship Id="rId3" Type="http://schemas.microsoft.com/office/2007/relationships/hdphoto" Target="../media/image10.wdp"/><Relationship Id="rId2" Type="http://schemas.openxmlformats.org/officeDocument/2006/relationships/image" Target="../media/image9.png"/><Relationship Id="rId10" Type="http://schemas.openxmlformats.org/officeDocument/2006/relationships/notesSlide" Target="../notesSlides/notesSlide27.xml"/><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7.xml"/><Relationship Id="rId7" Type="http://schemas.openxmlformats.org/officeDocument/2006/relationships/image" Target="../media/image71.png"/><Relationship Id="rId6" Type="http://schemas.openxmlformats.org/officeDocument/2006/relationships/image" Target="../media/image70.png"/><Relationship Id="rId5" Type="http://schemas.microsoft.com/office/2007/relationships/hdphoto" Target="../media/image31.wdp"/><Relationship Id="rId4" Type="http://schemas.openxmlformats.org/officeDocument/2006/relationships/image" Target="../media/image30.png"/><Relationship Id="rId3" Type="http://schemas.microsoft.com/office/2007/relationships/hdphoto" Target="../media/image10.wdp"/><Relationship Id="rId2" Type="http://schemas.openxmlformats.org/officeDocument/2006/relationships/image" Target="../media/image9.png"/><Relationship Id="rId10" Type="http://schemas.openxmlformats.org/officeDocument/2006/relationships/notesSlide" Target="../notesSlides/notesSlide28.xml"/><Relationship Id="rId1" Type="http://schemas.openxmlformats.org/officeDocument/2006/relationships/image" Target="../media/image29.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4.xml"/><Relationship Id="rId3" Type="http://schemas.openxmlformats.org/officeDocument/2006/relationships/image" Target="../media/image11.png"/><Relationship Id="rId2" Type="http://schemas.microsoft.com/office/2007/relationships/hdphoto" Target="../media/image10.wdp"/><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3.xml"/><Relationship Id="rId6" Type="http://schemas.openxmlformats.org/officeDocument/2006/relationships/image" Target="../media/image11.png"/><Relationship Id="rId5" Type="http://schemas.microsoft.com/office/2007/relationships/hdphoto" Target="../media/image10.wdp"/><Relationship Id="rId4" Type="http://schemas.openxmlformats.org/officeDocument/2006/relationships/image" Target="../media/image9.png"/><Relationship Id="rId3" Type="http://schemas.openxmlformats.org/officeDocument/2006/relationships/image" Target="../media/image4.png"/><Relationship Id="rId2" Type="http://schemas.openxmlformats.org/officeDocument/2006/relationships/image" Target="../media/image13.svg"/><Relationship Id="rId1"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3.xml"/><Relationship Id="rId5" Type="http://schemas.microsoft.com/office/2007/relationships/hdphoto" Target="../media/image10.wdp"/><Relationship Id="rId4" Type="http://schemas.openxmlformats.org/officeDocument/2006/relationships/image" Target="../media/image9.png"/><Relationship Id="rId3" Type="http://schemas.openxmlformats.org/officeDocument/2006/relationships/image" Target="../media/image72.png"/><Relationship Id="rId2" Type="http://schemas.openxmlformats.org/officeDocument/2006/relationships/image" Target="../media/image29.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7.png"/><Relationship Id="rId7" Type="http://schemas.openxmlformats.org/officeDocument/2006/relationships/image" Target="../media/image11.png"/><Relationship Id="rId6" Type="http://schemas.microsoft.com/office/2007/relationships/hdphoto" Target="../media/image10.wdp"/><Relationship Id="rId5" Type="http://schemas.openxmlformats.org/officeDocument/2006/relationships/image" Target="../media/image9.png"/><Relationship Id="rId4" Type="http://schemas.openxmlformats.org/officeDocument/2006/relationships/image" Target="../media/image4.png"/><Relationship Id="rId3" Type="http://schemas.microsoft.com/office/2007/relationships/hdphoto" Target="../media/image16.wdp"/><Relationship Id="rId2" Type="http://schemas.openxmlformats.org/officeDocument/2006/relationships/image" Target="../media/image15.png"/><Relationship Id="rId10" Type="http://schemas.openxmlformats.org/officeDocument/2006/relationships/notesSlide" Target="../notesSlides/notesSlide4.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1.xml"/><Relationship Id="rId5" Type="http://schemas.microsoft.com/office/2007/relationships/hdphoto" Target="../media/image10.wdp"/><Relationship Id="rId4" Type="http://schemas.openxmlformats.org/officeDocument/2006/relationships/image" Target="../media/image9.png"/><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2.xml"/><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sp>
        <p:nvSpPr>
          <p:cNvPr id="26" name="任意多边形: 形状 25"/>
          <p:cNvSpPr/>
          <p:nvPr/>
        </p:nvSpPr>
        <p:spPr>
          <a:xfrm rot="780000">
            <a:off x="2037715" y="930910"/>
            <a:ext cx="10036810" cy="6551295"/>
          </a:xfrm>
          <a:custGeom>
            <a:avLst/>
            <a:gdLst>
              <a:gd name="connsiteX0" fmla="*/ 0 w 11059886"/>
              <a:gd name="connsiteY0" fmla="*/ 2220686 h 8128000"/>
              <a:gd name="connsiteX1" fmla="*/ 476205 w 11059886"/>
              <a:gd name="connsiteY1" fmla="*/ 2112264 h 8128000"/>
              <a:gd name="connsiteX2" fmla="*/ 757338 w 11059886"/>
              <a:gd name="connsiteY2" fmla="*/ 2048256 h 8128000"/>
              <a:gd name="connsiteX3" fmla="*/ 1526152 w 11059886"/>
              <a:gd name="connsiteY3" fmla="*/ 1873214 h 8128000"/>
              <a:gd name="connsiteX4" fmla="*/ 2002357 w 11059886"/>
              <a:gd name="connsiteY4" fmla="*/ 1764792 h 8128000"/>
              <a:gd name="connsiteX5" fmla="*/ 2478562 w 11059886"/>
              <a:gd name="connsiteY5" fmla="*/ 1656370 h 8128000"/>
              <a:gd name="connsiteX6" fmla="*/ 3247375 w 11059886"/>
              <a:gd name="connsiteY6" fmla="*/ 1481328 h 8128000"/>
              <a:gd name="connsiteX7" fmla="*/ 3626044 w 11059886"/>
              <a:gd name="connsiteY7" fmla="*/ 1395113 h 8128000"/>
              <a:gd name="connsiteX8" fmla="*/ 4394857 w 11059886"/>
              <a:gd name="connsiteY8" fmla="*/ 1220071 h 8128000"/>
              <a:gd name="connsiteX9" fmla="*/ 5163671 w 11059886"/>
              <a:gd name="connsiteY9" fmla="*/ 1045029 h 8128000"/>
              <a:gd name="connsiteX10" fmla="*/ 5737412 w 11059886"/>
              <a:gd name="connsiteY10" fmla="*/ 914400 h 8128000"/>
              <a:gd name="connsiteX11" fmla="*/ 6506225 w 11059886"/>
              <a:gd name="connsiteY11" fmla="*/ 739358 h 8128000"/>
              <a:gd name="connsiteX12" fmla="*/ 6982430 w 11059886"/>
              <a:gd name="connsiteY12" fmla="*/ 630936 h 8128000"/>
              <a:gd name="connsiteX13" fmla="*/ 7458635 w 11059886"/>
              <a:gd name="connsiteY13" fmla="*/ 522514 h 8128000"/>
              <a:gd name="connsiteX14" fmla="*/ 8129912 w 11059886"/>
              <a:gd name="connsiteY14" fmla="*/ 369679 h 8128000"/>
              <a:gd name="connsiteX15" fmla="*/ 8606118 w 11059886"/>
              <a:gd name="connsiteY15" fmla="*/ 261257 h 8128000"/>
              <a:gd name="connsiteX16" fmla="*/ 9753600 w 11059886"/>
              <a:gd name="connsiteY16" fmla="*/ 0 h 8128000"/>
              <a:gd name="connsiteX17" fmla="*/ 9905129 w 11059886"/>
              <a:gd name="connsiteY17" fmla="*/ 656626 h 8128000"/>
              <a:gd name="connsiteX18" fmla="*/ 10044031 w 11059886"/>
              <a:gd name="connsiteY18" fmla="*/ 1258534 h 8128000"/>
              <a:gd name="connsiteX19" fmla="*/ 10182933 w 11059886"/>
              <a:gd name="connsiteY19" fmla="*/ 1860441 h 8128000"/>
              <a:gd name="connsiteX20" fmla="*/ 10271325 w 11059886"/>
              <a:gd name="connsiteY20" fmla="*/ 2243473 h 8128000"/>
              <a:gd name="connsiteX21" fmla="*/ 10372344 w 11059886"/>
              <a:gd name="connsiteY21" fmla="*/ 2681224 h 8128000"/>
              <a:gd name="connsiteX22" fmla="*/ 10511246 w 11059886"/>
              <a:gd name="connsiteY22" fmla="*/ 3283132 h 8128000"/>
              <a:gd name="connsiteX23" fmla="*/ 10624893 w 11059886"/>
              <a:gd name="connsiteY23" fmla="*/ 3775601 h 8128000"/>
              <a:gd name="connsiteX24" fmla="*/ 10725912 w 11059886"/>
              <a:gd name="connsiteY24" fmla="*/ 4213352 h 8128000"/>
              <a:gd name="connsiteX25" fmla="*/ 10864814 w 11059886"/>
              <a:gd name="connsiteY25" fmla="*/ 4815260 h 8128000"/>
              <a:gd name="connsiteX26" fmla="*/ 11059886 w 11059886"/>
              <a:gd name="connsiteY26" fmla="*/ 5544458 h 8128000"/>
              <a:gd name="connsiteX27" fmla="*/ 10446871 w 11059886"/>
              <a:gd name="connsiteY27" fmla="*/ 5628128 h 8128000"/>
              <a:gd name="connsiteX28" fmla="*/ 10071019 w 11059886"/>
              <a:gd name="connsiteY28" fmla="*/ 5731248 h 8128000"/>
              <a:gd name="connsiteX29" fmla="*/ 9404736 w 11059886"/>
              <a:gd name="connsiteY29" fmla="*/ 5914051 h 8128000"/>
              <a:gd name="connsiteX30" fmla="*/ 9028885 w 11059886"/>
              <a:gd name="connsiteY30" fmla="*/ 6017171 h 8128000"/>
              <a:gd name="connsiteX31" fmla="*/ 8362602 w 11059886"/>
              <a:gd name="connsiteY31" fmla="*/ 6199974 h 8128000"/>
              <a:gd name="connsiteX32" fmla="*/ 8083561 w 11059886"/>
              <a:gd name="connsiteY32" fmla="*/ 6276532 h 8128000"/>
              <a:gd name="connsiteX33" fmla="*/ 7417278 w 11059886"/>
              <a:gd name="connsiteY33" fmla="*/ 6459335 h 8128000"/>
              <a:gd name="connsiteX34" fmla="*/ 7041426 w 11059886"/>
              <a:gd name="connsiteY34" fmla="*/ 6562455 h 8128000"/>
              <a:gd name="connsiteX35" fmla="*/ 6762385 w 11059886"/>
              <a:gd name="connsiteY35" fmla="*/ 6639014 h 8128000"/>
              <a:gd name="connsiteX36" fmla="*/ 6386533 w 11059886"/>
              <a:gd name="connsiteY36" fmla="*/ 6742133 h 8128000"/>
              <a:gd name="connsiteX37" fmla="*/ 5720251 w 11059886"/>
              <a:gd name="connsiteY37" fmla="*/ 6924937 h 8128000"/>
              <a:gd name="connsiteX38" fmla="*/ 5344399 w 11059886"/>
              <a:gd name="connsiteY38" fmla="*/ 7028056 h 8128000"/>
              <a:gd name="connsiteX39" fmla="*/ 5065358 w 11059886"/>
              <a:gd name="connsiteY39" fmla="*/ 7104615 h 8128000"/>
              <a:gd name="connsiteX40" fmla="*/ 4689506 w 11059886"/>
              <a:gd name="connsiteY40" fmla="*/ 7207735 h 8128000"/>
              <a:gd name="connsiteX41" fmla="*/ 4216844 w 11059886"/>
              <a:gd name="connsiteY41" fmla="*/ 7337415 h 8128000"/>
              <a:gd name="connsiteX42" fmla="*/ 3647372 w 11059886"/>
              <a:gd name="connsiteY42" fmla="*/ 7493657 h 8128000"/>
              <a:gd name="connsiteX43" fmla="*/ 3271520 w 11059886"/>
              <a:gd name="connsiteY43" fmla="*/ 7596777 h 8128000"/>
              <a:gd name="connsiteX44" fmla="*/ 2508427 w 11059886"/>
              <a:gd name="connsiteY44" fmla="*/ 7806141 h 8128000"/>
              <a:gd name="connsiteX45" fmla="*/ 1938955 w 11059886"/>
              <a:gd name="connsiteY45" fmla="*/ 7962383 h 8128000"/>
              <a:gd name="connsiteX46" fmla="*/ 1335314 w 11059886"/>
              <a:gd name="connsiteY46" fmla="*/ 8128000 h 8128000"/>
              <a:gd name="connsiteX47" fmla="*/ 1190026 w 11059886"/>
              <a:gd name="connsiteY47" fmla="*/ 7489371 h 8128000"/>
              <a:gd name="connsiteX48" fmla="*/ 1057946 w 11059886"/>
              <a:gd name="connsiteY48" fmla="*/ 6908800 h 8128000"/>
              <a:gd name="connsiteX49" fmla="*/ 939074 w 11059886"/>
              <a:gd name="connsiteY49" fmla="*/ 6386286 h 8128000"/>
              <a:gd name="connsiteX50" fmla="*/ 793786 w 11059886"/>
              <a:gd name="connsiteY50" fmla="*/ 5747657 h 8128000"/>
              <a:gd name="connsiteX51" fmla="*/ 661706 w 11059886"/>
              <a:gd name="connsiteY51" fmla="*/ 5167086 h 8128000"/>
              <a:gd name="connsiteX52" fmla="*/ 503210 w 11059886"/>
              <a:gd name="connsiteY52" fmla="*/ 4470400 h 8128000"/>
              <a:gd name="connsiteX53" fmla="*/ 344714 w 11059886"/>
              <a:gd name="connsiteY53" fmla="*/ 3773715 h 8128000"/>
              <a:gd name="connsiteX54" fmla="*/ 199426 w 11059886"/>
              <a:gd name="connsiteY54" fmla="*/ 3135086 h 8128000"/>
              <a:gd name="connsiteX55" fmla="*/ 14514 w 11059886"/>
              <a:gd name="connsiteY55" fmla="*/ 2322286 h 8128000"/>
              <a:gd name="connsiteX0-1" fmla="*/ 0 w 11059886"/>
              <a:gd name="connsiteY0-2" fmla="*/ 2220686 h 8128000"/>
              <a:gd name="connsiteX1-3" fmla="*/ 476205 w 11059886"/>
              <a:gd name="connsiteY1-4" fmla="*/ 2112264 h 8128000"/>
              <a:gd name="connsiteX2-5" fmla="*/ 757338 w 11059886"/>
              <a:gd name="connsiteY2-6" fmla="*/ 2048256 h 8128000"/>
              <a:gd name="connsiteX3-7" fmla="*/ 1526152 w 11059886"/>
              <a:gd name="connsiteY3-8" fmla="*/ 1873214 h 8128000"/>
              <a:gd name="connsiteX4-9" fmla="*/ 2002357 w 11059886"/>
              <a:gd name="connsiteY4-10" fmla="*/ 1764792 h 8128000"/>
              <a:gd name="connsiteX5-11" fmla="*/ 2478562 w 11059886"/>
              <a:gd name="connsiteY5-12" fmla="*/ 1656370 h 8128000"/>
              <a:gd name="connsiteX6-13" fmla="*/ 3247375 w 11059886"/>
              <a:gd name="connsiteY6-14" fmla="*/ 1481328 h 8128000"/>
              <a:gd name="connsiteX7-15" fmla="*/ 3626044 w 11059886"/>
              <a:gd name="connsiteY7-16" fmla="*/ 1395113 h 8128000"/>
              <a:gd name="connsiteX8-17" fmla="*/ 4394857 w 11059886"/>
              <a:gd name="connsiteY8-18" fmla="*/ 1220071 h 8128000"/>
              <a:gd name="connsiteX9-19" fmla="*/ 5163671 w 11059886"/>
              <a:gd name="connsiteY9-20" fmla="*/ 1045029 h 8128000"/>
              <a:gd name="connsiteX10-21" fmla="*/ 5737412 w 11059886"/>
              <a:gd name="connsiteY10-22" fmla="*/ 914400 h 8128000"/>
              <a:gd name="connsiteX11-23" fmla="*/ 6506225 w 11059886"/>
              <a:gd name="connsiteY11-24" fmla="*/ 739358 h 8128000"/>
              <a:gd name="connsiteX12-25" fmla="*/ 6982430 w 11059886"/>
              <a:gd name="connsiteY12-26" fmla="*/ 630936 h 8128000"/>
              <a:gd name="connsiteX13-27" fmla="*/ 7458635 w 11059886"/>
              <a:gd name="connsiteY13-28" fmla="*/ 522514 h 8128000"/>
              <a:gd name="connsiteX14-29" fmla="*/ 8129912 w 11059886"/>
              <a:gd name="connsiteY14-30" fmla="*/ 369679 h 8128000"/>
              <a:gd name="connsiteX15-31" fmla="*/ 8606118 w 11059886"/>
              <a:gd name="connsiteY15-32" fmla="*/ 261257 h 8128000"/>
              <a:gd name="connsiteX16-33" fmla="*/ 9753600 w 11059886"/>
              <a:gd name="connsiteY16-34" fmla="*/ 0 h 8128000"/>
              <a:gd name="connsiteX17-35" fmla="*/ 9905129 w 11059886"/>
              <a:gd name="connsiteY17-36" fmla="*/ 656626 h 8128000"/>
              <a:gd name="connsiteX18-37" fmla="*/ 10044031 w 11059886"/>
              <a:gd name="connsiteY18-38" fmla="*/ 1258534 h 8128000"/>
              <a:gd name="connsiteX19-39" fmla="*/ 10182933 w 11059886"/>
              <a:gd name="connsiteY19-40" fmla="*/ 1860441 h 8128000"/>
              <a:gd name="connsiteX20-41" fmla="*/ 10271325 w 11059886"/>
              <a:gd name="connsiteY20-42" fmla="*/ 2243473 h 8128000"/>
              <a:gd name="connsiteX21-43" fmla="*/ 10372344 w 11059886"/>
              <a:gd name="connsiteY21-44" fmla="*/ 2681224 h 8128000"/>
              <a:gd name="connsiteX22-45" fmla="*/ 10511246 w 11059886"/>
              <a:gd name="connsiteY22-46" fmla="*/ 3283132 h 8128000"/>
              <a:gd name="connsiteX23-47" fmla="*/ 10624893 w 11059886"/>
              <a:gd name="connsiteY23-48" fmla="*/ 3775601 h 8128000"/>
              <a:gd name="connsiteX24-49" fmla="*/ 10725912 w 11059886"/>
              <a:gd name="connsiteY24-50" fmla="*/ 4213352 h 8128000"/>
              <a:gd name="connsiteX25-51" fmla="*/ 10864814 w 11059886"/>
              <a:gd name="connsiteY25-52" fmla="*/ 4815260 h 8128000"/>
              <a:gd name="connsiteX26-53" fmla="*/ 11059886 w 11059886"/>
              <a:gd name="connsiteY26-54" fmla="*/ 5544458 h 8128000"/>
              <a:gd name="connsiteX27-55" fmla="*/ 10446871 w 11059886"/>
              <a:gd name="connsiteY27-56" fmla="*/ 5628128 h 8128000"/>
              <a:gd name="connsiteX28-57" fmla="*/ 10071019 w 11059886"/>
              <a:gd name="connsiteY28-58" fmla="*/ 5876391 h 8128000"/>
              <a:gd name="connsiteX29-59" fmla="*/ 9404736 w 11059886"/>
              <a:gd name="connsiteY29-60" fmla="*/ 5914051 h 8128000"/>
              <a:gd name="connsiteX30-61" fmla="*/ 9028885 w 11059886"/>
              <a:gd name="connsiteY30-62" fmla="*/ 6017171 h 8128000"/>
              <a:gd name="connsiteX31-63" fmla="*/ 8362602 w 11059886"/>
              <a:gd name="connsiteY31-64" fmla="*/ 6199974 h 8128000"/>
              <a:gd name="connsiteX32-65" fmla="*/ 8083561 w 11059886"/>
              <a:gd name="connsiteY32-66" fmla="*/ 6276532 h 8128000"/>
              <a:gd name="connsiteX33-67" fmla="*/ 7417278 w 11059886"/>
              <a:gd name="connsiteY33-68" fmla="*/ 6459335 h 8128000"/>
              <a:gd name="connsiteX34-69" fmla="*/ 7041426 w 11059886"/>
              <a:gd name="connsiteY34-70" fmla="*/ 6562455 h 8128000"/>
              <a:gd name="connsiteX35-71" fmla="*/ 6762385 w 11059886"/>
              <a:gd name="connsiteY35-72" fmla="*/ 6639014 h 8128000"/>
              <a:gd name="connsiteX36-73" fmla="*/ 6386533 w 11059886"/>
              <a:gd name="connsiteY36-74" fmla="*/ 6742133 h 8128000"/>
              <a:gd name="connsiteX37-75" fmla="*/ 5720251 w 11059886"/>
              <a:gd name="connsiteY37-76" fmla="*/ 6924937 h 8128000"/>
              <a:gd name="connsiteX38-77" fmla="*/ 5344399 w 11059886"/>
              <a:gd name="connsiteY38-78" fmla="*/ 7028056 h 8128000"/>
              <a:gd name="connsiteX39-79" fmla="*/ 5065358 w 11059886"/>
              <a:gd name="connsiteY39-80" fmla="*/ 7104615 h 8128000"/>
              <a:gd name="connsiteX40-81" fmla="*/ 4689506 w 11059886"/>
              <a:gd name="connsiteY40-82" fmla="*/ 7207735 h 8128000"/>
              <a:gd name="connsiteX41-83" fmla="*/ 4216844 w 11059886"/>
              <a:gd name="connsiteY41-84" fmla="*/ 7337415 h 8128000"/>
              <a:gd name="connsiteX42-85" fmla="*/ 3647372 w 11059886"/>
              <a:gd name="connsiteY42-86" fmla="*/ 7493657 h 8128000"/>
              <a:gd name="connsiteX43-87" fmla="*/ 3271520 w 11059886"/>
              <a:gd name="connsiteY43-88" fmla="*/ 7596777 h 8128000"/>
              <a:gd name="connsiteX44-89" fmla="*/ 2508427 w 11059886"/>
              <a:gd name="connsiteY44-90" fmla="*/ 7806141 h 8128000"/>
              <a:gd name="connsiteX45-91" fmla="*/ 1938955 w 11059886"/>
              <a:gd name="connsiteY45-92" fmla="*/ 7962383 h 8128000"/>
              <a:gd name="connsiteX46-93" fmla="*/ 1335314 w 11059886"/>
              <a:gd name="connsiteY46-94" fmla="*/ 8128000 h 8128000"/>
              <a:gd name="connsiteX47-95" fmla="*/ 1190026 w 11059886"/>
              <a:gd name="connsiteY47-96" fmla="*/ 7489371 h 8128000"/>
              <a:gd name="connsiteX48-97" fmla="*/ 1057946 w 11059886"/>
              <a:gd name="connsiteY48-98" fmla="*/ 6908800 h 8128000"/>
              <a:gd name="connsiteX49-99" fmla="*/ 939074 w 11059886"/>
              <a:gd name="connsiteY49-100" fmla="*/ 6386286 h 8128000"/>
              <a:gd name="connsiteX50-101" fmla="*/ 793786 w 11059886"/>
              <a:gd name="connsiteY50-102" fmla="*/ 5747657 h 8128000"/>
              <a:gd name="connsiteX51-103" fmla="*/ 661706 w 11059886"/>
              <a:gd name="connsiteY51-104" fmla="*/ 5167086 h 8128000"/>
              <a:gd name="connsiteX52-105" fmla="*/ 503210 w 11059886"/>
              <a:gd name="connsiteY52-106" fmla="*/ 4470400 h 8128000"/>
              <a:gd name="connsiteX53-107" fmla="*/ 344714 w 11059886"/>
              <a:gd name="connsiteY53-108" fmla="*/ 3773715 h 8128000"/>
              <a:gd name="connsiteX54-109" fmla="*/ 199426 w 11059886"/>
              <a:gd name="connsiteY54-110" fmla="*/ 3135086 h 8128000"/>
              <a:gd name="connsiteX55-111" fmla="*/ 14514 w 11059886"/>
              <a:gd name="connsiteY55-112" fmla="*/ 2322286 h 812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Lst>
            <a:rect l="l" t="t" r="r" b="b"/>
            <a:pathLst>
              <a:path w="11059886" h="8128000" fill="none" extrusionOk="0">
                <a:moveTo>
                  <a:pt x="0" y="2220686"/>
                </a:moveTo>
                <a:cubicBezTo>
                  <a:pt x="231645" y="2153925"/>
                  <a:pt x="293764" y="2171679"/>
                  <a:pt x="476205" y="2112264"/>
                </a:cubicBezTo>
                <a:cubicBezTo>
                  <a:pt x="680295" y="2050539"/>
                  <a:pt x="666894" y="2092266"/>
                  <a:pt x="757338" y="2048256"/>
                </a:cubicBezTo>
                <a:cubicBezTo>
                  <a:pt x="658647" y="2013126"/>
                  <a:pt x="1219731" y="2064054"/>
                  <a:pt x="1526152" y="1873214"/>
                </a:cubicBezTo>
                <a:cubicBezTo>
                  <a:pt x="1877689" y="1767430"/>
                  <a:pt x="1870658" y="1817577"/>
                  <a:pt x="2002357" y="1764792"/>
                </a:cubicBezTo>
                <a:cubicBezTo>
                  <a:pt x="2149903" y="1692781"/>
                  <a:pt x="2413542" y="1700338"/>
                  <a:pt x="2478562" y="1656370"/>
                </a:cubicBezTo>
                <a:cubicBezTo>
                  <a:pt x="2638800" y="1526453"/>
                  <a:pt x="3077812" y="1570130"/>
                  <a:pt x="3247375" y="1481328"/>
                </a:cubicBezTo>
                <a:cubicBezTo>
                  <a:pt x="3546351" y="1373672"/>
                  <a:pt x="3504108" y="1482587"/>
                  <a:pt x="3626044" y="1395113"/>
                </a:cubicBezTo>
                <a:cubicBezTo>
                  <a:pt x="3653231" y="1305765"/>
                  <a:pt x="4159403" y="1379693"/>
                  <a:pt x="4394857" y="1220071"/>
                </a:cubicBezTo>
                <a:cubicBezTo>
                  <a:pt x="4692989" y="964074"/>
                  <a:pt x="4956933" y="1101000"/>
                  <a:pt x="5163671" y="1045029"/>
                </a:cubicBezTo>
                <a:cubicBezTo>
                  <a:pt x="5461721" y="989078"/>
                  <a:pt x="5652980" y="1011053"/>
                  <a:pt x="5737412" y="914400"/>
                </a:cubicBezTo>
                <a:cubicBezTo>
                  <a:pt x="5907112" y="776978"/>
                  <a:pt x="6327107" y="726077"/>
                  <a:pt x="6506225" y="739358"/>
                </a:cubicBezTo>
                <a:cubicBezTo>
                  <a:pt x="6750343" y="689610"/>
                  <a:pt x="6832441" y="712693"/>
                  <a:pt x="6982430" y="630936"/>
                </a:cubicBezTo>
                <a:cubicBezTo>
                  <a:pt x="7165500" y="539525"/>
                  <a:pt x="7335760" y="569467"/>
                  <a:pt x="7458635" y="522514"/>
                </a:cubicBezTo>
                <a:cubicBezTo>
                  <a:pt x="7567916" y="408193"/>
                  <a:pt x="7917070" y="637536"/>
                  <a:pt x="8129912" y="369679"/>
                </a:cubicBezTo>
                <a:cubicBezTo>
                  <a:pt x="8336568" y="231287"/>
                  <a:pt x="8416898" y="294887"/>
                  <a:pt x="8606118" y="261257"/>
                </a:cubicBezTo>
                <a:cubicBezTo>
                  <a:pt x="8739336" y="143717"/>
                  <a:pt x="9354098" y="246185"/>
                  <a:pt x="9753600" y="0"/>
                </a:cubicBezTo>
                <a:cubicBezTo>
                  <a:pt x="9932431" y="354883"/>
                  <a:pt x="9850557" y="455127"/>
                  <a:pt x="9905129" y="656626"/>
                </a:cubicBezTo>
                <a:cubicBezTo>
                  <a:pt x="10046243" y="870610"/>
                  <a:pt x="10007447" y="1122402"/>
                  <a:pt x="10044031" y="1258534"/>
                </a:cubicBezTo>
                <a:cubicBezTo>
                  <a:pt x="10122524" y="1456828"/>
                  <a:pt x="10126784" y="1535002"/>
                  <a:pt x="10182933" y="1860441"/>
                </a:cubicBezTo>
                <a:cubicBezTo>
                  <a:pt x="10267114" y="2127468"/>
                  <a:pt x="10219452" y="2078919"/>
                  <a:pt x="10271325" y="2243473"/>
                </a:cubicBezTo>
                <a:cubicBezTo>
                  <a:pt x="10312388" y="2438643"/>
                  <a:pt x="10337375" y="2564657"/>
                  <a:pt x="10372344" y="2681224"/>
                </a:cubicBezTo>
                <a:cubicBezTo>
                  <a:pt x="10448310" y="2752740"/>
                  <a:pt x="10503144" y="3093213"/>
                  <a:pt x="10511246" y="3283132"/>
                </a:cubicBezTo>
                <a:cubicBezTo>
                  <a:pt x="10617733" y="3443498"/>
                  <a:pt x="10509845" y="3595546"/>
                  <a:pt x="10624893" y="3775601"/>
                </a:cubicBezTo>
                <a:cubicBezTo>
                  <a:pt x="10688094" y="4000273"/>
                  <a:pt x="10717228" y="4051444"/>
                  <a:pt x="10725912" y="4213352"/>
                </a:cubicBezTo>
                <a:cubicBezTo>
                  <a:pt x="10820705" y="4356501"/>
                  <a:pt x="10772467" y="4539847"/>
                  <a:pt x="10864814" y="4815260"/>
                </a:cubicBezTo>
                <a:cubicBezTo>
                  <a:pt x="10899435" y="5088460"/>
                  <a:pt x="11058832" y="5433003"/>
                  <a:pt x="11059886" y="5544458"/>
                </a:cubicBezTo>
                <a:cubicBezTo>
                  <a:pt x="10903035" y="5629083"/>
                  <a:pt x="10616992" y="5660954"/>
                  <a:pt x="10446871" y="5628128"/>
                </a:cubicBezTo>
                <a:cubicBezTo>
                  <a:pt x="10272054" y="5661022"/>
                  <a:pt x="10234087" y="5664734"/>
                  <a:pt x="10071019" y="5731248"/>
                </a:cubicBezTo>
                <a:cubicBezTo>
                  <a:pt x="9864841" y="5809430"/>
                  <a:pt x="9499390" y="5843873"/>
                  <a:pt x="9404736" y="5914051"/>
                </a:cubicBezTo>
                <a:cubicBezTo>
                  <a:pt x="9255786" y="5989835"/>
                  <a:pt x="9162411" y="5961861"/>
                  <a:pt x="9028885" y="6017171"/>
                </a:cubicBezTo>
                <a:cubicBezTo>
                  <a:pt x="8888961" y="6122939"/>
                  <a:pt x="8530115" y="6113406"/>
                  <a:pt x="8362602" y="6199974"/>
                </a:cubicBezTo>
                <a:cubicBezTo>
                  <a:pt x="8225243" y="6287700"/>
                  <a:pt x="8155878" y="6274073"/>
                  <a:pt x="8083561" y="6276532"/>
                </a:cubicBezTo>
                <a:cubicBezTo>
                  <a:pt x="8061398" y="6370408"/>
                  <a:pt x="7698504" y="6271781"/>
                  <a:pt x="7417278" y="6459335"/>
                </a:cubicBezTo>
                <a:cubicBezTo>
                  <a:pt x="7172485" y="6599882"/>
                  <a:pt x="7238683" y="6494642"/>
                  <a:pt x="7041426" y="6562455"/>
                </a:cubicBezTo>
                <a:cubicBezTo>
                  <a:pt x="6892774" y="6648319"/>
                  <a:pt x="6873437" y="6596401"/>
                  <a:pt x="6762385" y="6639014"/>
                </a:cubicBezTo>
                <a:cubicBezTo>
                  <a:pt x="6672375" y="6714371"/>
                  <a:pt x="6574485" y="6679575"/>
                  <a:pt x="6386533" y="6742133"/>
                </a:cubicBezTo>
                <a:cubicBezTo>
                  <a:pt x="6332889" y="6870573"/>
                  <a:pt x="5976225" y="6768770"/>
                  <a:pt x="5720251" y="6924937"/>
                </a:cubicBezTo>
                <a:cubicBezTo>
                  <a:pt x="5555869" y="7017775"/>
                  <a:pt x="5496975" y="6942254"/>
                  <a:pt x="5344399" y="7028056"/>
                </a:cubicBezTo>
                <a:cubicBezTo>
                  <a:pt x="5210595" y="7082763"/>
                  <a:pt x="5186273" y="7060339"/>
                  <a:pt x="5065358" y="7104615"/>
                </a:cubicBezTo>
                <a:cubicBezTo>
                  <a:pt x="4987254" y="7148198"/>
                  <a:pt x="4784495" y="7134924"/>
                  <a:pt x="4689506" y="7207735"/>
                </a:cubicBezTo>
                <a:cubicBezTo>
                  <a:pt x="4593491" y="7207155"/>
                  <a:pt x="4330366" y="7213646"/>
                  <a:pt x="4216844" y="7337415"/>
                </a:cubicBezTo>
                <a:cubicBezTo>
                  <a:pt x="4131516" y="7419299"/>
                  <a:pt x="3907268" y="7322828"/>
                  <a:pt x="3647372" y="7493657"/>
                </a:cubicBezTo>
                <a:cubicBezTo>
                  <a:pt x="3412922" y="7619781"/>
                  <a:pt x="3355370" y="7518265"/>
                  <a:pt x="3271520" y="7596777"/>
                </a:cubicBezTo>
                <a:cubicBezTo>
                  <a:pt x="3128916" y="7585407"/>
                  <a:pt x="2772114" y="7715760"/>
                  <a:pt x="2508427" y="7806141"/>
                </a:cubicBezTo>
                <a:cubicBezTo>
                  <a:pt x="2225263" y="7967911"/>
                  <a:pt x="2133814" y="7915178"/>
                  <a:pt x="1938955" y="7962383"/>
                </a:cubicBezTo>
                <a:cubicBezTo>
                  <a:pt x="1705994" y="8078554"/>
                  <a:pt x="1597307" y="8006233"/>
                  <a:pt x="1335314" y="8128000"/>
                </a:cubicBezTo>
                <a:cubicBezTo>
                  <a:pt x="1215153" y="7970295"/>
                  <a:pt x="1204149" y="7755912"/>
                  <a:pt x="1190026" y="7489371"/>
                </a:cubicBezTo>
                <a:cubicBezTo>
                  <a:pt x="1141632" y="7318578"/>
                  <a:pt x="1207137" y="7053203"/>
                  <a:pt x="1057946" y="6908800"/>
                </a:cubicBezTo>
                <a:cubicBezTo>
                  <a:pt x="1027548" y="6703994"/>
                  <a:pt x="1044093" y="6573972"/>
                  <a:pt x="939074" y="6386286"/>
                </a:cubicBezTo>
                <a:cubicBezTo>
                  <a:pt x="865477" y="6296296"/>
                  <a:pt x="913742" y="5954579"/>
                  <a:pt x="793786" y="5747657"/>
                </a:cubicBezTo>
                <a:cubicBezTo>
                  <a:pt x="662663" y="5554936"/>
                  <a:pt x="662464" y="5288864"/>
                  <a:pt x="661706" y="5167086"/>
                </a:cubicBezTo>
                <a:cubicBezTo>
                  <a:pt x="683713" y="5000571"/>
                  <a:pt x="549794" y="4544189"/>
                  <a:pt x="503210" y="4470400"/>
                </a:cubicBezTo>
                <a:cubicBezTo>
                  <a:pt x="515294" y="4343712"/>
                  <a:pt x="493584" y="4093265"/>
                  <a:pt x="344714" y="3773715"/>
                </a:cubicBezTo>
                <a:cubicBezTo>
                  <a:pt x="243097" y="3489998"/>
                  <a:pt x="245738" y="3357117"/>
                  <a:pt x="199426" y="3135086"/>
                </a:cubicBezTo>
                <a:cubicBezTo>
                  <a:pt x="60579" y="2839954"/>
                  <a:pt x="301638" y="2505432"/>
                  <a:pt x="14514" y="2322286"/>
                </a:cubicBezTo>
              </a:path>
              <a:path w="11059886" h="8128000" stroke="0" extrusionOk="0">
                <a:moveTo>
                  <a:pt x="0" y="2220686"/>
                </a:moveTo>
                <a:cubicBezTo>
                  <a:pt x="213354" y="2135387"/>
                  <a:pt x="295408" y="2177156"/>
                  <a:pt x="476205" y="2112264"/>
                </a:cubicBezTo>
                <a:cubicBezTo>
                  <a:pt x="674879" y="2038424"/>
                  <a:pt x="662371" y="2101692"/>
                  <a:pt x="757338" y="2048256"/>
                </a:cubicBezTo>
                <a:cubicBezTo>
                  <a:pt x="852026" y="1980685"/>
                  <a:pt x="1134086" y="2038556"/>
                  <a:pt x="1526152" y="1873214"/>
                </a:cubicBezTo>
                <a:cubicBezTo>
                  <a:pt x="1863380" y="1729199"/>
                  <a:pt x="1873298" y="1821648"/>
                  <a:pt x="2002357" y="1764792"/>
                </a:cubicBezTo>
                <a:cubicBezTo>
                  <a:pt x="2179590" y="1717347"/>
                  <a:pt x="2386175" y="1698343"/>
                  <a:pt x="2478562" y="1656370"/>
                </a:cubicBezTo>
                <a:cubicBezTo>
                  <a:pt x="2537185" y="1701094"/>
                  <a:pt x="3031361" y="1559163"/>
                  <a:pt x="3247375" y="1481328"/>
                </a:cubicBezTo>
                <a:cubicBezTo>
                  <a:pt x="3483069" y="1368869"/>
                  <a:pt x="3462190" y="1462972"/>
                  <a:pt x="3626044" y="1395113"/>
                </a:cubicBezTo>
                <a:cubicBezTo>
                  <a:pt x="3846480" y="1402487"/>
                  <a:pt x="4232216" y="1387280"/>
                  <a:pt x="4394857" y="1220071"/>
                </a:cubicBezTo>
                <a:cubicBezTo>
                  <a:pt x="4667221" y="1042164"/>
                  <a:pt x="4886980" y="1242318"/>
                  <a:pt x="5163671" y="1045029"/>
                </a:cubicBezTo>
                <a:cubicBezTo>
                  <a:pt x="5455257" y="952170"/>
                  <a:pt x="5619662" y="1046804"/>
                  <a:pt x="5737412" y="914400"/>
                </a:cubicBezTo>
                <a:cubicBezTo>
                  <a:pt x="5855989" y="836743"/>
                  <a:pt x="6341588" y="794642"/>
                  <a:pt x="6506225" y="739358"/>
                </a:cubicBezTo>
                <a:cubicBezTo>
                  <a:pt x="6727859" y="660295"/>
                  <a:pt x="6808027" y="672947"/>
                  <a:pt x="6982430" y="630936"/>
                </a:cubicBezTo>
                <a:cubicBezTo>
                  <a:pt x="7127099" y="516806"/>
                  <a:pt x="7320586" y="584859"/>
                  <a:pt x="7458635" y="522514"/>
                </a:cubicBezTo>
                <a:cubicBezTo>
                  <a:pt x="7538974" y="515095"/>
                  <a:pt x="7902255" y="518323"/>
                  <a:pt x="8129912" y="369679"/>
                </a:cubicBezTo>
                <a:cubicBezTo>
                  <a:pt x="8351916" y="267222"/>
                  <a:pt x="8414064" y="323890"/>
                  <a:pt x="8606118" y="261257"/>
                </a:cubicBezTo>
                <a:cubicBezTo>
                  <a:pt x="8718398" y="158891"/>
                  <a:pt x="9503257" y="222722"/>
                  <a:pt x="9753600" y="0"/>
                </a:cubicBezTo>
                <a:cubicBezTo>
                  <a:pt x="9880193" y="300988"/>
                  <a:pt x="9833942" y="472930"/>
                  <a:pt x="9905129" y="656626"/>
                </a:cubicBezTo>
                <a:cubicBezTo>
                  <a:pt x="9996348" y="918243"/>
                  <a:pt x="9914702" y="1105314"/>
                  <a:pt x="10044031" y="1258534"/>
                </a:cubicBezTo>
                <a:cubicBezTo>
                  <a:pt x="10131982" y="1444929"/>
                  <a:pt x="10054012" y="1579949"/>
                  <a:pt x="10182933" y="1860441"/>
                </a:cubicBezTo>
                <a:cubicBezTo>
                  <a:pt x="10335703" y="2148141"/>
                  <a:pt x="10232306" y="2091011"/>
                  <a:pt x="10271325" y="2243473"/>
                </a:cubicBezTo>
                <a:cubicBezTo>
                  <a:pt x="10331344" y="2425802"/>
                  <a:pt x="10282902" y="2557476"/>
                  <a:pt x="10372344" y="2681224"/>
                </a:cubicBezTo>
                <a:cubicBezTo>
                  <a:pt x="10433654" y="2788832"/>
                  <a:pt x="10489978" y="3128586"/>
                  <a:pt x="10511246" y="3283132"/>
                </a:cubicBezTo>
                <a:cubicBezTo>
                  <a:pt x="10561520" y="3416107"/>
                  <a:pt x="10549135" y="3535278"/>
                  <a:pt x="10624893" y="3775601"/>
                </a:cubicBezTo>
                <a:cubicBezTo>
                  <a:pt x="10702805" y="3991526"/>
                  <a:pt x="10686232" y="4035586"/>
                  <a:pt x="10725912" y="4213352"/>
                </a:cubicBezTo>
                <a:cubicBezTo>
                  <a:pt x="10787065" y="4435113"/>
                  <a:pt x="10786385" y="4536845"/>
                  <a:pt x="10864814" y="4815260"/>
                </a:cubicBezTo>
                <a:cubicBezTo>
                  <a:pt x="10969648" y="5039920"/>
                  <a:pt x="11060046" y="5296851"/>
                  <a:pt x="11059886" y="5544458"/>
                </a:cubicBezTo>
                <a:cubicBezTo>
                  <a:pt x="10913961" y="5612874"/>
                  <a:pt x="10603325" y="5577650"/>
                  <a:pt x="10446871" y="5628128"/>
                </a:cubicBezTo>
                <a:cubicBezTo>
                  <a:pt x="10280795" y="5713332"/>
                  <a:pt x="10239081" y="5798532"/>
                  <a:pt x="10071019" y="5876391"/>
                </a:cubicBezTo>
                <a:cubicBezTo>
                  <a:pt x="9966637" y="5915970"/>
                  <a:pt x="9540084" y="5797939"/>
                  <a:pt x="9404736" y="5914051"/>
                </a:cubicBezTo>
                <a:cubicBezTo>
                  <a:pt x="9259891" y="6016251"/>
                  <a:pt x="9162010" y="5963705"/>
                  <a:pt x="9028885" y="6017171"/>
                </a:cubicBezTo>
                <a:cubicBezTo>
                  <a:pt x="8854636" y="6051667"/>
                  <a:pt x="8494451" y="6104301"/>
                  <a:pt x="8362602" y="6199974"/>
                </a:cubicBezTo>
                <a:cubicBezTo>
                  <a:pt x="8201388" y="6303154"/>
                  <a:pt x="8151334" y="6271204"/>
                  <a:pt x="8083561" y="6276532"/>
                </a:cubicBezTo>
                <a:cubicBezTo>
                  <a:pt x="8035393" y="6291330"/>
                  <a:pt x="7623332" y="6303736"/>
                  <a:pt x="7417278" y="6459335"/>
                </a:cubicBezTo>
                <a:cubicBezTo>
                  <a:pt x="7198189" y="6592189"/>
                  <a:pt x="7188774" y="6473132"/>
                  <a:pt x="7041426" y="6562455"/>
                </a:cubicBezTo>
                <a:cubicBezTo>
                  <a:pt x="6879360" y="6633393"/>
                  <a:pt x="6868555" y="6594773"/>
                  <a:pt x="6762385" y="6639014"/>
                </a:cubicBezTo>
                <a:cubicBezTo>
                  <a:pt x="6644069" y="6672400"/>
                  <a:pt x="6508484" y="6693975"/>
                  <a:pt x="6386533" y="6742133"/>
                </a:cubicBezTo>
                <a:cubicBezTo>
                  <a:pt x="6218366" y="6761589"/>
                  <a:pt x="5879489" y="6816381"/>
                  <a:pt x="5720251" y="6924937"/>
                </a:cubicBezTo>
                <a:cubicBezTo>
                  <a:pt x="5556503" y="7022184"/>
                  <a:pt x="5507864" y="6981943"/>
                  <a:pt x="5344399" y="7028056"/>
                </a:cubicBezTo>
                <a:cubicBezTo>
                  <a:pt x="5199492" y="7085945"/>
                  <a:pt x="5185328" y="7059050"/>
                  <a:pt x="5065358" y="7104615"/>
                </a:cubicBezTo>
                <a:cubicBezTo>
                  <a:pt x="4937336" y="7122895"/>
                  <a:pt x="4797576" y="7151166"/>
                  <a:pt x="4689506" y="7207735"/>
                </a:cubicBezTo>
                <a:cubicBezTo>
                  <a:pt x="4632615" y="7221553"/>
                  <a:pt x="4382418" y="7247559"/>
                  <a:pt x="4216844" y="7337415"/>
                </a:cubicBezTo>
                <a:cubicBezTo>
                  <a:pt x="4154166" y="7427555"/>
                  <a:pt x="3909713" y="7358763"/>
                  <a:pt x="3647372" y="7493657"/>
                </a:cubicBezTo>
                <a:cubicBezTo>
                  <a:pt x="3444634" y="7587170"/>
                  <a:pt x="3392502" y="7520635"/>
                  <a:pt x="3271520" y="7596777"/>
                </a:cubicBezTo>
                <a:cubicBezTo>
                  <a:pt x="3156591" y="7722883"/>
                  <a:pt x="2797791" y="7673950"/>
                  <a:pt x="2508427" y="7806141"/>
                </a:cubicBezTo>
                <a:cubicBezTo>
                  <a:pt x="2295624" y="7907815"/>
                  <a:pt x="2058215" y="7833336"/>
                  <a:pt x="1938955" y="7962383"/>
                </a:cubicBezTo>
                <a:cubicBezTo>
                  <a:pt x="1731495" y="8087980"/>
                  <a:pt x="1567872" y="8046595"/>
                  <a:pt x="1335314" y="8128000"/>
                </a:cubicBezTo>
                <a:cubicBezTo>
                  <a:pt x="1191996" y="7975550"/>
                  <a:pt x="1252015" y="7779292"/>
                  <a:pt x="1190026" y="7489371"/>
                </a:cubicBezTo>
                <a:cubicBezTo>
                  <a:pt x="1068803" y="7213719"/>
                  <a:pt x="1140459" y="7108310"/>
                  <a:pt x="1057946" y="6908800"/>
                </a:cubicBezTo>
                <a:cubicBezTo>
                  <a:pt x="984768" y="6722588"/>
                  <a:pt x="952645" y="6593360"/>
                  <a:pt x="939074" y="6386286"/>
                </a:cubicBezTo>
                <a:cubicBezTo>
                  <a:pt x="818840" y="6140331"/>
                  <a:pt x="894503" y="5955527"/>
                  <a:pt x="793786" y="5747657"/>
                </a:cubicBezTo>
                <a:cubicBezTo>
                  <a:pt x="674986" y="5580932"/>
                  <a:pt x="642817" y="5327693"/>
                  <a:pt x="661706" y="5167086"/>
                </a:cubicBezTo>
                <a:cubicBezTo>
                  <a:pt x="606507" y="5043797"/>
                  <a:pt x="582585" y="4700156"/>
                  <a:pt x="503210" y="4470400"/>
                </a:cubicBezTo>
                <a:cubicBezTo>
                  <a:pt x="427089" y="4280278"/>
                  <a:pt x="504226" y="4083970"/>
                  <a:pt x="344714" y="3773715"/>
                </a:cubicBezTo>
                <a:cubicBezTo>
                  <a:pt x="247480" y="3447644"/>
                  <a:pt x="286923" y="3326009"/>
                  <a:pt x="199426" y="3135086"/>
                </a:cubicBezTo>
                <a:cubicBezTo>
                  <a:pt x="122403" y="2886854"/>
                  <a:pt x="252640" y="2581692"/>
                  <a:pt x="14514" y="2322286"/>
                </a:cubicBezTo>
              </a:path>
              <a:path w="11059886" h="8128000" fill="none" stroke="0" extrusionOk="0">
                <a:moveTo>
                  <a:pt x="0" y="2220686"/>
                </a:moveTo>
                <a:cubicBezTo>
                  <a:pt x="219287" y="2142378"/>
                  <a:pt x="286671" y="2175561"/>
                  <a:pt x="476205" y="2112264"/>
                </a:cubicBezTo>
                <a:cubicBezTo>
                  <a:pt x="685949" y="2052706"/>
                  <a:pt x="662332" y="2096517"/>
                  <a:pt x="757338" y="2048256"/>
                </a:cubicBezTo>
                <a:cubicBezTo>
                  <a:pt x="755969" y="2011635"/>
                  <a:pt x="1166688" y="2121415"/>
                  <a:pt x="1526152" y="1873214"/>
                </a:cubicBezTo>
                <a:cubicBezTo>
                  <a:pt x="1876076" y="1752074"/>
                  <a:pt x="1869435" y="1819448"/>
                  <a:pt x="2002357" y="1764792"/>
                </a:cubicBezTo>
                <a:cubicBezTo>
                  <a:pt x="2171622" y="1706652"/>
                  <a:pt x="2392106" y="1686694"/>
                  <a:pt x="2478562" y="1656370"/>
                </a:cubicBezTo>
                <a:cubicBezTo>
                  <a:pt x="2582758" y="1571685"/>
                  <a:pt x="3068199" y="1576314"/>
                  <a:pt x="3247375" y="1481328"/>
                </a:cubicBezTo>
                <a:cubicBezTo>
                  <a:pt x="3517667" y="1362080"/>
                  <a:pt x="3494724" y="1479245"/>
                  <a:pt x="3626044" y="1395113"/>
                </a:cubicBezTo>
                <a:cubicBezTo>
                  <a:pt x="3725323" y="1343236"/>
                  <a:pt x="4174481" y="1387013"/>
                  <a:pt x="4394857" y="1220071"/>
                </a:cubicBezTo>
                <a:cubicBezTo>
                  <a:pt x="4645762" y="1023826"/>
                  <a:pt x="4967041" y="1159574"/>
                  <a:pt x="5163671" y="1045029"/>
                </a:cubicBezTo>
                <a:cubicBezTo>
                  <a:pt x="5463267" y="984102"/>
                  <a:pt x="5642727" y="1017925"/>
                  <a:pt x="5737412" y="914400"/>
                </a:cubicBezTo>
                <a:cubicBezTo>
                  <a:pt x="5891607" y="842921"/>
                  <a:pt x="6340611" y="781974"/>
                  <a:pt x="6506225" y="739358"/>
                </a:cubicBezTo>
                <a:cubicBezTo>
                  <a:pt x="6744526" y="678904"/>
                  <a:pt x="6826723" y="709756"/>
                  <a:pt x="6982430" y="630936"/>
                </a:cubicBezTo>
                <a:cubicBezTo>
                  <a:pt x="7116162" y="542331"/>
                  <a:pt x="7322948" y="582927"/>
                  <a:pt x="7458635" y="522514"/>
                </a:cubicBezTo>
                <a:cubicBezTo>
                  <a:pt x="7540863" y="422472"/>
                  <a:pt x="7903848" y="568740"/>
                  <a:pt x="8129912" y="369679"/>
                </a:cubicBezTo>
                <a:cubicBezTo>
                  <a:pt x="8351688" y="210512"/>
                  <a:pt x="8399782" y="323725"/>
                  <a:pt x="8606118" y="261257"/>
                </a:cubicBezTo>
                <a:cubicBezTo>
                  <a:pt x="8752677" y="212894"/>
                  <a:pt x="9424127" y="258408"/>
                  <a:pt x="9753600" y="0"/>
                </a:cubicBezTo>
                <a:cubicBezTo>
                  <a:pt x="9902540" y="364164"/>
                  <a:pt x="9828907" y="454407"/>
                  <a:pt x="9905129" y="656626"/>
                </a:cubicBezTo>
                <a:cubicBezTo>
                  <a:pt x="9987907" y="889833"/>
                  <a:pt x="9957763" y="1101339"/>
                  <a:pt x="10044031" y="1258534"/>
                </a:cubicBezTo>
                <a:cubicBezTo>
                  <a:pt x="10130868" y="1444236"/>
                  <a:pt x="10075279" y="1563322"/>
                  <a:pt x="10182933" y="1860441"/>
                </a:cubicBezTo>
                <a:cubicBezTo>
                  <a:pt x="10288816" y="2113185"/>
                  <a:pt x="10215532" y="2083948"/>
                  <a:pt x="10271325" y="2243473"/>
                </a:cubicBezTo>
                <a:cubicBezTo>
                  <a:pt x="10327663" y="2419727"/>
                  <a:pt x="10312682" y="2583462"/>
                  <a:pt x="10372344" y="2681224"/>
                </a:cubicBezTo>
                <a:cubicBezTo>
                  <a:pt x="10436737" y="2795556"/>
                  <a:pt x="10466542" y="3080519"/>
                  <a:pt x="10511246" y="3283132"/>
                </a:cubicBezTo>
                <a:cubicBezTo>
                  <a:pt x="10623938" y="3448350"/>
                  <a:pt x="10513182" y="3541710"/>
                  <a:pt x="10624893" y="3775601"/>
                </a:cubicBezTo>
                <a:cubicBezTo>
                  <a:pt x="10697450" y="3992442"/>
                  <a:pt x="10695416" y="4049558"/>
                  <a:pt x="10725912" y="4213352"/>
                </a:cubicBezTo>
                <a:cubicBezTo>
                  <a:pt x="10771803" y="4412183"/>
                  <a:pt x="10762540" y="4503974"/>
                  <a:pt x="10864814" y="4815260"/>
                </a:cubicBezTo>
                <a:cubicBezTo>
                  <a:pt x="10918528" y="5054957"/>
                  <a:pt x="11046565" y="5377868"/>
                  <a:pt x="11059886" y="5544458"/>
                </a:cubicBezTo>
                <a:cubicBezTo>
                  <a:pt x="10912112" y="5615965"/>
                  <a:pt x="10639570" y="5607864"/>
                  <a:pt x="10446871" y="5628128"/>
                </a:cubicBezTo>
                <a:cubicBezTo>
                  <a:pt x="10277016" y="5660827"/>
                  <a:pt x="10239455" y="5662760"/>
                  <a:pt x="10071019" y="5731248"/>
                </a:cubicBezTo>
                <a:cubicBezTo>
                  <a:pt x="9897986" y="5813619"/>
                  <a:pt x="9509808" y="5870747"/>
                  <a:pt x="9404736" y="5914051"/>
                </a:cubicBezTo>
                <a:cubicBezTo>
                  <a:pt x="9268213" y="6002190"/>
                  <a:pt x="9172471" y="5957161"/>
                  <a:pt x="9028885" y="6017171"/>
                </a:cubicBezTo>
                <a:cubicBezTo>
                  <a:pt x="8931184" y="6080565"/>
                  <a:pt x="8551646" y="6132644"/>
                  <a:pt x="8362602" y="6199974"/>
                </a:cubicBezTo>
                <a:cubicBezTo>
                  <a:pt x="8219734" y="6296959"/>
                  <a:pt x="8164149" y="6274992"/>
                  <a:pt x="8083561" y="6276532"/>
                </a:cubicBezTo>
                <a:cubicBezTo>
                  <a:pt x="8065776" y="6359402"/>
                  <a:pt x="7635222" y="6275677"/>
                  <a:pt x="7417278" y="6459335"/>
                </a:cubicBezTo>
                <a:cubicBezTo>
                  <a:pt x="7163717" y="6614623"/>
                  <a:pt x="7251577" y="6497828"/>
                  <a:pt x="7041426" y="6562455"/>
                </a:cubicBezTo>
                <a:cubicBezTo>
                  <a:pt x="6890975" y="6636359"/>
                  <a:pt x="6867564" y="6591703"/>
                  <a:pt x="6762385" y="6639014"/>
                </a:cubicBezTo>
                <a:cubicBezTo>
                  <a:pt x="6642290" y="6718619"/>
                  <a:pt x="6560973" y="6693408"/>
                  <a:pt x="6386533" y="6742133"/>
                </a:cubicBezTo>
                <a:cubicBezTo>
                  <a:pt x="6265739" y="6818200"/>
                  <a:pt x="5964280" y="6765125"/>
                  <a:pt x="5720251" y="6924937"/>
                </a:cubicBezTo>
                <a:cubicBezTo>
                  <a:pt x="5559082" y="7025839"/>
                  <a:pt x="5507481" y="6966904"/>
                  <a:pt x="5344399" y="7028056"/>
                </a:cubicBezTo>
                <a:cubicBezTo>
                  <a:pt x="5200620" y="7086735"/>
                  <a:pt x="5185789" y="7048358"/>
                  <a:pt x="5065358" y="7104615"/>
                </a:cubicBezTo>
                <a:cubicBezTo>
                  <a:pt x="4972978" y="7137306"/>
                  <a:pt x="4779053" y="7135399"/>
                  <a:pt x="4689506" y="7207735"/>
                </a:cubicBezTo>
                <a:cubicBezTo>
                  <a:pt x="4566165" y="7236712"/>
                  <a:pt x="4344755" y="7213777"/>
                  <a:pt x="4216844" y="7337415"/>
                </a:cubicBezTo>
                <a:cubicBezTo>
                  <a:pt x="4095293" y="7412379"/>
                  <a:pt x="3904149" y="7334681"/>
                  <a:pt x="3647372" y="7493657"/>
                </a:cubicBezTo>
                <a:cubicBezTo>
                  <a:pt x="3427668" y="7600519"/>
                  <a:pt x="3380975" y="7502040"/>
                  <a:pt x="3271520" y="7596777"/>
                </a:cubicBezTo>
                <a:cubicBezTo>
                  <a:pt x="3125419" y="7650483"/>
                  <a:pt x="2753783" y="7686887"/>
                  <a:pt x="2508427" y="7806141"/>
                </a:cubicBezTo>
                <a:cubicBezTo>
                  <a:pt x="2264175" y="7972410"/>
                  <a:pt x="2125756" y="7885249"/>
                  <a:pt x="1938955" y="7962383"/>
                </a:cubicBezTo>
                <a:cubicBezTo>
                  <a:pt x="1706970" y="8085133"/>
                  <a:pt x="1595455" y="8017874"/>
                  <a:pt x="1335314" y="8128000"/>
                </a:cubicBezTo>
                <a:cubicBezTo>
                  <a:pt x="1203324" y="7970952"/>
                  <a:pt x="1238814" y="7789577"/>
                  <a:pt x="1190026" y="7489371"/>
                </a:cubicBezTo>
                <a:cubicBezTo>
                  <a:pt x="1096241" y="7260694"/>
                  <a:pt x="1209540" y="7077363"/>
                  <a:pt x="1057946" y="6908800"/>
                </a:cubicBezTo>
                <a:cubicBezTo>
                  <a:pt x="969003" y="6718859"/>
                  <a:pt x="1006039" y="6581752"/>
                  <a:pt x="939074" y="6386286"/>
                </a:cubicBezTo>
                <a:cubicBezTo>
                  <a:pt x="859671" y="6214272"/>
                  <a:pt x="872116" y="5936381"/>
                  <a:pt x="793786" y="5747657"/>
                </a:cubicBezTo>
                <a:cubicBezTo>
                  <a:pt x="688709" y="5569630"/>
                  <a:pt x="664259" y="5335186"/>
                  <a:pt x="661706" y="5167086"/>
                </a:cubicBezTo>
                <a:cubicBezTo>
                  <a:pt x="627742" y="5017838"/>
                  <a:pt x="560241" y="4602484"/>
                  <a:pt x="503210" y="4470400"/>
                </a:cubicBezTo>
                <a:cubicBezTo>
                  <a:pt x="447784" y="4325557"/>
                  <a:pt x="473075" y="4049700"/>
                  <a:pt x="344714" y="3773715"/>
                </a:cubicBezTo>
                <a:cubicBezTo>
                  <a:pt x="256765" y="3456231"/>
                  <a:pt x="296251" y="3322191"/>
                  <a:pt x="199426" y="3135086"/>
                </a:cubicBezTo>
                <a:cubicBezTo>
                  <a:pt x="107001" y="2890084"/>
                  <a:pt x="247899" y="2562835"/>
                  <a:pt x="14514" y="2322286"/>
                </a:cubicBezTo>
              </a:path>
            </a:pathLst>
          </a:custGeom>
          <a:solidFill>
            <a:srgbClr val="0079C1"/>
          </a:solidFill>
          <a:ln>
            <a:solidFill>
              <a:srgbClr val="0079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0" name="图片 29" descr="图片包含 游戏机, 项链&#10;&#10;描述已自动生成"/>
          <p:cNvPicPr>
            <a:picLocks noChangeAspect="1"/>
          </p:cNvPicPr>
          <p:nvPr/>
        </p:nvPicPr>
        <p:blipFill>
          <a:blip r:embed="rId1" cstate="print">
            <a:extLst>
              <a:ext uri="{BEBA8EAE-BF5A-486C-A8C5-ECC9F3942E4B}">
                <a14:imgProps xmlns:a14="http://schemas.microsoft.com/office/drawing/2010/main">
                  <a14:imgLayer r:embed="rId2">
                    <a14:imgEffect>
                      <a14:artisticFilmGrain/>
                    </a14:imgEffect>
                  </a14:imgLayer>
                </a14:imgProps>
              </a:ext>
              <a:ext uri="{28A0092B-C50C-407E-A947-70E740481C1C}">
                <a14:useLocalDpi xmlns:a14="http://schemas.microsoft.com/office/drawing/2010/main" val="0"/>
              </a:ext>
            </a:extLst>
          </a:blip>
          <a:stretch>
            <a:fillRect/>
          </a:stretch>
        </p:blipFill>
        <p:spPr>
          <a:xfrm rot="1725507">
            <a:off x="430113" y="1580230"/>
            <a:ext cx="2452788" cy="1635192"/>
          </a:xfrm>
          <a:prstGeom prst="rect">
            <a:avLst/>
          </a:prstGeom>
        </p:spPr>
      </p:pic>
      <p:sp>
        <p:nvSpPr>
          <p:cNvPr id="35" name="文本框 34"/>
          <p:cNvSpPr txBox="1"/>
          <p:nvPr/>
        </p:nvSpPr>
        <p:spPr>
          <a:xfrm>
            <a:off x="2891155" y="3052445"/>
            <a:ext cx="8213090" cy="829945"/>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black"/>
                </a:solidFill>
                <a:effectLst/>
                <a:uLnTx/>
                <a:uFillTx/>
                <a:latin typeface="Hiragino Sans GB W6" panose="020B0300000000000000" charset="-122"/>
                <a:ea typeface="Hiragino Sans GB W6" panose="020B0300000000000000" charset="-122"/>
                <a:cs typeface="Hiragino Sans GB W6" panose="020B0300000000000000" charset="-122"/>
              </a:rPr>
              <a:t>“浪潮运动”主题风筝文化节</a:t>
            </a:r>
            <a:endParaRPr kumimoji="0" lang="zh-CN" altLang="en-US" sz="4800" b="1" i="0" u="none" strike="noStrike" kern="1200" cap="none" spc="0" normalizeH="0" baseline="0" noProof="0" dirty="0">
              <a:ln>
                <a:noFill/>
              </a:ln>
              <a:solidFill>
                <a:prstClr val="black"/>
              </a:solidFill>
              <a:effectLst/>
              <a:uLnTx/>
              <a:uFillTx/>
              <a:latin typeface="Hiragino Sans GB W6" panose="020B0300000000000000" charset="-122"/>
              <a:ea typeface="Hiragino Sans GB W6" panose="020B0300000000000000" charset="-122"/>
              <a:cs typeface="Hiragino Sans GB W6" panose="020B0300000000000000" charset="-122"/>
            </a:endParaRPr>
          </a:p>
        </p:txBody>
      </p:sp>
      <p:sp>
        <p:nvSpPr>
          <p:cNvPr id="42" name="halloween-scary-female-lips-mouth-with-big-fangs_60220"/>
          <p:cNvSpPr>
            <a:spLocks noChangeAspect="1"/>
          </p:cNvSpPr>
          <p:nvPr/>
        </p:nvSpPr>
        <p:spPr bwMode="auto">
          <a:xfrm rot="20414886">
            <a:off x="2176434" y="670407"/>
            <a:ext cx="357695" cy="227441"/>
          </a:xfrm>
          <a:custGeom>
            <a:avLst/>
            <a:gdLst>
              <a:gd name="connsiteX0" fmla="*/ 447892 w 606439"/>
              <a:gd name="connsiteY0" fmla="*/ 230916 h 385606"/>
              <a:gd name="connsiteX1" fmla="*/ 447892 w 606439"/>
              <a:gd name="connsiteY1" fmla="*/ 256294 h 385606"/>
              <a:gd name="connsiteX2" fmla="*/ 508148 w 606439"/>
              <a:gd name="connsiteY2" fmla="*/ 267240 h 385606"/>
              <a:gd name="connsiteX3" fmla="*/ 520955 w 606439"/>
              <a:gd name="connsiteY3" fmla="*/ 245349 h 385606"/>
              <a:gd name="connsiteX4" fmla="*/ 447892 w 606439"/>
              <a:gd name="connsiteY4" fmla="*/ 230916 h 385606"/>
              <a:gd name="connsiteX5" fmla="*/ 158645 w 606439"/>
              <a:gd name="connsiteY5" fmla="*/ 204182 h 385606"/>
              <a:gd name="connsiteX6" fmla="*/ 214243 w 606439"/>
              <a:gd name="connsiteY6" fmla="*/ 209510 h 385606"/>
              <a:gd name="connsiteX7" fmla="*/ 303220 w 606439"/>
              <a:gd name="connsiteY7" fmla="*/ 222392 h 385606"/>
              <a:gd name="connsiteX8" fmla="*/ 392196 w 606439"/>
              <a:gd name="connsiteY8" fmla="*/ 209510 h 385606"/>
              <a:gd name="connsiteX9" fmla="*/ 447795 w 606439"/>
              <a:gd name="connsiteY9" fmla="*/ 204182 h 385606"/>
              <a:gd name="connsiteX10" fmla="*/ 512805 w 606439"/>
              <a:gd name="connsiteY10" fmla="*/ 212222 h 385606"/>
              <a:gd name="connsiteX11" fmla="*/ 567142 w 606439"/>
              <a:gd name="connsiteY11" fmla="*/ 228785 h 385606"/>
              <a:gd name="connsiteX12" fmla="*/ 570635 w 606439"/>
              <a:gd name="connsiteY12" fmla="*/ 227720 h 385606"/>
              <a:gd name="connsiteX13" fmla="*/ 595378 w 606439"/>
              <a:gd name="connsiteY13" fmla="*/ 221811 h 385606"/>
              <a:gd name="connsiteX14" fmla="*/ 599453 w 606439"/>
              <a:gd name="connsiteY14" fmla="*/ 221811 h 385606"/>
              <a:gd name="connsiteX15" fmla="*/ 606439 w 606439"/>
              <a:gd name="connsiteY15" fmla="*/ 222392 h 385606"/>
              <a:gd name="connsiteX16" fmla="*/ 310012 w 606439"/>
              <a:gd name="connsiteY16" fmla="*/ 385606 h 385606"/>
              <a:gd name="connsiteX17" fmla="*/ 303220 w 606439"/>
              <a:gd name="connsiteY17" fmla="*/ 385509 h 385606"/>
              <a:gd name="connsiteX18" fmla="*/ 296428 w 606439"/>
              <a:gd name="connsiteY18" fmla="*/ 385606 h 385606"/>
              <a:gd name="connsiteX19" fmla="*/ 0 w 606439"/>
              <a:gd name="connsiteY19" fmla="*/ 222392 h 385606"/>
              <a:gd name="connsiteX20" fmla="*/ 6986 w 606439"/>
              <a:gd name="connsiteY20" fmla="*/ 221811 h 385606"/>
              <a:gd name="connsiteX21" fmla="*/ 11062 w 606439"/>
              <a:gd name="connsiteY21" fmla="*/ 221811 h 385606"/>
              <a:gd name="connsiteX22" fmla="*/ 35804 w 606439"/>
              <a:gd name="connsiteY22" fmla="*/ 227720 h 385606"/>
              <a:gd name="connsiteX23" fmla="*/ 39297 w 606439"/>
              <a:gd name="connsiteY23" fmla="*/ 228785 h 385606"/>
              <a:gd name="connsiteX24" fmla="*/ 93731 w 606439"/>
              <a:gd name="connsiteY24" fmla="*/ 212222 h 385606"/>
              <a:gd name="connsiteX25" fmla="*/ 158645 w 606439"/>
              <a:gd name="connsiteY25" fmla="*/ 204182 h 385606"/>
              <a:gd name="connsiteX26" fmla="*/ 222292 w 606439"/>
              <a:gd name="connsiteY26" fmla="*/ 20431 h 385606"/>
              <a:gd name="connsiteX27" fmla="*/ 222292 w 606439"/>
              <a:gd name="connsiteY27" fmla="*/ 40684 h 385606"/>
              <a:gd name="connsiteX28" fmla="*/ 279446 w 606439"/>
              <a:gd name="connsiteY28" fmla="*/ 60841 h 385606"/>
              <a:gd name="connsiteX29" fmla="*/ 289635 w 606439"/>
              <a:gd name="connsiteY29" fmla="*/ 43301 h 385606"/>
              <a:gd name="connsiteX30" fmla="*/ 222292 w 606439"/>
              <a:gd name="connsiteY30" fmla="*/ 20431 h 385606"/>
              <a:gd name="connsiteX31" fmla="*/ 374832 w 606439"/>
              <a:gd name="connsiteY31" fmla="*/ 16942 h 385606"/>
              <a:gd name="connsiteX32" fmla="*/ 369398 w 606439"/>
              <a:gd name="connsiteY32" fmla="*/ 36517 h 385606"/>
              <a:gd name="connsiteX33" fmla="*/ 469831 w 606439"/>
              <a:gd name="connsiteY33" fmla="*/ 92529 h 385606"/>
              <a:gd name="connsiteX34" fmla="*/ 480116 w 606439"/>
              <a:gd name="connsiteY34" fmla="*/ 75086 h 385606"/>
              <a:gd name="connsiteX35" fmla="*/ 374832 w 606439"/>
              <a:gd name="connsiteY35" fmla="*/ 16942 h 385606"/>
              <a:gd name="connsiteX36" fmla="*/ 230013 w 606439"/>
              <a:gd name="connsiteY36" fmla="*/ 1 h 385606"/>
              <a:gd name="connsiteX37" fmla="*/ 303220 w 606439"/>
              <a:gd name="connsiteY37" fmla="*/ 24210 h 385606"/>
              <a:gd name="connsiteX38" fmla="*/ 457507 w 606439"/>
              <a:gd name="connsiteY38" fmla="*/ 33998 h 385606"/>
              <a:gd name="connsiteX39" fmla="*/ 582781 w 606439"/>
              <a:gd name="connsiteY39" fmla="*/ 156875 h 385606"/>
              <a:gd name="connsiteX40" fmla="*/ 600344 w 606439"/>
              <a:gd name="connsiteY40" fmla="*/ 211724 h 385606"/>
              <a:gd name="connsiteX41" fmla="*/ 595395 w 606439"/>
              <a:gd name="connsiteY41" fmla="*/ 211627 h 385606"/>
              <a:gd name="connsiteX42" fmla="*/ 565993 w 606439"/>
              <a:gd name="connsiteY42" fmla="*/ 218507 h 385606"/>
              <a:gd name="connsiteX43" fmla="*/ 551438 w 606439"/>
              <a:gd name="connsiteY43" fmla="*/ 213759 h 385606"/>
              <a:gd name="connsiteX44" fmla="*/ 486909 w 606439"/>
              <a:gd name="connsiteY44" fmla="*/ 196897 h 385606"/>
              <a:gd name="connsiteX45" fmla="*/ 303220 w 606439"/>
              <a:gd name="connsiteY45" fmla="*/ 163949 h 385606"/>
              <a:gd name="connsiteX46" fmla="*/ 119627 w 606439"/>
              <a:gd name="connsiteY46" fmla="*/ 196897 h 385606"/>
              <a:gd name="connsiteX47" fmla="*/ 55001 w 606439"/>
              <a:gd name="connsiteY47" fmla="*/ 213759 h 385606"/>
              <a:gd name="connsiteX48" fmla="*/ 40446 w 606439"/>
              <a:gd name="connsiteY48" fmla="*/ 218507 h 385606"/>
              <a:gd name="connsiteX49" fmla="*/ 11044 w 606439"/>
              <a:gd name="connsiteY49" fmla="*/ 211627 h 385606"/>
              <a:gd name="connsiteX50" fmla="*/ 6192 w 606439"/>
              <a:gd name="connsiteY50" fmla="*/ 211724 h 385606"/>
              <a:gd name="connsiteX51" fmla="*/ 23659 w 606439"/>
              <a:gd name="connsiteY51" fmla="*/ 156875 h 385606"/>
              <a:gd name="connsiteX52" fmla="*/ 148932 w 606439"/>
              <a:gd name="connsiteY52" fmla="*/ 33998 h 385606"/>
              <a:gd name="connsiteX53" fmla="*/ 230013 w 606439"/>
              <a:gd name="connsiteY53" fmla="*/ 1 h 38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6439" h="385606">
                <a:moveTo>
                  <a:pt x="447892" y="230916"/>
                </a:moveTo>
                <a:cubicBezTo>
                  <a:pt x="431591" y="231788"/>
                  <a:pt x="431494" y="257069"/>
                  <a:pt x="447892" y="256294"/>
                </a:cubicBezTo>
                <a:cubicBezTo>
                  <a:pt x="468850" y="255229"/>
                  <a:pt x="488936" y="258716"/>
                  <a:pt x="508148" y="267240"/>
                </a:cubicBezTo>
                <a:cubicBezTo>
                  <a:pt x="522993" y="273826"/>
                  <a:pt x="535898" y="251935"/>
                  <a:pt x="520955" y="245349"/>
                </a:cubicBezTo>
                <a:cubicBezTo>
                  <a:pt x="497571" y="234984"/>
                  <a:pt x="473605" y="229657"/>
                  <a:pt x="447892" y="230916"/>
                </a:cubicBezTo>
                <a:close/>
                <a:moveTo>
                  <a:pt x="158645" y="204182"/>
                </a:moveTo>
                <a:cubicBezTo>
                  <a:pt x="175431" y="204182"/>
                  <a:pt x="193964" y="205732"/>
                  <a:pt x="214243" y="209510"/>
                </a:cubicBezTo>
                <a:cubicBezTo>
                  <a:pt x="279253" y="221617"/>
                  <a:pt x="300697" y="222295"/>
                  <a:pt x="303220" y="222392"/>
                </a:cubicBezTo>
                <a:cubicBezTo>
                  <a:pt x="305742" y="222295"/>
                  <a:pt x="327186" y="221617"/>
                  <a:pt x="392196" y="209510"/>
                </a:cubicBezTo>
                <a:cubicBezTo>
                  <a:pt x="412573" y="205732"/>
                  <a:pt x="431008" y="204182"/>
                  <a:pt x="447795" y="204182"/>
                </a:cubicBezTo>
                <a:cubicBezTo>
                  <a:pt x="473605" y="204182"/>
                  <a:pt x="495145" y="207766"/>
                  <a:pt x="512805" y="212222"/>
                </a:cubicBezTo>
                <a:cubicBezTo>
                  <a:pt x="541235" y="219390"/>
                  <a:pt x="559088" y="228785"/>
                  <a:pt x="567142" y="228785"/>
                </a:cubicBezTo>
                <a:cubicBezTo>
                  <a:pt x="568597" y="228785"/>
                  <a:pt x="569762" y="228495"/>
                  <a:pt x="570635" y="227720"/>
                </a:cubicBezTo>
                <a:cubicBezTo>
                  <a:pt x="576166" y="222877"/>
                  <a:pt x="587033" y="221811"/>
                  <a:pt x="595378" y="221811"/>
                </a:cubicBezTo>
                <a:cubicBezTo>
                  <a:pt x="596833" y="221811"/>
                  <a:pt x="598192" y="221811"/>
                  <a:pt x="599453" y="221811"/>
                </a:cubicBezTo>
                <a:cubicBezTo>
                  <a:pt x="603528" y="222005"/>
                  <a:pt x="606439" y="222392"/>
                  <a:pt x="606439" y="222392"/>
                </a:cubicBezTo>
                <a:cubicBezTo>
                  <a:pt x="563649" y="377082"/>
                  <a:pt x="355228" y="385606"/>
                  <a:pt x="310012" y="385606"/>
                </a:cubicBezTo>
                <a:cubicBezTo>
                  <a:pt x="307004" y="385606"/>
                  <a:pt x="304675" y="385509"/>
                  <a:pt x="303220" y="385509"/>
                </a:cubicBezTo>
                <a:cubicBezTo>
                  <a:pt x="301764" y="385509"/>
                  <a:pt x="299435" y="385606"/>
                  <a:pt x="296428" y="385606"/>
                </a:cubicBezTo>
                <a:cubicBezTo>
                  <a:pt x="251114" y="385606"/>
                  <a:pt x="42693" y="377082"/>
                  <a:pt x="0" y="222392"/>
                </a:cubicBezTo>
                <a:cubicBezTo>
                  <a:pt x="0" y="222392"/>
                  <a:pt x="2814" y="222005"/>
                  <a:pt x="6986" y="221811"/>
                </a:cubicBezTo>
                <a:cubicBezTo>
                  <a:pt x="8248" y="221811"/>
                  <a:pt x="9606" y="221811"/>
                  <a:pt x="11062" y="221811"/>
                </a:cubicBezTo>
                <a:cubicBezTo>
                  <a:pt x="19406" y="221811"/>
                  <a:pt x="30274" y="222877"/>
                  <a:pt x="35804" y="227720"/>
                </a:cubicBezTo>
                <a:cubicBezTo>
                  <a:pt x="36678" y="228495"/>
                  <a:pt x="37842" y="228785"/>
                  <a:pt x="39297" y="228785"/>
                </a:cubicBezTo>
                <a:cubicBezTo>
                  <a:pt x="47351" y="228785"/>
                  <a:pt x="65301" y="219390"/>
                  <a:pt x="93731" y="212222"/>
                </a:cubicBezTo>
                <a:cubicBezTo>
                  <a:pt x="111294" y="207766"/>
                  <a:pt x="132835" y="204182"/>
                  <a:pt x="158645" y="204182"/>
                </a:cubicBezTo>
                <a:close/>
                <a:moveTo>
                  <a:pt x="222292" y="20431"/>
                </a:moveTo>
                <a:cubicBezTo>
                  <a:pt x="209192" y="19946"/>
                  <a:pt x="209289" y="40200"/>
                  <a:pt x="222292" y="40684"/>
                </a:cubicBezTo>
                <a:cubicBezTo>
                  <a:pt x="243154" y="41363"/>
                  <a:pt x="260912" y="52507"/>
                  <a:pt x="279446" y="60841"/>
                </a:cubicBezTo>
                <a:cubicBezTo>
                  <a:pt x="291284" y="66171"/>
                  <a:pt x="301570" y="48727"/>
                  <a:pt x="289635" y="43301"/>
                </a:cubicBezTo>
                <a:cubicBezTo>
                  <a:pt x="267607" y="33416"/>
                  <a:pt x="247133" y="21206"/>
                  <a:pt x="222292" y="20431"/>
                </a:cubicBezTo>
                <a:close/>
                <a:moveTo>
                  <a:pt x="374832" y="16942"/>
                </a:moveTo>
                <a:cubicBezTo>
                  <a:pt x="362218" y="13454"/>
                  <a:pt x="356784" y="33029"/>
                  <a:pt x="369398" y="36517"/>
                </a:cubicBezTo>
                <a:cubicBezTo>
                  <a:pt x="407436" y="46983"/>
                  <a:pt x="437518" y="71113"/>
                  <a:pt x="469831" y="92529"/>
                </a:cubicBezTo>
                <a:cubicBezTo>
                  <a:pt x="480796" y="99797"/>
                  <a:pt x="490984" y="82257"/>
                  <a:pt x="480116" y="75086"/>
                </a:cubicBezTo>
                <a:cubicBezTo>
                  <a:pt x="446251" y="52604"/>
                  <a:pt x="414714" y="27893"/>
                  <a:pt x="374832" y="16942"/>
                </a:cubicBezTo>
                <a:close/>
                <a:moveTo>
                  <a:pt x="230013" y="1"/>
                </a:moveTo>
                <a:cubicBezTo>
                  <a:pt x="260395" y="203"/>
                  <a:pt x="273260" y="23241"/>
                  <a:pt x="303220" y="24210"/>
                </a:cubicBezTo>
                <a:cubicBezTo>
                  <a:pt x="351155" y="22660"/>
                  <a:pt x="355328" y="-35387"/>
                  <a:pt x="457507" y="33998"/>
                </a:cubicBezTo>
                <a:cubicBezTo>
                  <a:pt x="561045" y="104255"/>
                  <a:pt x="557260" y="116659"/>
                  <a:pt x="582781" y="156875"/>
                </a:cubicBezTo>
                <a:cubicBezTo>
                  <a:pt x="597433" y="180035"/>
                  <a:pt x="600441" y="199416"/>
                  <a:pt x="600344" y="211724"/>
                </a:cubicBezTo>
                <a:cubicBezTo>
                  <a:pt x="598792" y="211627"/>
                  <a:pt x="597239" y="211627"/>
                  <a:pt x="595395" y="211627"/>
                </a:cubicBezTo>
                <a:cubicBezTo>
                  <a:pt x="582392" y="211627"/>
                  <a:pt x="572495" y="213952"/>
                  <a:pt x="565993" y="218507"/>
                </a:cubicBezTo>
                <a:cubicBezTo>
                  <a:pt x="562985" y="217926"/>
                  <a:pt x="556969" y="215794"/>
                  <a:pt x="551438" y="213759"/>
                </a:cubicBezTo>
                <a:cubicBezTo>
                  <a:pt x="536980" y="208623"/>
                  <a:pt x="515438" y="200967"/>
                  <a:pt x="486909" y="196897"/>
                </a:cubicBezTo>
                <a:cubicBezTo>
                  <a:pt x="423350" y="167631"/>
                  <a:pt x="318648" y="164240"/>
                  <a:pt x="303220" y="163949"/>
                </a:cubicBezTo>
                <a:cubicBezTo>
                  <a:pt x="287888" y="164240"/>
                  <a:pt x="183089" y="167631"/>
                  <a:pt x="119627" y="196897"/>
                </a:cubicBezTo>
                <a:cubicBezTo>
                  <a:pt x="91099" y="200967"/>
                  <a:pt x="69557" y="208526"/>
                  <a:pt x="55001" y="213759"/>
                </a:cubicBezTo>
                <a:cubicBezTo>
                  <a:pt x="49567" y="215794"/>
                  <a:pt x="43454" y="217926"/>
                  <a:pt x="40446" y="218507"/>
                </a:cubicBezTo>
                <a:cubicBezTo>
                  <a:pt x="33945" y="213952"/>
                  <a:pt x="24144" y="211627"/>
                  <a:pt x="11044" y="211627"/>
                </a:cubicBezTo>
                <a:cubicBezTo>
                  <a:pt x="9297" y="211627"/>
                  <a:pt x="7648" y="211724"/>
                  <a:pt x="6192" y="211724"/>
                </a:cubicBezTo>
                <a:cubicBezTo>
                  <a:pt x="5998" y="199416"/>
                  <a:pt x="9006" y="180035"/>
                  <a:pt x="23659" y="156875"/>
                </a:cubicBezTo>
                <a:cubicBezTo>
                  <a:pt x="49179" y="116659"/>
                  <a:pt x="45395" y="104255"/>
                  <a:pt x="148932" y="33998"/>
                </a:cubicBezTo>
                <a:cubicBezTo>
                  <a:pt x="187249" y="7978"/>
                  <a:pt x="211784" y="-121"/>
                  <a:pt x="230013" y="1"/>
                </a:cubicBezTo>
                <a:close/>
              </a:path>
            </a:pathLst>
          </a:custGeom>
          <a:solidFill>
            <a:srgbClr val="DB591F"/>
          </a:solidFill>
          <a:ln>
            <a:noFill/>
          </a:ln>
        </p:spPr>
        <p:txBody>
          <a:bodyPr/>
          <a:lstStyle/>
          <a:p>
            <a:endParaRPr lang="zh-CN" altLang="en-US"/>
          </a:p>
        </p:txBody>
      </p:sp>
      <p:sp>
        <p:nvSpPr>
          <p:cNvPr id="2" name="文本框 1"/>
          <p:cNvSpPr txBox="1"/>
          <p:nvPr/>
        </p:nvSpPr>
        <p:spPr>
          <a:xfrm>
            <a:off x="187960" y="0"/>
            <a:ext cx="4015105" cy="1568450"/>
          </a:xfrm>
          <a:prstGeom prst="rect">
            <a:avLst/>
          </a:prstGeom>
          <a:noFill/>
        </p:spPr>
        <p:txBody>
          <a:bodyPr wrap="square" rtlCol="0">
            <a:spAutoFit/>
          </a:bodyPr>
          <a:lstStyle/>
          <a:p>
            <a:pPr algn="dist"/>
            <a:r>
              <a:rPr lang="en-US" altLang="zh-CN" sz="9600">
                <a:latin typeface="Phosphate Inline" panose="02000506050000020004" charset="0"/>
                <a:cs typeface="Phosphate Inline" panose="02000506050000020004" charset="0"/>
              </a:rPr>
              <a:t>2022</a:t>
            </a:r>
            <a:endParaRPr lang="en-US" altLang="zh-CN" sz="9600">
              <a:latin typeface="Phosphate Inline" panose="02000506050000020004" charset="0"/>
              <a:cs typeface="Phosphate Inline" panose="02000506050000020004" charset="0"/>
            </a:endParaRPr>
          </a:p>
        </p:txBody>
      </p:sp>
      <p:sp>
        <p:nvSpPr>
          <p:cNvPr id="4" name="文本框 3"/>
          <p:cNvSpPr txBox="1"/>
          <p:nvPr/>
        </p:nvSpPr>
        <p:spPr>
          <a:xfrm>
            <a:off x="4389120" y="2331085"/>
            <a:ext cx="5332095" cy="645160"/>
          </a:xfrm>
          <a:prstGeom prst="rect">
            <a:avLst/>
          </a:prstGeom>
          <a:noFill/>
        </p:spPr>
        <p:txBody>
          <a:bodyPr wrap="square" rtlCol="0">
            <a:spAutoFit/>
          </a:bodyPr>
          <a:lstStyle/>
          <a:p>
            <a:pPr algn="dist"/>
            <a:r>
              <a:rPr lang="zh-CN" altLang="en-US" sz="3600">
                <a:latin typeface="Lantinghei SC Extralight" panose="02000000000000000000" charset="-122"/>
                <a:ea typeface="Lantinghei SC Extralight" panose="02000000000000000000" charset="-122"/>
                <a:cs typeface="Lantinghei SC Extralight" panose="02000000000000000000" charset="-122"/>
              </a:rPr>
              <a:t>音乐与远方</a:t>
            </a:r>
            <a:r>
              <a:rPr lang="en-US" altLang="zh-CN" sz="3600">
                <a:latin typeface="Lantinghei SC Extralight" panose="02000000000000000000" charset="-122"/>
                <a:ea typeface="Lantinghei SC Extralight" panose="02000000000000000000" charset="-122"/>
                <a:cs typeface="Lantinghei SC Extralight" panose="02000000000000000000" charset="-122"/>
              </a:rPr>
              <a:t> </a:t>
            </a:r>
            <a:r>
              <a:rPr lang="zh-CN" altLang="en-US" sz="3600">
                <a:latin typeface="Lantinghei SC Extralight" panose="02000000000000000000" charset="-122"/>
                <a:ea typeface="Lantinghei SC Extralight" panose="02000000000000000000" charset="-122"/>
                <a:cs typeface="Lantinghei SC Extralight" panose="02000000000000000000" charset="-122"/>
              </a:rPr>
              <a:t>筝享时光</a:t>
            </a:r>
            <a:endParaRPr lang="zh-CN" altLang="en-US" sz="3600">
              <a:latin typeface="Lantinghei SC Extralight" panose="02000000000000000000" charset="-122"/>
              <a:ea typeface="Lantinghei SC Extralight" panose="02000000000000000000" charset="-122"/>
              <a:cs typeface="Lantinghei SC Extralight" panose="02000000000000000000" charset="-122"/>
            </a:endParaRPr>
          </a:p>
        </p:txBody>
      </p:sp>
      <p:sp>
        <p:nvSpPr>
          <p:cNvPr id="6" name="îṥlîḑé"/>
          <p:cNvSpPr txBox="1"/>
          <p:nvPr/>
        </p:nvSpPr>
        <p:spPr>
          <a:xfrm>
            <a:off x="4918075" y="4699000"/>
            <a:ext cx="7273925" cy="2159000"/>
          </a:xfrm>
          <a:prstGeom prst="rect">
            <a:avLst/>
          </a:prstGeom>
          <a:noFill/>
          <a:ln w="117475">
            <a:noFill/>
          </a:ln>
        </p:spPr>
        <p:txBody>
          <a:bodyPr wrap="square" rtlCol="0">
            <a:prstTxWarp prst="textPlain">
              <a:avLst/>
            </a:prstTxWarp>
            <a:spAutoFit/>
          </a:bodyPr>
          <a:lstStyle/>
          <a:p>
            <a:r>
              <a:rPr lang="en-US" altLang="zh-CN" sz="2800" b="1" spc="100" dirty="0">
                <a:ln>
                  <a:solidFill>
                    <a:schemeClr val="tx1">
                      <a:alpha val="35000"/>
                    </a:schemeClr>
                  </a:solidFill>
                </a:ln>
                <a:noFill/>
                <a:latin typeface="Bahnschrift" panose="020B0502040204020203" pitchFamily="34" charset="0"/>
                <a:cs typeface="Arial" panose="020B0604020202020204" pitchFamily="34" charset="0"/>
              </a:rPr>
              <a:t>DESIGN</a:t>
            </a:r>
            <a:endParaRPr lang="zh-CN" altLang="en-US" sz="2800" b="1" spc="100" dirty="0">
              <a:ln>
                <a:solidFill>
                  <a:schemeClr val="tx1">
                    <a:alpha val="35000"/>
                  </a:schemeClr>
                </a:solidFill>
              </a:ln>
              <a:noFill/>
              <a:latin typeface="Bahnschrift" panose="020B0502040204020203" pitchFamily="34" charset="0"/>
              <a:cs typeface="Arial" panose="020B0604020202020204" pitchFamily="34" charset="0"/>
            </a:endParaRPr>
          </a:p>
        </p:txBody>
      </p:sp>
      <p:sp>
        <p:nvSpPr>
          <p:cNvPr id="8" name="文本框 7"/>
          <p:cNvSpPr txBox="1"/>
          <p:nvPr/>
        </p:nvSpPr>
        <p:spPr>
          <a:xfrm>
            <a:off x="5605780" y="3958590"/>
            <a:ext cx="2784475" cy="521970"/>
          </a:xfrm>
          <a:prstGeom prst="rect">
            <a:avLst/>
          </a:prstGeom>
          <a:noFill/>
        </p:spPr>
        <p:txBody>
          <a:bodyPr wrap="square" rtlCol="0">
            <a:spAutoFit/>
          </a:bodyPr>
          <a:lstStyle/>
          <a:p>
            <a:pPr algn="ctr"/>
            <a:r>
              <a:rPr lang="zh-CN" altLang="en-US" sz="2800">
                <a:latin typeface="Hiragino Sans GB W3" panose="020B0300000000000000" charset="-122"/>
                <a:ea typeface="Hiragino Sans GB W3" panose="020B0300000000000000" charset="-122"/>
              </a:rPr>
              <a:t>策划方案</a:t>
            </a:r>
            <a:endParaRPr lang="zh-CN" altLang="en-US" sz="2800">
              <a:latin typeface="Hiragino Sans GB W3" panose="020B0300000000000000" charset="-122"/>
              <a:ea typeface="Hiragino Sans GB W3" panose="020B0300000000000000" charset="-122"/>
            </a:endParaRPr>
          </a:p>
        </p:txBody>
      </p:sp>
      <p:pic>
        <p:nvPicPr>
          <p:cNvPr id="10" name="图片 9" descr="图片包含 室内, 桌子, 躺, 猫&#10;&#10;描述已自动生成"/>
          <p:cNvPicPr>
            <a:picLocks noChangeAspect="1"/>
          </p:cNvPicPr>
          <p:nvPr/>
        </p:nvPicPr>
        <p:blipFill rotWithShape="1">
          <a:blip r:embed="rId3">
            <a:alphaModFix amt="50000"/>
            <a:extLst>
              <a:ext uri="{28A0092B-C50C-407E-A947-70E740481C1C}">
                <a14:useLocalDpi xmlns:a14="http://schemas.microsoft.com/office/drawing/2010/main" val="0"/>
              </a:ext>
            </a:extLst>
          </a:blip>
          <a:srcRect t="5741" b="3550"/>
          <a:stretch>
            <a:fillRect/>
          </a:stretch>
        </p:blipFill>
        <p:spPr>
          <a:xfrm rot="5400000" flipH="1" flipV="1">
            <a:off x="2678997" y="-2655778"/>
            <a:ext cx="6857225" cy="12168781"/>
          </a:xfrm>
          <a:prstGeom prst="rect">
            <a:avLst/>
          </a:prstGeom>
        </p:spPr>
      </p:pic>
      <p:sp>
        <p:nvSpPr>
          <p:cNvPr id="12" name="文本框 11"/>
          <p:cNvSpPr txBox="1"/>
          <p:nvPr/>
        </p:nvSpPr>
        <p:spPr>
          <a:xfrm>
            <a:off x="187960" y="6216015"/>
            <a:ext cx="2224405" cy="368300"/>
          </a:xfrm>
          <a:prstGeom prst="rect">
            <a:avLst/>
          </a:prstGeom>
          <a:noFill/>
        </p:spPr>
        <p:txBody>
          <a:bodyPr wrap="square" rtlCol="0">
            <a:spAutoFit/>
          </a:bodyPr>
          <a:lstStyle/>
          <a:p>
            <a:r>
              <a:rPr lang="zh-CN" altLang="en-US"/>
              <a:t>创意</a:t>
            </a:r>
            <a:r>
              <a:rPr lang="en-US" altLang="zh-CN"/>
              <a:t>·</a:t>
            </a:r>
            <a:r>
              <a:rPr lang="zh-CN" altLang="en-US"/>
              <a:t>设计</a:t>
            </a:r>
            <a:r>
              <a:rPr lang="en-US" altLang="zh-CN"/>
              <a:t>·</a:t>
            </a:r>
            <a:r>
              <a:rPr lang="zh-CN" altLang="en-US"/>
              <a:t>策划</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46" name="图片 45"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a:off x="9879047" y="2744159"/>
            <a:ext cx="2308671" cy="4112565"/>
          </a:xfrm>
          <a:prstGeom prst="rect">
            <a:avLst/>
          </a:prstGeom>
        </p:spPr>
      </p:pic>
      <p:pic>
        <p:nvPicPr>
          <p:cNvPr id="11" name="图片 10" descr="图片包含 室内, 桌子, 躺, 猫&#10;&#10;描述已自动生成"/>
          <p:cNvPicPr>
            <a:picLocks noChangeAspect="1"/>
          </p:cNvPicPr>
          <p:nvPr/>
        </p:nvPicPr>
        <p:blipFill rotWithShape="1">
          <a:blip r:embed="rId2">
            <a:alphaModFix amt="30000"/>
            <a:extLst>
              <a:ext uri="{28A0092B-C50C-407E-A947-70E740481C1C}">
                <a14:useLocalDpi xmlns:a14="http://schemas.microsoft.com/office/drawing/2010/main" val="0"/>
              </a:ext>
            </a:extLst>
          </a:blip>
          <a:srcRect t="5741" b="3550"/>
          <a:stretch>
            <a:fillRect/>
          </a:stretch>
        </p:blipFill>
        <p:spPr>
          <a:xfrm rot="16200000" flipV="1">
            <a:off x="2655502" y="-2656273"/>
            <a:ext cx="6857225" cy="12168781"/>
          </a:xfrm>
          <a:prstGeom prst="rect">
            <a:avLst/>
          </a:prstGeom>
        </p:spPr>
      </p:pic>
      <p:sp>
        <p:nvSpPr>
          <p:cNvPr id="18" name="îṥlîḑé"/>
          <p:cNvSpPr txBox="1"/>
          <p:nvPr/>
        </p:nvSpPr>
        <p:spPr>
          <a:xfrm>
            <a:off x="4612082" y="32356"/>
            <a:ext cx="6807144" cy="1974471"/>
          </a:xfrm>
          <a:prstGeom prst="rect">
            <a:avLst/>
          </a:prstGeom>
          <a:noFill/>
          <a:ln w="117475">
            <a:noFill/>
          </a:ln>
        </p:spPr>
        <p:txBody>
          <a:bodyPr wrap="none" rtlCol="0">
            <a:prstTxWarp prst="textPlain">
              <a:avLst/>
            </a:prstTxWarp>
            <a:spAutoFit/>
          </a:bodyPr>
          <a:lstStyle/>
          <a:p>
            <a:r>
              <a:rPr lang="zh-CN" altLang="en-US" sz="2800" b="1" spc="-150" dirty="0">
                <a:ln>
                  <a:solidFill>
                    <a:schemeClr val="tx1">
                      <a:alpha val="35000"/>
                    </a:schemeClr>
                  </a:solidFill>
                </a:ln>
                <a:noFill/>
                <a:latin typeface="Bebas" pitchFamily="2" charset="0"/>
                <a:cs typeface="Arial" panose="020B0604020202020204" pitchFamily="34" charset="0"/>
              </a:rPr>
              <a:t>野外露营</a:t>
            </a:r>
            <a:endParaRPr lang="zh-CN" altLang="en-US" sz="2800" b="1" spc="-150" dirty="0">
              <a:ln>
                <a:solidFill>
                  <a:schemeClr val="tx1">
                    <a:alpha val="35000"/>
                  </a:schemeClr>
                </a:solidFill>
              </a:ln>
              <a:noFill/>
              <a:latin typeface="Bebas" pitchFamily="2" charset="0"/>
              <a:cs typeface="Arial" panose="020B0604020202020204" pitchFamily="34" charset="0"/>
            </a:endParaRPr>
          </a:p>
        </p:txBody>
      </p:sp>
      <p:sp>
        <p:nvSpPr>
          <p:cNvPr id="12" name="标题 1"/>
          <p:cNvSpPr txBox="1"/>
          <p:nvPr/>
        </p:nvSpPr>
        <p:spPr>
          <a:xfrm>
            <a:off x="1278255" y="680720"/>
            <a:ext cx="4401185" cy="13258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6000" dirty="0">
                <a:latin typeface="造字工房劲黑（非商用）常规体" pitchFamily="50" charset="-122"/>
                <a:ea typeface="造字工房劲黑（非商用）常规体" pitchFamily="50" charset="-122"/>
              </a:rPr>
              <a:t>活动内容</a:t>
            </a:r>
            <a:endParaRPr lang="zh-CN" altLang="en-US" sz="6000" dirty="0">
              <a:latin typeface="造字工房劲黑（非商用）常规体" pitchFamily="50" charset="-122"/>
              <a:ea typeface="造字工房劲黑（非商用）常规体" pitchFamily="50" charset="-122"/>
            </a:endParaRPr>
          </a:p>
        </p:txBody>
      </p:sp>
      <p:sp>
        <p:nvSpPr>
          <p:cNvPr id="23" name="muscular-man-flexing-silhouette_30939"/>
          <p:cNvSpPr>
            <a:spLocks noChangeAspect="1"/>
          </p:cNvSpPr>
          <p:nvPr/>
        </p:nvSpPr>
        <p:spPr bwMode="auto">
          <a:xfrm>
            <a:off x="630720" y="546203"/>
            <a:ext cx="647573" cy="1108995"/>
          </a:xfrm>
          <a:custGeom>
            <a:avLst/>
            <a:gdLst>
              <a:gd name="T0" fmla="*/ 1458 w 1636"/>
              <a:gd name="T1" fmla="*/ 100 h 2806"/>
              <a:gd name="T2" fmla="*/ 1599 w 1636"/>
              <a:gd name="T3" fmla="*/ 454 h 2806"/>
              <a:gd name="T4" fmla="*/ 1276 w 1636"/>
              <a:gd name="T5" fmla="*/ 641 h 2806"/>
              <a:gd name="T6" fmla="*/ 1091 w 1636"/>
              <a:gd name="T7" fmla="*/ 920 h 2806"/>
              <a:gd name="T8" fmla="*/ 1015 w 1636"/>
              <a:gd name="T9" fmla="*/ 1326 h 2806"/>
              <a:gd name="T10" fmla="*/ 1120 w 1636"/>
              <a:gd name="T11" fmla="*/ 1798 h 2806"/>
              <a:gd name="T12" fmla="*/ 1119 w 1636"/>
              <a:gd name="T13" fmla="*/ 2070 h 2806"/>
              <a:gd name="T14" fmla="*/ 1193 w 1636"/>
              <a:gd name="T15" fmla="*/ 2586 h 2806"/>
              <a:gd name="T16" fmla="*/ 1366 w 1636"/>
              <a:gd name="T17" fmla="*/ 2802 h 2806"/>
              <a:gd name="T18" fmla="*/ 1085 w 1636"/>
              <a:gd name="T19" fmla="*/ 2754 h 2806"/>
              <a:gd name="T20" fmla="*/ 999 w 1636"/>
              <a:gd name="T21" fmla="*/ 2450 h 2806"/>
              <a:gd name="T22" fmla="*/ 827 w 1636"/>
              <a:gd name="T23" fmla="*/ 1847 h 2806"/>
              <a:gd name="T24" fmla="*/ 654 w 1636"/>
              <a:gd name="T25" fmla="*/ 2029 h 2806"/>
              <a:gd name="T26" fmla="*/ 710 w 1636"/>
              <a:gd name="T27" fmla="*/ 2405 h 2806"/>
              <a:gd name="T28" fmla="*/ 714 w 1636"/>
              <a:gd name="T29" fmla="*/ 2768 h 2806"/>
              <a:gd name="T30" fmla="*/ 411 w 1636"/>
              <a:gd name="T31" fmla="*/ 2784 h 2806"/>
              <a:gd name="T32" fmla="*/ 544 w 1636"/>
              <a:gd name="T33" fmla="*/ 2685 h 2806"/>
              <a:gd name="T34" fmla="*/ 496 w 1636"/>
              <a:gd name="T35" fmla="*/ 2351 h 2806"/>
              <a:gd name="T36" fmla="*/ 458 w 1636"/>
              <a:gd name="T37" fmla="*/ 1888 h 2806"/>
              <a:gd name="T38" fmla="*/ 526 w 1636"/>
              <a:gd name="T39" fmla="*/ 1272 h 2806"/>
              <a:gd name="T40" fmla="*/ 445 w 1636"/>
              <a:gd name="T41" fmla="*/ 702 h 2806"/>
              <a:gd name="T42" fmla="*/ 124 w 1636"/>
              <a:gd name="T43" fmla="*/ 527 h 2806"/>
              <a:gd name="T44" fmla="*/ 45 w 1636"/>
              <a:gd name="T45" fmla="*/ 327 h 2806"/>
              <a:gd name="T46" fmla="*/ 193 w 1636"/>
              <a:gd name="T47" fmla="*/ 75 h 2806"/>
              <a:gd name="T48" fmla="*/ 384 w 1636"/>
              <a:gd name="T49" fmla="*/ 85 h 2806"/>
              <a:gd name="T50" fmla="*/ 339 w 1636"/>
              <a:gd name="T51" fmla="*/ 155 h 2806"/>
              <a:gd name="T52" fmla="*/ 227 w 1636"/>
              <a:gd name="T53" fmla="*/ 244 h 2806"/>
              <a:gd name="T54" fmla="*/ 420 w 1636"/>
              <a:gd name="T55" fmla="*/ 446 h 2806"/>
              <a:gd name="T56" fmla="*/ 735 w 1636"/>
              <a:gd name="T57" fmla="*/ 465 h 2806"/>
              <a:gd name="T58" fmla="*/ 716 w 1636"/>
              <a:gd name="T59" fmla="*/ 356 h 2806"/>
              <a:gd name="T60" fmla="*/ 699 w 1636"/>
              <a:gd name="T61" fmla="*/ 269 h 2806"/>
              <a:gd name="T62" fmla="*/ 950 w 1636"/>
              <a:gd name="T63" fmla="*/ 256 h 2806"/>
              <a:gd name="T64" fmla="*/ 934 w 1636"/>
              <a:gd name="T65" fmla="*/ 359 h 2806"/>
              <a:gd name="T66" fmla="*/ 1019 w 1636"/>
              <a:gd name="T67" fmla="*/ 489 h 2806"/>
              <a:gd name="T68" fmla="*/ 1413 w 1636"/>
              <a:gd name="T69" fmla="*/ 399 h 2806"/>
              <a:gd name="T70" fmla="*/ 1405 w 1636"/>
              <a:gd name="T71" fmla="*/ 159 h 2806"/>
              <a:gd name="T72" fmla="*/ 1350 w 1636"/>
              <a:gd name="T73" fmla="*/ 121 h 2806"/>
              <a:gd name="T74" fmla="*/ 1270 w 1636"/>
              <a:gd name="T75" fmla="*/ 175 h 2806"/>
              <a:gd name="T76" fmla="*/ 1243 w 1636"/>
              <a:gd name="T77" fmla="*/ 51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36" h="2806">
                <a:moveTo>
                  <a:pt x="1313" y="33"/>
                </a:moveTo>
                <a:cubicBezTo>
                  <a:pt x="1313" y="33"/>
                  <a:pt x="1417" y="0"/>
                  <a:pt x="1458" y="100"/>
                </a:cubicBezTo>
                <a:cubicBezTo>
                  <a:pt x="1458" y="100"/>
                  <a:pt x="1613" y="272"/>
                  <a:pt x="1630" y="396"/>
                </a:cubicBezTo>
                <a:cubicBezTo>
                  <a:pt x="1630" y="396"/>
                  <a:pt x="1636" y="434"/>
                  <a:pt x="1599" y="454"/>
                </a:cubicBezTo>
                <a:cubicBezTo>
                  <a:pt x="1572" y="469"/>
                  <a:pt x="1534" y="507"/>
                  <a:pt x="1509" y="537"/>
                </a:cubicBezTo>
                <a:cubicBezTo>
                  <a:pt x="1509" y="537"/>
                  <a:pt x="1426" y="641"/>
                  <a:pt x="1276" y="641"/>
                </a:cubicBezTo>
                <a:cubicBezTo>
                  <a:pt x="1276" y="641"/>
                  <a:pt x="1256" y="639"/>
                  <a:pt x="1213" y="737"/>
                </a:cubicBezTo>
                <a:cubicBezTo>
                  <a:pt x="1192" y="787"/>
                  <a:pt x="1133" y="862"/>
                  <a:pt x="1091" y="920"/>
                </a:cubicBezTo>
                <a:cubicBezTo>
                  <a:pt x="1064" y="955"/>
                  <a:pt x="1029" y="1047"/>
                  <a:pt x="1020" y="1075"/>
                </a:cubicBezTo>
                <a:cubicBezTo>
                  <a:pt x="999" y="1135"/>
                  <a:pt x="993" y="1284"/>
                  <a:pt x="1015" y="1326"/>
                </a:cubicBezTo>
                <a:cubicBezTo>
                  <a:pt x="1015" y="1326"/>
                  <a:pt x="1084" y="1489"/>
                  <a:pt x="1102" y="1562"/>
                </a:cubicBezTo>
                <a:cubicBezTo>
                  <a:pt x="1104" y="1566"/>
                  <a:pt x="1136" y="1661"/>
                  <a:pt x="1120" y="1798"/>
                </a:cubicBezTo>
                <a:cubicBezTo>
                  <a:pt x="1118" y="1811"/>
                  <a:pt x="1109" y="1863"/>
                  <a:pt x="1106" y="1894"/>
                </a:cubicBezTo>
                <a:cubicBezTo>
                  <a:pt x="1101" y="1938"/>
                  <a:pt x="1102" y="2029"/>
                  <a:pt x="1119" y="2070"/>
                </a:cubicBezTo>
                <a:cubicBezTo>
                  <a:pt x="1135" y="2110"/>
                  <a:pt x="1184" y="2147"/>
                  <a:pt x="1197" y="2250"/>
                </a:cubicBezTo>
                <a:cubicBezTo>
                  <a:pt x="1211" y="2352"/>
                  <a:pt x="1182" y="2498"/>
                  <a:pt x="1193" y="2586"/>
                </a:cubicBezTo>
                <a:cubicBezTo>
                  <a:pt x="1200" y="2635"/>
                  <a:pt x="1222" y="2705"/>
                  <a:pt x="1316" y="2750"/>
                </a:cubicBezTo>
                <a:cubicBezTo>
                  <a:pt x="1316" y="2750"/>
                  <a:pt x="1406" y="2772"/>
                  <a:pt x="1366" y="2802"/>
                </a:cubicBezTo>
                <a:cubicBezTo>
                  <a:pt x="1366" y="2802"/>
                  <a:pt x="1262" y="2806"/>
                  <a:pt x="1202" y="2784"/>
                </a:cubicBezTo>
                <a:cubicBezTo>
                  <a:pt x="1202" y="2784"/>
                  <a:pt x="1098" y="2792"/>
                  <a:pt x="1085" y="2754"/>
                </a:cubicBezTo>
                <a:cubicBezTo>
                  <a:pt x="1085" y="2754"/>
                  <a:pt x="1085" y="2724"/>
                  <a:pt x="1096" y="2699"/>
                </a:cubicBezTo>
                <a:cubicBezTo>
                  <a:pt x="1096" y="2699"/>
                  <a:pt x="1073" y="2549"/>
                  <a:pt x="999" y="2450"/>
                </a:cubicBezTo>
                <a:cubicBezTo>
                  <a:pt x="946" y="2379"/>
                  <a:pt x="934" y="2349"/>
                  <a:pt x="962" y="2093"/>
                </a:cubicBezTo>
                <a:cubicBezTo>
                  <a:pt x="962" y="2093"/>
                  <a:pt x="877" y="2040"/>
                  <a:pt x="827" y="1847"/>
                </a:cubicBezTo>
                <a:cubicBezTo>
                  <a:pt x="813" y="1791"/>
                  <a:pt x="790" y="1693"/>
                  <a:pt x="772" y="1620"/>
                </a:cubicBezTo>
                <a:cubicBezTo>
                  <a:pt x="772" y="1620"/>
                  <a:pt x="643" y="1892"/>
                  <a:pt x="654" y="2029"/>
                </a:cubicBezTo>
                <a:cubicBezTo>
                  <a:pt x="654" y="2029"/>
                  <a:pt x="715" y="2169"/>
                  <a:pt x="723" y="2222"/>
                </a:cubicBezTo>
                <a:cubicBezTo>
                  <a:pt x="730" y="2268"/>
                  <a:pt x="729" y="2341"/>
                  <a:pt x="710" y="2405"/>
                </a:cubicBezTo>
                <a:cubicBezTo>
                  <a:pt x="690" y="2472"/>
                  <a:pt x="732" y="2627"/>
                  <a:pt x="746" y="2679"/>
                </a:cubicBezTo>
                <a:cubicBezTo>
                  <a:pt x="746" y="2679"/>
                  <a:pt x="779" y="2770"/>
                  <a:pt x="714" y="2768"/>
                </a:cubicBezTo>
                <a:cubicBezTo>
                  <a:pt x="714" y="2768"/>
                  <a:pt x="602" y="2754"/>
                  <a:pt x="566" y="2780"/>
                </a:cubicBezTo>
                <a:cubicBezTo>
                  <a:pt x="566" y="2780"/>
                  <a:pt x="438" y="2796"/>
                  <a:pt x="411" y="2784"/>
                </a:cubicBezTo>
                <a:cubicBezTo>
                  <a:pt x="411" y="2784"/>
                  <a:pt x="369" y="2768"/>
                  <a:pt x="440" y="2736"/>
                </a:cubicBezTo>
                <a:cubicBezTo>
                  <a:pt x="440" y="2736"/>
                  <a:pt x="517" y="2734"/>
                  <a:pt x="544" y="2685"/>
                </a:cubicBezTo>
                <a:cubicBezTo>
                  <a:pt x="544" y="2685"/>
                  <a:pt x="577" y="2645"/>
                  <a:pt x="589" y="2639"/>
                </a:cubicBezTo>
                <a:cubicBezTo>
                  <a:pt x="589" y="2639"/>
                  <a:pt x="542" y="2521"/>
                  <a:pt x="496" y="2351"/>
                </a:cubicBezTo>
                <a:cubicBezTo>
                  <a:pt x="479" y="2285"/>
                  <a:pt x="467" y="2134"/>
                  <a:pt x="456" y="2068"/>
                </a:cubicBezTo>
                <a:cubicBezTo>
                  <a:pt x="450" y="2026"/>
                  <a:pt x="472" y="1928"/>
                  <a:pt x="458" y="1888"/>
                </a:cubicBezTo>
                <a:cubicBezTo>
                  <a:pt x="423" y="1781"/>
                  <a:pt x="369" y="1699"/>
                  <a:pt x="454" y="1441"/>
                </a:cubicBezTo>
                <a:cubicBezTo>
                  <a:pt x="454" y="1441"/>
                  <a:pt x="500" y="1333"/>
                  <a:pt x="526" y="1272"/>
                </a:cubicBezTo>
                <a:cubicBezTo>
                  <a:pt x="561" y="1189"/>
                  <a:pt x="564" y="1038"/>
                  <a:pt x="526" y="915"/>
                </a:cubicBezTo>
                <a:cubicBezTo>
                  <a:pt x="526" y="915"/>
                  <a:pt x="449" y="807"/>
                  <a:pt x="445" y="702"/>
                </a:cubicBezTo>
                <a:cubicBezTo>
                  <a:pt x="445" y="702"/>
                  <a:pt x="454" y="634"/>
                  <a:pt x="344" y="636"/>
                </a:cubicBezTo>
                <a:cubicBezTo>
                  <a:pt x="344" y="636"/>
                  <a:pt x="261" y="654"/>
                  <a:pt x="124" y="527"/>
                </a:cubicBezTo>
                <a:lnTo>
                  <a:pt x="43" y="466"/>
                </a:lnTo>
                <a:cubicBezTo>
                  <a:pt x="43" y="466"/>
                  <a:pt x="0" y="445"/>
                  <a:pt x="45" y="327"/>
                </a:cubicBezTo>
                <a:cubicBezTo>
                  <a:pt x="45" y="327"/>
                  <a:pt x="123" y="179"/>
                  <a:pt x="164" y="136"/>
                </a:cubicBezTo>
                <a:lnTo>
                  <a:pt x="193" y="75"/>
                </a:lnTo>
                <a:cubicBezTo>
                  <a:pt x="193" y="75"/>
                  <a:pt x="219" y="8"/>
                  <a:pt x="330" y="37"/>
                </a:cubicBezTo>
                <a:cubicBezTo>
                  <a:pt x="330" y="37"/>
                  <a:pt x="394" y="47"/>
                  <a:pt x="384" y="85"/>
                </a:cubicBezTo>
                <a:cubicBezTo>
                  <a:pt x="384" y="85"/>
                  <a:pt x="400" y="204"/>
                  <a:pt x="362" y="189"/>
                </a:cubicBezTo>
                <a:cubicBezTo>
                  <a:pt x="362" y="189"/>
                  <a:pt x="344" y="179"/>
                  <a:pt x="339" y="155"/>
                </a:cubicBezTo>
                <a:cubicBezTo>
                  <a:pt x="339" y="155"/>
                  <a:pt x="283" y="152"/>
                  <a:pt x="271" y="136"/>
                </a:cubicBezTo>
                <a:cubicBezTo>
                  <a:pt x="271" y="136"/>
                  <a:pt x="242" y="228"/>
                  <a:pt x="227" y="244"/>
                </a:cubicBezTo>
                <a:cubicBezTo>
                  <a:pt x="227" y="244"/>
                  <a:pt x="241" y="374"/>
                  <a:pt x="229" y="401"/>
                </a:cubicBezTo>
                <a:cubicBezTo>
                  <a:pt x="229" y="401"/>
                  <a:pt x="346" y="340"/>
                  <a:pt x="420" y="446"/>
                </a:cubicBezTo>
                <a:cubicBezTo>
                  <a:pt x="420" y="446"/>
                  <a:pt x="564" y="403"/>
                  <a:pt x="621" y="480"/>
                </a:cubicBezTo>
                <a:cubicBezTo>
                  <a:pt x="621" y="480"/>
                  <a:pt x="719" y="554"/>
                  <a:pt x="735" y="465"/>
                </a:cubicBezTo>
                <a:lnTo>
                  <a:pt x="732" y="412"/>
                </a:lnTo>
                <a:cubicBezTo>
                  <a:pt x="732" y="412"/>
                  <a:pt x="719" y="380"/>
                  <a:pt x="716" y="356"/>
                </a:cubicBezTo>
                <a:cubicBezTo>
                  <a:pt x="716" y="356"/>
                  <a:pt x="691" y="371"/>
                  <a:pt x="683" y="305"/>
                </a:cubicBezTo>
                <a:cubicBezTo>
                  <a:pt x="683" y="305"/>
                  <a:pt x="668" y="262"/>
                  <a:pt x="699" y="269"/>
                </a:cubicBezTo>
                <a:cubicBezTo>
                  <a:pt x="699" y="269"/>
                  <a:pt x="648" y="137"/>
                  <a:pt x="786" y="101"/>
                </a:cubicBezTo>
                <a:cubicBezTo>
                  <a:pt x="786" y="101"/>
                  <a:pt x="966" y="60"/>
                  <a:pt x="950" y="256"/>
                </a:cubicBezTo>
                <a:cubicBezTo>
                  <a:pt x="950" y="256"/>
                  <a:pt x="1015" y="240"/>
                  <a:pt x="950" y="354"/>
                </a:cubicBezTo>
                <a:cubicBezTo>
                  <a:pt x="950" y="354"/>
                  <a:pt x="931" y="350"/>
                  <a:pt x="934" y="359"/>
                </a:cubicBezTo>
                <a:cubicBezTo>
                  <a:pt x="937" y="364"/>
                  <a:pt x="940" y="418"/>
                  <a:pt x="940" y="418"/>
                </a:cubicBezTo>
                <a:cubicBezTo>
                  <a:pt x="940" y="418"/>
                  <a:pt x="945" y="504"/>
                  <a:pt x="1019" y="489"/>
                </a:cubicBezTo>
                <a:cubicBezTo>
                  <a:pt x="1019" y="489"/>
                  <a:pt x="1151" y="397"/>
                  <a:pt x="1215" y="449"/>
                </a:cubicBezTo>
                <a:cubicBezTo>
                  <a:pt x="1215" y="449"/>
                  <a:pt x="1299" y="342"/>
                  <a:pt x="1413" y="399"/>
                </a:cubicBezTo>
                <a:cubicBezTo>
                  <a:pt x="1413" y="399"/>
                  <a:pt x="1449" y="405"/>
                  <a:pt x="1459" y="374"/>
                </a:cubicBezTo>
                <a:cubicBezTo>
                  <a:pt x="1459" y="374"/>
                  <a:pt x="1388" y="316"/>
                  <a:pt x="1405" y="159"/>
                </a:cubicBezTo>
                <a:cubicBezTo>
                  <a:pt x="1405" y="159"/>
                  <a:pt x="1400" y="104"/>
                  <a:pt x="1375" y="117"/>
                </a:cubicBezTo>
                <a:lnTo>
                  <a:pt x="1350" y="121"/>
                </a:lnTo>
                <a:cubicBezTo>
                  <a:pt x="1350" y="121"/>
                  <a:pt x="1344" y="162"/>
                  <a:pt x="1271" y="158"/>
                </a:cubicBezTo>
                <a:cubicBezTo>
                  <a:pt x="1271" y="158"/>
                  <a:pt x="1274" y="172"/>
                  <a:pt x="1270" y="175"/>
                </a:cubicBezTo>
                <a:cubicBezTo>
                  <a:pt x="1259" y="185"/>
                  <a:pt x="1221" y="183"/>
                  <a:pt x="1207" y="175"/>
                </a:cubicBezTo>
                <a:cubicBezTo>
                  <a:pt x="1177" y="158"/>
                  <a:pt x="1174" y="71"/>
                  <a:pt x="1243" y="51"/>
                </a:cubicBezTo>
                <a:lnTo>
                  <a:pt x="1313" y="33"/>
                </a:lnTo>
                <a:close/>
              </a:path>
            </a:pathLst>
          </a:custGeom>
          <a:solidFill>
            <a:schemeClr val="tx1"/>
          </a:solidFill>
          <a:ln>
            <a:noFill/>
          </a:ln>
        </p:spPr>
      </p:sp>
      <p:pic>
        <p:nvPicPr>
          <p:cNvPr id="42" name="图片 41"/>
          <p:cNvPicPr>
            <a:picLocks noChangeAspect="1"/>
          </p:cNvPicPr>
          <p:nvPr/>
        </p:nvPicPr>
        <p:blipFill>
          <a:blip r:embed="rId3">
            <a:alphaModFix amt="85000"/>
          </a:blip>
          <a:stretch>
            <a:fillRect/>
          </a:stretch>
        </p:blipFill>
        <p:spPr>
          <a:xfrm rot="20211968">
            <a:off x="4429636" y="89164"/>
            <a:ext cx="585620" cy="639896"/>
          </a:xfrm>
          <a:prstGeom prst="rect">
            <a:avLst/>
          </a:prstGeom>
        </p:spPr>
      </p:pic>
      <p:pic>
        <p:nvPicPr>
          <p:cNvPr id="44" name="图片 43"/>
          <p:cNvPicPr>
            <a:picLocks noChangeAspect="1"/>
          </p:cNvPicPr>
          <p:nvPr/>
        </p:nvPicPr>
        <p:blipFill>
          <a:blip r:embed="rId3">
            <a:alphaModFix amt="85000"/>
          </a:blip>
          <a:stretch>
            <a:fillRect/>
          </a:stretch>
        </p:blipFill>
        <p:spPr>
          <a:xfrm rot="20211968">
            <a:off x="10931148" y="1277176"/>
            <a:ext cx="585620" cy="639896"/>
          </a:xfrm>
          <a:prstGeom prst="rect">
            <a:avLst/>
          </a:prstGeom>
        </p:spPr>
      </p:pic>
      <p:sp>
        <p:nvSpPr>
          <p:cNvPr id="5" name="圆角矩形 4"/>
          <p:cNvSpPr/>
          <p:nvPr/>
        </p:nvSpPr>
        <p:spPr>
          <a:xfrm>
            <a:off x="205740" y="2275840"/>
            <a:ext cx="4948555" cy="3846195"/>
          </a:xfrm>
          <a:prstGeom prst="roundRect">
            <a:avLst/>
          </a:prstGeom>
          <a:solidFill>
            <a:srgbClr val="E26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17830" y="2744470"/>
            <a:ext cx="4524375" cy="3192145"/>
          </a:xfrm>
          <a:prstGeom prst="rect">
            <a:avLst/>
          </a:prstGeom>
          <a:noFill/>
        </p:spPr>
        <p:txBody>
          <a:bodyPr wrap="square" rtlCol="0">
            <a:spAutoFit/>
          </a:bodyPr>
          <a:lstStyle/>
          <a:p>
            <a:pPr>
              <a:lnSpc>
                <a:spcPct val="170000"/>
              </a:lnSpc>
            </a:pPr>
            <a:r>
              <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pitchFamily="2" charset="-122"/>
                <a:sym typeface="+mn-ea"/>
              </a:rPr>
              <a:t>看惯了城市的车水马龙</a:t>
            </a:r>
            <a:endPar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pitchFamily="2" charset="-122"/>
              <a:sym typeface="+mn-ea"/>
            </a:endParaRPr>
          </a:p>
          <a:p>
            <a:pPr>
              <a:lnSpc>
                <a:spcPct val="170000"/>
              </a:lnSpc>
            </a:pPr>
            <a:r>
              <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pitchFamily="2" charset="-122"/>
                <a:sym typeface="+mn-ea"/>
              </a:rPr>
              <a:t>总会想念大自然的清新与灵动</a:t>
            </a:r>
            <a:endPar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pitchFamily="2" charset="-122"/>
              <a:sym typeface="+mn-ea"/>
            </a:endParaRPr>
          </a:p>
          <a:p>
            <a:pPr>
              <a:lnSpc>
                <a:spcPct val="170000"/>
              </a:lnSpc>
            </a:pPr>
            <a:r>
              <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pitchFamily="2" charset="-122"/>
                <a:sym typeface="+mn-ea"/>
              </a:rPr>
              <a:t>我们在钢筋混凝土铸就的城市奋勇高歌</a:t>
            </a:r>
            <a:endPar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pitchFamily="2" charset="-122"/>
              <a:sym typeface="+mn-ea"/>
            </a:endParaRPr>
          </a:p>
          <a:p>
            <a:pPr>
              <a:lnSpc>
                <a:spcPct val="170000"/>
              </a:lnSpc>
            </a:pPr>
            <a:r>
              <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pitchFamily="2" charset="-122"/>
                <a:sym typeface="+mn-ea"/>
              </a:rPr>
              <a:t>也向往芬芳的绿地与闪亮的星空</a:t>
            </a:r>
            <a:endPar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pitchFamily="2" charset="-122"/>
              <a:sym typeface="+mn-ea"/>
            </a:endParaRPr>
          </a:p>
          <a:p>
            <a:pPr>
              <a:lnSpc>
                <a:spcPct val="170000"/>
              </a:lnSpc>
            </a:pPr>
            <a:r>
              <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pitchFamily="2" charset="-122"/>
                <a:sym typeface="+mn-ea"/>
              </a:rPr>
              <a:t>野外露营试一次心灵寄托与释怀的灵魂之旅。</a:t>
            </a:r>
            <a:endParaRPr lang="zh-CN" altLang="en-US">
              <a:solidFill>
                <a:schemeClr val="tx1">
                  <a:lumMod val="85000"/>
                  <a:lumOff val="15000"/>
                </a:schemeClr>
              </a:solidFill>
              <a:latin typeface="微软雅黑" panose="020B0503020204020204" charset="-122"/>
              <a:ea typeface="微软雅黑" panose="020B0503020204020204" charset="-122"/>
              <a:cs typeface="等线" panose="02010600030101010101" pitchFamily="2" charset="-122"/>
              <a:sym typeface="+mn-ea"/>
            </a:endParaRPr>
          </a:p>
          <a:p>
            <a:endParaRPr lang="zh-CN" altLang="en-US">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4"/>
          <a:stretch>
            <a:fillRect/>
          </a:stretch>
        </p:blipFill>
        <p:spPr>
          <a:xfrm>
            <a:off x="5306060" y="2612390"/>
            <a:ext cx="3152775" cy="2581275"/>
          </a:xfrm>
          <a:prstGeom prst="rect">
            <a:avLst/>
          </a:prstGeom>
        </p:spPr>
      </p:pic>
      <p:pic>
        <p:nvPicPr>
          <p:cNvPr id="10" name="图片 9"/>
          <p:cNvPicPr>
            <a:picLocks noChangeAspect="1"/>
          </p:cNvPicPr>
          <p:nvPr/>
        </p:nvPicPr>
        <p:blipFill>
          <a:blip r:embed="rId5"/>
          <a:stretch>
            <a:fillRect/>
          </a:stretch>
        </p:blipFill>
        <p:spPr>
          <a:xfrm>
            <a:off x="8598535" y="2612390"/>
            <a:ext cx="3195320" cy="2506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9C1"/>
        </a:solidFill>
        <a:effectLst/>
      </p:bgPr>
    </p:bg>
    <p:spTree>
      <p:nvGrpSpPr>
        <p:cNvPr id="1" name=""/>
        <p:cNvGrpSpPr/>
        <p:nvPr/>
      </p:nvGrpSpPr>
      <p:grpSpPr>
        <a:xfrm>
          <a:off x="0" y="0"/>
          <a:ext cx="0" cy="0"/>
          <a:chOff x="0" y="0"/>
          <a:chExt cx="0" cy="0"/>
        </a:xfrm>
      </p:grpSpPr>
      <p:sp>
        <p:nvSpPr>
          <p:cNvPr id="30" name="椭圆 29"/>
          <p:cNvSpPr/>
          <p:nvPr/>
        </p:nvSpPr>
        <p:spPr>
          <a:xfrm>
            <a:off x="4786530" y="-2313140"/>
            <a:ext cx="6861510" cy="6861510"/>
          </a:xfrm>
          <a:prstGeom prst="ellipse">
            <a:avLst/>
          </a:prstGeom>
          <a:solidFill>
            <a:srgbClr val="C9E3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桌子, 照片, 木, 长凳&#10;&#10;描述已自动生成"/>
          <p:cNvPicPr>
            <a:picLocks noChangeAspect="1"/>
          </p:cNvPicPr>
          <p:nvPr/>
        </p:nvPicPr>
        <p:blipFill rotWithShape="1">
          <a:blip r:embed="rId1">
            <a:alphaModFix amt="30000"/>
            <a:extLst>
              <a:ext uri="{28A0092B-C50C-407E-A947-70E740481C1C}">
                <a14:useLocalDpi xmlns:a14="http://schemas.microsoft.com/office/drawing/2010/main" val="0"/>
              </a:ext>
            </a:extLst>
          </a:blip>
          <a:srcRect l="23101" t="6381" b="3868"/>
          <a:stretch>
            <a:fillRect/>
          </a:stretch>
        </p:blipFill>
        <p:spPr>
          <a:xfrm rot="16200000">
            <a:off x="2656736" y="-2656735"/>
            <a:ext cx="6858002" cy="12171473"/>
          </a:xfrm>
          <a:prstGeom prst="rect">
            <a:avLst/>
          </a:prstGeom>
        </p:spPr>
      </p:pic>
      <p:sp>
        <p:nvSpPr>
          <p:cNvPr id="17" name="矩形 16"/>
          <p:cNvSpPr/>
          <p:nvPr/>
        </p:nvSpPr>
        <p:spPr>
          <a:xfrm>
            <a:off x="5112334" y="148377"/>
            <a:ext cx="6210300" cy="1938020"/>
          </a:xfrm>
          <a:prstGeom prst="rect">
            <a:avLst/>
          </a:prstGeom>
          <a:noFill/>
        </p:spPr>
        <p:txBody>
          <a:bodyPr wrap="none" lIns="91440" tIns="45720" rIns="91440" bIns="45720">
            <a:spAutoFit/>
          </a:bodyPr>
          <a:lstStyle/>
          <a:p>
            <a:pPr algn="dist"/>
            <a:r>
              <a:rPr lang="zh-CN" altLang="en-US" sz="12000" b="1" spc="-150" dirty="0">
                <a:ln>
                  <a:solidFill>
                    <a:schemeClr val="tx1">
                      <a:alpha val="94000"/>
                    </a:schemeClr>
                  </a:solidFill>
                </a:ln>
                <a:noFill/>
                <a:latin typeface="造字工房劲黑（非商用）常规体" pitchFamily="50" charset="-122"/>
                <a:ea typeface="造字工房劲黑（非商用）常规体" pitchFamily="50" charset="-122"/>
              </a:rPr>
              <a:t>细节拓展</a:t>
            </a:r>
            <a:endParaRPr lang="zh-CN" altLang="en-US" sz="12000" b="1" spc="-150" dirty="0">
              <a:ln>
                <a:solidFill>
                  <a:schemeClr val="tx1">
                    <a:alpha val="94000"/>
                  </a:schemeClr>
                </a:solidFill>
              </a:ln>
              <a:noFill/>
              <a:latin typeface="造字工房劲黑（非商用）常规体" pitchFamily="50" charset="-122"/>
              <a:ea typeface="造字工房劲黑（非商用）常规体" pitchFamily="50" charset="-122"/>
            </a:endParaRPr>
          </a:p>
        </p:txBody>
      </p:sp>
      <p:grpSp>
        <p:nvGrpSpPr>
          <p:cNvPr id="5" name="组合 4"/>
          <p:cNvGrpSpPr/>
          <p:nvPr/>
        </p:nvGrpSpPr>
        <p:grpSpPr>
          <a:xfrm rot="4484714">
            <a:off x="8885590" y="3280543"/>
            <a:ext cx="4577454" cy="2566766"/>
            <a:chOff x="1337453" y="1618604"/>
            <a:chExt cx="1731271" cy="970795"/>
          </a:xfrm>
        </p:grpSpPr>
        <p:sp>
          <p:nvSpPr>
            <p:cNvPr id="6" name="任意多边形: 形状 5"/>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p:cNvSpPr txBox="1"/>
            <p:nvPr/>
          </p:nvSpPr>
          <p:spPr>
            <a:xfrm rot="17115286">
              <a:off x="2028296" y="1330163"/>
              <a:ext cx="383308" cy="1588950"/>
            </a:xfrm>
            <a:prstGeom prst="rect">
              <a:avLst/>
            </a:prstGeom>
            <a:noFill/>
          </p:spPr>
          <p:txBody>
            <a:bodyPr vert="eaVert" wrap="square" anchor="ctr">
              <a:spAutoFit/>
            </a:bodyPr>
            <a:lstStyle/>
            <a:p>
              <a:pPr algn="dist"/>
              <a:r>
                <a:rPr kumimoji="0" lang="zh-CN" altLang="en-US" sz="5400" b="1" i="0" u="none" kern="1200" cap="none" spc="-150" normalizeH="0" baseline="0" noProof="0" dirty="0">
                  <a:ln>
                    <a:noFill/>
                  </a:ln>
                  <a: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活动预热海报</a:t>
              </a:r>
              <a:endParaRPr kumimoji="0" lang="zh-CN" altLang="en-US" sz="5400" b="1" i="0" u="none" kern="1200" cap="none" spc="-150" normalizeH="0" baseline="0" noProof="0" dirty="0">
                <a:ln>
                  <a:noFill/>
                </a:ln>
                <a: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sp>
        <p:nvSpPr>
          <p:cNvPr id="16" name="文本框 15"/>
          <p:cNvSpPr txBox="1"/>
          <p:nvPr/>
        </p:nvSpPr>
        <p:spPr>
          <a:xfrm rot="5400000">
            <a:off x="9331020" y="3334983"/>
            <a:ext cx="1935480" cy="307777"/>
          </a:xfrm>
          <a:prstGeom prst="rect">
            <a:avLst/>
          </a:prstGeom>
          <a:solidFill>
            <a:schemeClr val="bg1"/>
          </a:solidFill>
        </p:spPr>
        <p:txBody>
          <a:bodyPr wrap="square" rtlCol="0">
            <a:spAutoFit/>
          </a:bodyPr>
          <a:lstStyle/>
          <a:p>
            <a:pPr algn="ctr"/>
            <a:r>
              <a:rPr lang="en-US" altLang="zh-CN" sz="1400" i="1" spc="600" dirty="0">
                <a:solidFill>
                  <a:srgbClr val="2D2526"/>
                </a:solidFill>
                <a:latin typeface="Bebas" pitchFamily="2" charset="0"/>
              </a:rPr>
              <a:t>THE  KEY</a:t>
            </a:r>
            <a:endParaRPr lang="zh-CN" altLang="en-US" sz="1400" i="1" spc="600" dirty="0">
              <a:solidFill>
                <a:srgbClr val="2D2526"/>
              </a:solidFill>
              <a:latin typeface="Bebas" pitchFamily="2" charset="0"/>
            </a:endParaRPr>
          </a:p>
        </p:txBody>
      </p:sp>
      <p:sp>
        <p:nvSpPr>
          <p:cNvPr id="27" name="ïṡ1ídê"/>
          <p:cNvSpPr txBox="1"/>
          <p:nvPr/>
        </p:nvSpPr>
        <p:spPr>
          <a:xfrm rot="5400000">
            <a:off x="708652" y="3871780"/>
            <a:ext cx="2061396" cy="498675"/>
          </a:xfrm>
          <a:prstGeom prst="rect">
            <a:avLst/>
          </a:prstGeom>
          <a:noFill/>
          <a:ln w="117475">
            <a:noFill/>
          </a:ln>
        </p:spPr>
        <p:txBody>
          <a:bodyPr vert="eaVert" wrap="none" rtlCol="0">
            <a:prstTxWarp prst="textPlain">
              <a:avLst/>
            </a:prstTxWarp>
            <a:spAutoFit/>
          </a:bodyPr>
          <a:lstStyle/>
          <a:p>
            <a:r>
              <a:rPr lang="en-US" altLang="zh-CN" sz="4400" spc="100" dirty="0">
                <a:solidFill>
                  <a:srgbClr val="0079C1"/>
                </a:solidFill>
                <a:latin typeface="Bebas" pitchFamily="2" charset="0"/>
                <a:cs typeface="Arial" panose="020B0604020202020204" pitchFamily="34" charset="0"/>
              </a:rPr>
              <a:t>FIONA</a:t>
            </a:r>
            <a:endParaRPr lang="zh-CN" altLang="en-US" sz="4400" spc="100" dirty="0">
              <a:solidFill>
                <a:srgbClr val="0079C1"/>
              </a:solidFill>
              <a:latin typeface="Bebas" pitchFamily="2" charset="0"/>
              <a:cs typeface="Arial" panose="020B0604020202020204" pitchFamily="34" charset="0"/>
            </a:endParaRPr>
          </a:p>
        </p:txBody>
      </p:sp>
      <p:pic>
        <p:nvPicPr>
          <p:cNvPr id="2" name="图片 1" descr="图片包含 游戏机, 项链&#10;&#10;描述已自动生成"/>
          <p:cNvPicPr>
            <a:picLocks noChangeAspect="1"/>
          </p:cNvPicPr>
          <p:nvPr/>
        </p:nvPicPr>
        <p:blipFill>
          <a:blip r:embed="rId4" cstate="print">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a:off x="263" y="148605"/>
            <a:ext cx="2804201" cy="1869467"/>
          </a:xfrm>
          <a:prstGeom prst="rect">
            <a:avLst/>
          </a:prstGeom>
        </p:spPr>
      </p:pic>
      <p:pic>
        <p:nvPicPr>
          <p:cNvPr id="100" name="图片 99"/>
          <p:cNvPicPr/>
          <p:nvPr/>
        </p:nvPicPr>
        <p:blipFill>
          <a:blip r:embed="rId6"/>
          <a:srcRect l="991" t="713" r="1480" b="50065"/>
          <a:stretch>
            <a:fillRect/>
          </a:stretch>
        </p:blipFill>
        <p:spPr>
          <a:xfrm>
            <a:off x="240030" y="1973580"/>
            <a:ext cx="6194425" cy="4613910"/>
          </a:xfrm>
          <a:prstGeom prst="rect">
            <a:avLst/>
          </a:prstGeom>
          <a:noFill/>
          <a:ln w="9525">
            <a:noFill/>
          </a:ln>
        </p:spPr>
      </p:pic>
      <p:sp>
        <p:nvSpPr>
          <p:cNvPr id="9" name="文本框 8"/>
          <p:cNvSpPr txBox="1"/>
          <p:nvPr/>
        </p:nvSpPr>
        <p:spPr>
          <a:xfrm>
            <a:off x="6612255" y="2599055"/>
            <a:ext cx="3354070" cy="3044190"/>
          </a:xfrm>
          <a:prstGeom prst="rect">
            <a:avLst/>
          </a:prstGeom>
          <a:noFill/>
        </p:spPr>
        <p:txBody>
          <a:bodyPr wrap="square" rtlCol="0">
            <a:spAutoFit/>
          </a:bodyPr>
          <a:lstStyle/>
          <a:p>
            <a:pPr>
              <a:lnSpc>
                <a:spcPct val="240000"/>
              </a:lnSpc>
            </a:pPr>
            <a:r>
              <a:rPr lang="zh-CN" sz="1600" dirty="0">
                <a:solidFill>
                  <a:schemeClr val="tx1"/>
                </a:solidFill>
                <a:latin typeface="微软雅黑" panose="020B0503020204020204" charset="-122"/>
                <a:ea typeface="微软雅黑" panose="020B0503020204020204" charset="-122"/>
                <a:sym typeface="+mn-ea"/>
              </a:rPr>
              <a:t>活动前期发布活动亮点海报，</a:t>
            </a:r>
            <a:r>
              <a:rPr sz="1600" dirty="0">
                <a:solidFill>
                  <a:schemeClr val="tx1"/>
                </a:solidFill>
                <a:latin typeface="微软雅黑" panose="020B0503020204020204" charset="-122"/>
                <a:ea typeface="微软雅黑" panose="020B0503020204020204" charset="-122"/>
                <a:sym typeface="+mn-ea"/>
              </a:rPr>
              <a:t>以活动主题</a:t>
            </a:r>
            <a:r>
              <a:rPr lang="zh-CN" sz="1600" dirty="0">
                <a:solidFill>
                  <a:schemeClr val="tx1"/>
                </a:solidFill>
                <a:latin typeface="微软雅黑" panose="020B0503020204020204" charset="-122"/>
                <a:ea typeface="微软雅黑" panose="020B0503020204020204" charset="-122"/>
                <a:sym typeface="+mn-ea"/>
              </a:rPr>
              <a:t>和亮点展示，</a:t>
            </a:r>
            <a:r>
              <a:rPr sz="1600" dirty="0">
                <a:solidFill>
                  <a:schemeClr val="tx1"/>
                </a:solidFill>
                <a:latin typeface="微软雅黑" panose="020B0503020204020204" charset="-122"/>
                <a:ea typeface="微软雅黑" panose="020B0503020204020204" charset="-122"/>
                <a:sym typeface="+mn-ea"/>
              </a:rPr>
              <a:t>设置创意张扬的宣传海报</a:t>
            </a:r>
            <a:r>
              <a:rPr lang="zh-CN" altLang="en-US" sz="1600" dirty="0">
                <a:solidFill>
                  <a:schemeClr val="tx1"/>
                </a:solidFill>
                <a:latin typeface="微软雅黑" panose="020B0503020204020204" charset="-122"/>
                <a:ea typeface="微软雅黑" panose="020B0503020204020204" charset="-122"/>
                <a:sym typeface="+mn-ea"/>
              </a:rPr>
              <a:t>，制造噱头，</a:t>
            </a:r>
            <a:r>
              <a:rPr sz="1600" dirty="0">
                <a:solidFill>
                  <a:schemeClr val="tx1"/>
                </a:solidFill>
                <a:latin typeface="微软雅黑" panose="020B0503020204020204" charset="-122"/>
                <a:ea typeface="微软雅黑" panose="020B0503020204020204" charset="-122"/>
                <a:sym typeface="+mn-ea"/>
              </a:rPr>
              <a:t>提前在</a:t>
            </a:r>
            <a:r>
              <a:rPr sz="1600" b="1" dirty="0">
                <a:solidFill>
                  <a:schemeClr val="tx1"/>
                </a:solidFill>
                <a:latin typeface="微软雅黑" panose="020B0503020204020204" charset="-122"/>
                <a:ea typeface="微软雅黑" panose="020B0503020204020204" charset="-122"/>
                <a:sym typeface="+mn-ea"/>
              </a:rPr>
              <a:t>朋</a:t>
            </a:r>
            <a:r>
              <a:rPr sz="1600" b="1" dirty="0">
                <a:solidFill>
                  <a:schemeClr val="bg1"/>
                </a:solidFill>
                <a:latin typeface="微软雅黑" panose="020B0503020204020204" charset="-122"/>
                <a:ea typeface="微软雅黑" panose="020B0503020204020204" charset="-122"/>
                <a:sym typeface="+mn-ea"/>
              </a:rPr>
              <a:t>友圈</a:t>
            </a:r>
            <a:r>
              <a:rPr lang="zh-CN" sz="1600" b="1" dirty="0">
                <a:solidFill>
                  <a:schemeClr val="bg1"/>
                </a:solidFill>
                <a:latin typeface="微软雅黑" panose="020B0503020204020204" charset="-122"/>
                <a:ea typeface="微软雅黑" panose="020B0503020204020204" charset="-122"/>
                <a:sym typeface="+mn-ea"/>
              </a:rPr>
              <a:t>、官微、抖音、小红书</a:t>
            </a:r>
            <a:r>
              <a:rPr lang="zh-CN" sz="1600" dirty="0">
                <a:solidFill>
                  <a:schemeClr val="bg1"/>
                </a:solidFill>
                <a:latin typeface="微软雅黑" panose="020B0503020204020204" charset="-122"/>
                <a:ea typeface="微软雅黑" panose="020B0503020204020204" charset="-122"/>
                <a:sym typeface="+mn-ea"/>
              </a:rPr>
              <a:t>等平台</a:t>
            </a:r>
            <a:r>
              <a:rPr sz="1600" dirty="0">
                <a:solidFill>
                  <a:schemeClr val="bg1"/>
                </a:solidFill>
                <a:latin typeface="微软雅黑" panose="020B0503020204020204" charset="-122"/>
                <a:ea typeface="微软雅黑" panose="020B0503020204020204" charset="-122"/>
                <a:sym typeface="+mn-ea"/>
              </a:rPr>
              <a:t>进行</a:t>
            </a:r>
            <a:r>
              <a:rPr lang="zh-CN" sz="1600" dirty="0">
                <a:solidFill>
                  <a:schemeClr val="bg1"/>
                </a:solidFill>
                <a:latin typeface="微软雅黑" panose="020B0503020204020204" charset="-122"/>
                <a:ea typeface="微软雅黑" panose="020B0503020204020204" charset="-122"/>
                <a:sym typeface="+mn-ea"/>
              </a:rPr>
              <a:t>信息预告，引发关注</a:t>
            </a:r>
            <a:r>
              <a:rPr sz="1600" dirty="0">
                <a:solidFill>
                  <a:schemeClr val="bg1"/>
                </a:solidFill>
                <a:latin typeface="微软雅黑" panose="020B0503020204020204" charset="-122"/>
                <a:ea typeface="微软雅黑" panose="020B0503020204020204" charset="-122"/>
                <a:sym typeface="+mn-ea"/>
              </a:rPr>
              <a:t>。</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9C1"/>
        </a:solidFill>
        <a:effectLst/>
      </p:bgPr>
    </p:bg>
    <p:spTree>
      <p:nvGrpSpPr>
        <p:cNvPr id="1" name=""/>
        <p:cNvGrpSpPr/>
        <p:nvPr/>
      </p:nvGrpSpPr>
      <p:grpSpPr>
        <a:xfrm>
          <a:off x="0" y="0"/>
          <a:ext cx="0" cy="0"/>
          <a:chOff x="0" y="0"/>
          <a:chExt cx="0" cy="0"/>
        </a:xfrm>
      </p:grpSpPr>
      <p:sp>
        <p:nvSpPr>
          <p:cNvPr id="30" name="椭圆 29"/>
          <p:cNvSpPr/>
          <p:nvPr/>
        </p:nvSpPr>
        <p:spPr>
          <a:xfrm>
            <a:off x="4786530" y="-2313140"/>
            <a:ext cx="6861510" cy="6861510"/>
          </a:xfrm>
          <a:prstGeom prst="ellipse">
            <a:avLst/>
          </a:prstGeom>
          <a:solidFill>
            <a:srgbClr val="C9E3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桌子, 照片, 木, 长凳&#10;&#10;描述已自动生成"/>
          <p:cNvPicPr>
            <a:picLocks noChangeAspect="1"/>
          </p:cNvPicPr>
          <p:nvPr/>
        </p:nvPicPr>
        <p:blipFill rotWithShape="1">
          <a:blip r:embed="rId1">
            <a:alphaModFix amt="30000"/>
            <a:extLst>
              <a:ext uri="{28A0092B-C50C-407E-A947-70E740481C1C}">
                <a14:useLocalDpi xmlns:a14="http://schemas.microsoft.com/office/drawing/2010/main" val="0"/>
              </a:ext>
            </a:extLst>
          </a:blip>
          <a:srcRect l="23101" t="6381" b="3868"/>
          <a:stretch>
            <a:fillRect/>
          </a:stretch>
        </p:blipFill>
        <p:spPr>
          <a:xfrm rot="16200000">
            <a:off x="2656736" y="-2656735"/>
            <a:ext cx="6858002" cy="12171473"/>
          </a:xfrm>
          <a:prstGeom prst="rect">
            <a:avLst/>
          </a:prstGeom>
        </p:spPr>
      </p:pic>
      <p:sp>
        <p:nvSpPr>
          <p:cNvPr id="17" name="矩形 16"/>
          <p:cNvSpPr/>
          <p:nvPr/>
        </p:nvSpPr>
        <p:spPr>
          <a:xfrm>
            <a:off x="5112334" y="148377"/>
            <a:ext cx="6210300" cy="1938020"/>
          </a:xfrm>
          <a:prstGeom prst="rect">
            <a:avLst/>
          </a:prstGeom>
          <a:noFill/>
        </p:spPr>
        <p:txBody>
          <a:bodyPr wrap="none" lIns="91440" tIns="45720" rIns="91440" bIns="45720">
            <a:spAutoFit/>
          </a:bodyPr>
          <a:lstStyle/>
          <a:p>
            <a:pPr algn="dist"/>
            <a:r>
              <a:rPr lang="zh-CN" altLang="en-US" sz="12000" b="1" spc="-150" dirty="0">
                <a:ln>
                  <a:solidFill>
                    <a:schemeClr val="tx1">
                      <a:alpha val="94000"/>
                    </a:schemeClr>
                  </a:solidFill>
                </a:ln>
                <a:noFill/>
                <a:latin typeface="造字工房劲黑（非商用）常规体" pitchFamily="50" charset="-122"/>
                <a:ea typeface="造字工房劲黑（非商用）常规体" pitchFamily="50" charset="-122"/>
              </a:rPr>
              <a:t>细节拓展</a:t>
            </a:r>
            <a:endParaRPr lang="zh-CN" altLang="en-US" sz="12000" b="1" spc="-150" dirty="0">
              <a:ln>
                <a:solidFill>
                  <a:schemeClr val="tx1">
                    <a:alpha val="94000"/>
                  </a:schemeClr>
                </a:solidFill>
              </a:ln>
              <a:noFill/>
              <a:latin typeface="造字工房劲黑（非商用）常规体" pitchFamily="50" charset="-122"/>
              <a:ea typeface="造字工房劲黑（非商用）常规体" pitchFamily="50" charset="-122"/>
            </a:endParaRPr>
          </a:p>
        </p:txBody>
      </p:sp>
      <p:grpSp>
        <p:nvGrpSpPr>
          <p:cNvPr id="5" name="组合 4"/>
          <p:cNvGrpSpPr/>
          <p:nvPr/>
        </p:nvGrpSpPr>
        <p:grpSpPr>
          <a:xfrm rot="4484714">
            <a:off x="8885590" y="3280543"/>
            <a:ext cx="4577454" cy="2566766"/>
            <a:chOff x="1337453" y="1618604"/>
            <a:chExt cx="1731271" cy="970795"/>
          </a:xfrm>
        </p:grpSpPr>
        <p:sp>
          <p:nvSpPr>
            <p:cNvPr id="6" name="任意多边形: 形状 5"/>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p:cNvSpPr txBox="1"/>
            <p:nvPr/>
          </p:nvSpPr>
          <p:spPr>
            <a:xfrm rot="17115286">
              <a:off x="2005137" y="1309119"/>
              <a:ext cx="383308" cy="1618731"/>
            </a:xfrm>
            <a:prstGeom prst="rect">
              <a:avLst/>
            </a:prstGeom>
            <a:noFill/>
          </p:spPr>
          <p:txBody>
            <a:bodyPr vert="eaVert" wrap="square" anchor="ctr">
              <a:spAutoFit/>
            </a:bodyPr>
            <a:lstStyle/>
            <a:p>
              <a:pPr algn="dist"/>
              <a:r>
                <a:rPr kumimoji="0" lang="zh-CN" altLang="en-US" sz="5400" b="1" i="0" u="none" kern="1200" cap="none" spc="-150" normalizeH="0" baseline="0" noProof="0" dirty="0">
                  <a:ln>
                    <a:noFill/>
                  </a:ln>
                  <a: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超前点播短片</a:t>
              </a:r>
              <a:endParaRPr kumimoji="0" lang="zh-CN" altLang="en-US" sz="5400" b="1" i="0" u="none" kern="1200" cap="none" spc="-150" normalizeH="0" baseline="0" noProof="0" dirty="0">
                <a:ln>
                  <a:noFill/>
                </a:ln>
                <a: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sp>
        <p:nvSpPr>
          <p:cNvPr id="16" name="文本框 15"/>
          <p:cNvSpPr txBox="1"/>
          <p:nvPr/>
        </p:nvSpPr>
        <p:spPr>
          <a:xfrm rot="5400000">
            <a:off x="9331020" y="3334983"/>
            <a:ext cx="1935480" cy="307777"/>
          </a:xfrm>
          <a:prstGeom prst="rect">
            <a:avLst/>
          </a:prstGeom>
          <a:solidFill>
            <a:schemeClr val="bg1"/>
          </a:solidFill>
        </p:spPr>
        <p:txBody>
          <a:bodyPr wrap="square" rtlCol="0">
            <a:spAutoFit/>
          </a:bodyPr>
          <a:lstStyle/>
          <a:p>
            <a:pPr algn="ctr"/>
            <a:r>
              <a:rPr lang="en-US" altLang="zh-CN" sz="1400" i="1" spc="600" dirty="0">
                <a:solidFill>
                  <a:srgbClr val="2D2526"/>
                </a:solidFill>
                <a:latin typeface="Bebas" pitchFamily="2" charset="0"/>
              </a:rPr>
              <a:t>THE  KEY</a:t>
            </a:r>
            <a:endParaRPr lang="zh-CN" altLang="en-US" sz="1400" i="1" spc="600" dirty="0">
              <a:solidFill>
                <a:srgbClr val="2D2526"/>
              </a:solidFill>
              <a:latin typeface="Bebas" pitchFamily="2" charset="0"/>
            </a:endParaRPr>
          </a:p>
        </p:txBody>
      </p:sp>
      <p:pic>
        <p:nvPicPr>
          <p:cNvPr id="2" name="图片 1" descr="图片包含 游戏机, 项链&#10;&#10;描述已自动生成"/>
          <p:cNvPicPr>
            <a:picLocks noChangeAspect="1"/>
          </p:cNvPicPr>
          <p:nvPr/>
        </p:nvPicPr>
        <p:blipFill>
          <a:blip r:embed="rId4" cstate="print">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a:off x="263" y="148605"/>
            <a:ext cx="2804201" cy="1869467"/>
          </a:xfrm>
          <a:prstGeom prst="rect">
            <a:avLst/>
          </a:prstGeom>
        </p:spPr>
      </p:pic>
      <p:pic>
        <p:nvPicPr>
          <p:cNvPr id="13" name="图片 12"/>
          <p:cNvPicPr>
            <a:picLocks noChangeAspect="1"/>
          </p:cNvPicPr>
          <p:nvPr>
            <p:custDataLst>
              <p:tags r:id="rId6"/>
            </p:custDataLst>
          </p:nvPr>
        </p:nvPicPr>
        <p:blipFill rotWithShape="1">
          <a:blip r:embed="rId7">
            <a:extLst>
              <a:ext uri="{28A0092B-C50C-407E-A947-70E740481C1C}">
                <a14:useLocalDpi xmlns:a14="http://schemas.microsoft.com/office/drawing/2010/main" val="0"/>
              </a:ext>
            </a:extLst>
          </a:blip>
          <a:srcRect l="27306" t="2218" r="25670" b="2313"/>
          <a:stretch>
            <a:fillRect/>
          </a:stretch>
        </p:blipFill>
        <p:spPr>
          <a:xfrm>
            <a:off x="1118235" y="1185545"/>
            <a:ext cx="2721610" cy="5166995"/>
          </a:xfrm>
          <a:prstGeom prst="rect">
            <a:avLst/>
          </a:prstGeom>
        </p:spPr>
      </p:pic>
      <p:sp>
        <p:nvSpPr>
          <p:cNvPr id="14" name="圆角矩形 13"/>
          <p:cNvSpPr/>
          <p:nvPr/>
        </p:nvSpPr>
        <p:spPr>
          <a:xfrm>
            <a:off x="1230630" y="1284605"/>
            <a:ext cx="2471420" cy="4986020"/>
          </a:xfrm>
          <a:prstGeom prst="roundRect">
            <a:avLst/>
          </a:prstGeom>
          <a:solidFill>
            <a:schemeClr val="accent6">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15" name="图片 14" descr="e3bba14594e9e02de9c1ff02e7a4a37"/>
          <p:cNvPicPr>
            <a:picLocks noChangeAspect="1"/>
          </p:cNvPicPr>
          <p:nvPr/>
        </p:nvPicPr>
        <p:blipFill>
          <a:blip r:embed="rId8"/>
          <a:srcRect t="8822" b="6746"/>
          <a:stretch>
            <a:fillRect/>
          </a:stretch>
        </p:blipFill>
        <p:spPr>
          <a:xfrm>
            <a:off x="1229995" y="4140200"/>
            <a:ext cx="2471420" cy="1773555"/>
          </a:xfrm>
          <a:prstGeom prst="rect">
            <a:avLst/>
          </a:prstGeom>
        </p:spPr>
      </p:pic>
      <p:pic>
        <p:nvPicPr>
          <p:cNvPr id="102" name="图片 101"/>
          <p:cNvPicPr/>
          <p:nvPr/>
        </p:nvPicPr>
        <p:blipFill>
          <a:blip r:embed="rId9"/>
          <a:srcRect t="12019"/>
          <a:stretch>
            <a:fillRect/>
          </a:stretch>
        </p:blipFill>
        <p:spPr>
          <a:xfrm>
            <a:off x="1230630" y="1593850"/>
            <a:ext cx="2470785" cy="1828800"/>
          </a:xfrm>
          <a:prstGeom prst="rect">
            <a:avLst/>
          </a:prstGeom>
          <a:noFill/>
          <a:ln w="9525">
            <a:noFill/>
          </a:ln>
        </p:spPr>
      </p:pic>
      <p:sp>
        <p:nvSpPr>
          <p:cNvPr id="18" name="矩形 17"/>
          <p:cNvSpPr/>
          <p:nvPr/>
        </p:nvSpPr>
        <p:spPr>
          <a:xfrm>
            <a:off x="1230630" y="3422650"/>
            <a:ext cx="2471420" cy="7175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0" name="椭圆 19"/>
          <p:cNvSpPr/>
          <p:nvPr/>
        </p:nvSpPr>
        <p:spPr>
          <a:xfrm>
            <a:off x="2187575" y="4881245"/>
            <a:ext cx="533400" cy="533400"/>
          </a:xfrm>
          <a:prstGeom prst="ellipse">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1" name="等腰三角形 20"/>
          <p:cNvSpPr/>
          <p:nvPr/>
        </p:nvSpPr>
        <p:spPr>
          <a:xfrm rot="5400000">
            <a:off x="2325370" y="5033645"/>
            <a:ext cx="304800" cy="2286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3" name="文本框 22"/>
          <p:cNvSpPr txBox="1"/>
          <p:nvPr/>
        </p:nvSpPr>
        <p:spPr>
          <a:xfrm>
            <a:off x="3839845" y="5669915"/>
            <a:ext cx="716280" cy="306705"/>
          </a:xfrm>
          <a:prstGeom prst="rect">
            <a:avLst/>
          </a:prstGeom>
          <a:noFill/>
        </p:spPr>
        <p:txBody>
          <a:bodyPr wrap="none" rtlCol="0">
            <a:spAutoFit/>
          </a:bodyPr>
          <a:lstStyle/>
          <a:p>
            <a:r>
              <a:rPr lang="zh-CN" altLang="en-US" sz="1400"/>
              <a:t>示意图</a:t>
            </a:r>
            <a:endParaRPr lang="zh-CN" altLang="en-US" sz="1400"/>
          </a:p>
        </p:txBody>
      </p:sp>
      <p:sp>
        <p:nvSpPr>
          <p:cNvPr id="34" name="文本框 33"/>
          <p:cNvSpPr txBox="1"/>
          <p:nvPr/>
        </p:nvSpPr>
        <p:spPr>
          <a:xfrm>
            <a:off x="5906135" y="2223770"/>
            <a:ext cx="3691255" cy="1198880"/>
          </a:xfrm>
          <a:prstGeom prst="rect">
            <a:avLst/>
          </a:prstGeom>
          <a:noFill/>
        </p:spPr>
        <p:txBody>
          <a:bodyPr wrap="square" rtlCol="0" anchor="t">
            <a:spAutoFit/>
          </a:bodyPr>
          <a:lstStyle/>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sym typeface="+mn-ea"/>
              </a:rPr>
              <a:t>根据现场美陈，围绕活动主题Slogan拍摄超前点播宣传片，在线上投放，营造话题热度，打响活动信息。</a:t>
            </a:r>
            <a:endParaRPr lang="zh-CN" altLang="en-US" sz="1600">
              <a:latin typeface="微软雅黑" panose="020B0503020204020204" charset="-122"/>
              <a:ea typeface="微软雅黑" panose="020B0503020204020204" charset="-122"/>
              <a:cs typeface="微软雅黑" panose="020B0503020204020204" charset="-122"/>
              <a:sym typeface="+mn-ea"/>
            </a:endParaRPr>
          </a:p>
        </p:txBody>
      </p:sp>
      <p:sp>
        <p:nvSpPr>
          <p:cNvPr id="35" name="文本框 34"/>
          <p:cNvSpPr txBox="1"/>
          <p:nvPr/>
        </p:nvSpPr>
        <p:spPr>
          <a:xfrm>
            <a:off x="5906135" y="4021455"/>
            <a:ext cx="4337685" cy="1895519"/>
          </a:xfrm>
          <a:prstGeom prst="rect">
            <a:avLst/>
          </a:prstGeom>
          <a:noFill/>
        </p:spPr>
        <p:txBody>
          <a:bodyPr wrap="square" rtlCol="0" anchor="t">
            <a:spAutoFit/>
          </a:bodyPr>
          <a:lstStyle/>
          <a:p>
            <a:pPr fontAlgn="auto">
              <a:lnSpc>
                <a:spcPct val="15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1、形式：超前点播短片（</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30</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秒）</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2、风格：插画度假网红</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INS</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3、场地：地产项目</a:t>
            </a:r>
            <a:b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b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4、人物：模特</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5</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、投放平台：抖音</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视频号</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9C1"/>
        </a:solidFill>
        <a:effectLst/>
      </p:bgPr>
    </p:bg>
    <p:spTree>
      <p:nvGrpSpPr>
        <p:cNvPr id="1" name=""/>
        <p:cNvGrpSpPr/>
        <p:nvPr/>
      </p:nvGrpSpPr>
      <p:grpSpPr>
        <a:xfrm>
          <a:off x="0" y="0"/>
          <a:ext cx="0" cy="0"/>
          <a:chOff x="0" y="0"/>
          <a:chExt cx="0" cy="0"/>
        </a:xfrm>
      </p:grpSpPr>
      <p:sp>
        <p:nvSpPr>
          <p:cNvPr id="30" name="椭圆 29"/>
          <p:cNvSpPr/>
          <p:nvPr/>
        </p:nvSpPr>
        <p:spPr>
          <a:xfrm>
            <a:off x="4786530" y="-2313140"/>
            <a:ext cx="6861510" cy="6861510"/>
          </a:xfrm>
          <a:prstGeom prst="ellipse">
            <a:avLst/>
          </a:prstGeom>
          <a:solidFill>
            <a:srgbClr val="C9E3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桌子, 照片, 木, 长凳&#10;&#10;描述已自动生成"/>
          <p:cNvPicPr>
            <a:picLocks noChangeAspect="1"/>
          </p:cNvPicPr>
          <p:nvPr/>
        </p:nvPicPr>
        <p:blipFill rotWithShape="1">
          <a:blip r:embed="rId1">
            <a:alphaModFix amt="30000"/>
            <a:extLst>
              <a:ext uri="{28A0092B-C50C-407E-A947-70E740481C1C}">
                <a14:useLocalDpi xmlns:a14="http://schemas.microsoft.com/office/drawing/2010/main" val="0"/>
              </a:ext>
            </a:extLst>
          </a:blip>
          <a:srcRect l="23101" t="6381" b="3868"/>
          <a:stretch>
            <a:fillRect/>
          </a:stretch>
        </p:blipFill>
        <p:spPr>
          <a:xfrm rot="16200000">
            <a:off x="2656736" y="-2656735"/>
            <a:ext cx="6858002" cy="12171473"/>
          </a:xfrm>
          <a:prstGeom prst="rect">
            <a:avLst/>
          </a:prstGeom>
        </p:spPr>
      </p:pic>
      <p:sp>
        <p:nvSpPr>
          <p:cNvPr id="17" name="矩形 16"/>
          <p:cNvSpPr/>
          <p:nvPr/>
        </p:nvSpPr>
        <p:spPr>
          <a:xfrm>
            <a:off x="5112334" y="148377"/>
            <a:ext cx="6210300" cy="1938020"/>
          </a:xfrm>
          <a:prstGeom prst="rect">
            <a:avLst/>
          </a:prstGeom>
          <a:noFill/>
        </p:spPr>
        <p:txBody>
          <a:bodyPr wrap="none" lIns="91440" tIns="45720" rIns="91440" bIns="45720">
            <a:spAutoFit/>
          </a:bodyPr>
          <a:lstStyle/>
          <a:p>
            <a:pPr algn="dist"/>
            <a:r>
              <a:rPr lang="zh-CN" altLang="en-US" sz="12000" b="1" spc="-150" dirty="0">
                <a:ln>
                  <a:solidFill>
                    <a:schemeClr val="tx1">
                      <a:alpha val="94000"/>
                    </a:schemeClr>
                  </a:solidFill>
                </a:ln>
                <a:noFill/>
                <a:latin typeface="造字工房劲黑（非商用）常规体" pitchFamily="50" charset="-122"/>
                <a:ea typeface="造字工房劲黑（非商用）常规体" pitchFamily="50" charset="-122"/>
              </a:rPr>
              <a:t>细节拓展</a:t>
            </a:r>
            <a:endParaRPr lang="zh-CN" altLang="en-US" sz="12000" b="1" spc="-150" dirty="0">
              <a:ln>
                <a:solidFill>
                  <a:schemeClr val="tx1">
                    <a:alpha val="94000"/>
                  </a:schemeClr>
                </a:solidFill>
              </a:ln>
              <a:noFill/>
              <a:latin typeface="造字工房劲黑（非商用）常规体" pitchFamily="50" charset="-122"/>
              <a:ea typeface="造字工房劲黑（非商用）常规体" pitchFamily="50" charset="-122"/>
            </a:endParaRPr>
          </a:p>
        </p:txBody>
      </p:sp>
      <p:grpSp>
        <p:nvGrpSpPr>
          <p:cNvPr id="5" name="组合 4"/>
          <p:cNvGrpSpPr/>
          <p:nvPr/>
        </p:nvGrpSpPr>
        <p:grpSpPr>
          <a:xfrm rot="4484714">
            <a:off x="8885590" y="3280543"/>
            <a:ext cx="4577454" cy="2566766"/>
            <a:chOff x="1337453" y="1618604"/>
            <a:chExt cx="1731271" cy="970795"/>
          </a:xfrm>
        </p:grpSpPr>
        <p:sp>
          <p:nvSpPr>
            <p:cNvPr id="6" name="任意多边形: 形状 5"/>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p:cNvSpPr txBox="1"/>
            <p:nvPr/>
          </p:nvSpPr>
          <p:spPr>
            <a:xfrm rot="17115286">
              <a:off x="2005137" y="1309119"/>
              <a:ext cx="383308" cy="1618731"/>
            </a:xfrm>
            <a:prstGeom prst="rect">
              <a:avLst/>
            </a:prstGeom>
            <a:noFill/>
          </p:spPr>
          <p:txBody>
            <a:bodyPr vert="eaVert" wrap="square" anchor="ctr">
              <a:spAutoFit/>
            </a:bodyPr>
            <a:lstStyle/>
            <a:p>
              <a:pPr algn="dist"/>
              <a:r>
                <a:rPr kumimoji="0" lang="zh-CN" altLang="en-US" sz="5400" b="1" i="0" u="none" kern="1200" cap="none" spc="-150" normalizeH="0" baseline="0" noProof="0" dirty="0">
                  <a:ln>
                    <a:noFill/>
                  </a:ln>
                  <a: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抖音达人集结</a:t>
              </a:r>
              <a:endParaRPr kumimoji="0" lang="zh-CN" altLang="en-US" sz="5400" b="1" i="0" u="none" kern="1200" cap="none" spc="-150" normalizeH="0" baseline="0" noProof="0" dirty="0">
                <a:ln>
                  <a:noFill/>
                </a:ln>
                <a: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sp>
        <p:nvSpPr>
          <p:cNvPr id="16" name="文本框 15"/>
          <p:cNvSpPr txBox="1"/>
          <p:nvPr/>
        </p:nvSpPr>
        <p:spPr>
          <a:xfrm rot="5400000">
            <a:off x="9331020" y="3334983"/>
            <a:ext cx="1935480" cy="307777"/>
          </a:xfrm>
          <a:prstGeom prst="rect">
            <a:avLst/>
          </a:prstGeom>
          <a:solidFill>
            <a:schemeClr val="bg1"/>
          </a:solidFill>
        </p:spPr>
        <p:txBody>
          <a:bodyPr wrap="square" rtlCol="0">
            <a:spAutoFit/>
          </a:bodyPr>
          <a:lstStyle/>
          <a:p>
            <a:pPr algn="ctr"/>
            <a:r>
              <a:rPr lang="en-US" altLang="zh-CN" sz="1400" i="1" spc="600" dirty="0">
                <a:solidFill>
                  <a:srgbClr val="2D2526"/>
                </a:solidFill>
                <a:latin typeface="Bebas" pitchFamily="2" charset="0"/>
              </a:rPr>
              <a:t>THE  KEY</a:t>
            </a:r>
            <a:endParaRPr lang="zh-CN" altLang="en-US" sz="1400" i="1" spc="600" dirty="0">
              <a:solidFill>
                <a:srgbClr val="2D2526"/>
              </a:solidFill>
              <a:latin typeface="Bebas" pitchFamily="2" charset="0"/>
            </a:endParaRPr>
          </a:p>
        </p:txBody>
      </p:sp>
      <p:pic>
        <p:nvPicPr>
          <p:cNvPr id="2" name="图片 1" descr="图片包含 游戏机, 项链&#10;&#10;描述已自动生成"/>
          <p:cNvPicPr>
            <a:picLocks noChangeAspect="1"/>
          </p:cNvPicPr>
          <p:nvPr/>
        </p:nvPicPr>
        <p:blipFill>
          <a:blip r:embed="rId4" cstate="print">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a:off x="263" y="148605"/>
            <a:ext cx="2804201" cy="1869467"/>
          </a:xfrm>
          <a:prstGeom prst="rect">
            <a:avLst/>
          </a:prstGeom>
        </p:spPr>
      </p:pic>
      <p:pic>
        <p:nvPicPr>
          <p:cNvPr id="4" name="图片 3" descr="80d6eb6ca13ffdb03879185e09f3351"/>
          <p:cNvPicPr>
            <a:picLocks noChangeAspect="1"/>
          </p:cNvPicPr>
          <p:nvPr/>
        </p:nvPicPr>
        <p:blipFill>
          <a:blip r:embed="rId6"/>
          <a:srcRect t="9434"/>
          <a:stretch>
            <a:fillRect/>
          </a:stretch>
        </p:blipFill>
        <p:spPr>
          <a:xfrm>
            <a:off x="1483360" y="1614170"/>
            <a:ext cx="2399030" cy="4708525"/>
          </a:xfrm>
          <a:prstGeom prst="roundRect">
            <a:avLst/>
          </a:prstGeom>
        </p:spPr>
      </p:pic>
      <p:pic>
        <p:nvPicPr>
          <p:cNvPr id="32" name="图片 31"/>
          <p:cNvPicPr>
            <a:picLocks noChangeAspect="1"/>
          </p:cNvPicPr>
          <p:nvPr/>
        </p:nvPicPr>
        <p:blipFill rotWithShape="1">
          <a:blip r:embed="rId7">
            <a:extLst>
              <a:ext uri="{28A0092B-C50C-407E-A947-70E740481C1C}">
                <a14:useLocalDpi xmlns:a14="http://schemas.microsoft.com/office/drawing/2010/main" val="0"/>
              </a:ext>
            </a:extLst>
          </a:blip>
          <a:srcRect l="27306" t="2218" r="25670" b="2313"/>
          <a:stretch>
            <a:fillRect/>
          </a:stretch>
        </p:blipFill>
        <p:spPr>
          <a:xfrm>
            <a:off x="1378585" y="1276350"/>
            <a:ext cx="2608580" cy="5244465"/>
          </a:xfrm>
          <a:prstGeom prst="rect">
            <a:avLst/>
          </a:prstGeom>
        </p:spPr>
      </p:pic>
      <p:sp>
        <p:nvSpPr>
          <p:cNvPr id="8" name="文本框 7"/>
          <p:cNvSpPr txBox="1"/>
          <p:nvPr/>
        </p:nvSpPr>
        <p:spPr>
          <a:xfrm>
            <a:off x="4070350" y="5846445"/>
            <a:ext cx="716280" cy="306705"/>
          </a:xfrm>
          <a:prstGeom prst="rect">
            <a:avLst/>
          </a:prstGeom>
          <a:noFill/>
        </p:spPr>
        <p:txBody>
          <a:bodyPr wrap="none" rtlCol="0">
            <a:spAutoFit/>
          </a:bodyPr>
          <a:lstStyle/>
          <a:p>
            <a:r>
              <a:rPr lang="zh-CN" altLang="en-US" sz="1400"/>
              <a:t>示意图</a:t>
            </a:r>
            <a:endParaRPr lang="zh-CN" altLang="en-US" sz="1400"/>
          </a:p>
        </p:txBody>
      </p:sp>
      <p:sp>
        <p:nvSpPr>
          <p:cNvPr id="9" name="文本框 8"/>
          <p:cNvSpPr txBox="1"/>
          <p:nvPr/>
        </p:nvSpPr>
        <p:spPr>
          <a:xfrm>
            <a:off x="4599305" y="2985770"/>
            <a:ext cx="5414645" cy="2194560"/>
          </a:xfrm>
          <a:prstGeom prst="rect">
            <a:avLst/>
          </a:prstGeom>
          <a:noFill/>
        </p:spPr>
        <p:txBody>
          <a:bodyPr wrap="square" rtlCol="0" anchor="t">
            <a:spAutoFit/>
          </a:bodyPr>
          <a:lstStyle/>
          <a:p>
            <a:pPr fontAlgn="auto">
              <a:lnSpc>
                <a:spcPct val="19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邀请知名抖音达人作活动宣传 ，并带TAG #浪潮运动</a:t>
            </a:r>
            <a:r>
              <a:rPr lang="en-US" altLang="zh-CN">
                <a:solidFill>
                  <a:schemeClr val="tx1"/>
                </a:solidFill>
                <a:latin typeface="微软雅黑" panose="020B0503020204020204" charset="-122"/>
                <a:ea typeface="微软雅黑" panose="020B0503020204020204" charset="-122"/>
                <a:cs typeface="微软雅黑" panose="020B0503020204020204" charset="-122"/>
              </a:rPr>
              <a:t> </a:t>
            </a:r>
            <a:r>
              <a:rPr lang="zh-CN" altLang="en-US">
                <a:solidFill>
                  <a:schemeClr val="tx1"/>
                </a:solidFill>
                <a:latin typeface="微软雅黑" panose="020B0503020204020204" charset="-122"/>
                <a:ea typeface="微软雅黑" panose="020B0503020204020204" charset="-122"/>
                <a:cs typeface="微软雅黑" panose="020B0503020204020204" charset="-122"/>
              </a:rPr>
              <a:t>风筝文化节#，通过短视频、VLOG等途径宣传本次活动，以网红的粉丝经济与粉丝实力，获取更多的浏览与关注、讨论及到场互动。</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77" name="图片 76"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flipH="1" flipV="1">
            <a:off x="0" y="-17446"/>
            <a:ext cx="2308671" cy="4112565"/>
          </a:xfrm>
          <a:prstGeom prst="rect">
            <a:avLst/>
          </a:prstGeom>
        </p:spPr>
      </p:pic>
      <p:grpSp>
        <p:nvGrpSpPr>
          <p:cNvPr id="129" name="组合 128"/>
          <p:cNvGrpSpPr/>
          <p:nvPr/>
        </p:nvGrpSpPr>
        <p:grpSpPr>
          <a:xfrm>
            <a:off x="-1719751" y="320792"/>
            <a:ext cx="4986066" cy="6217096"/>
            <a:chOff x="-249092" y="285866"/>
            <a:chExt cx="5671622" cy="7071911"/>
          </a:xfrm>
          <a:effectLst/>
        </p:grpSpPr>
        <p:pic>
          <p:nvPicPr>
            <p:cNvPr id="113" name="图片 11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92332" y="1193946"/>
              <a:ext cx="1491766" cy="1200307"/>
            </a:xfrm>
            <a:prstGeom prst="rect">
              <a:avLst/>
            </a:prstGeom>
          </p:spPr>
        </p:pic>
        <p:pic>
          <p:nvPicPr>
            <p:cNvPr id="114" name="图片 11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9948" y="2436506"/>
              <a:ext cx="1491766" cy="1200307"/>
            </a:xfrm>
            <a:prstGeom prst="rect">
              <a:avLst/>
            </a:prstGeom>
          </p:spPr>
        </p:pic>
        <p:pic>
          <p:nvPicPr>
            <p:cNvPr id="115" name="图片 11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495573" y="285866"/>
              <a:ext cx="1491766" cy="1200307"/>
            </a:xfrm>
            <a:prstGeom prst="rect">
              <a:avLst/>
            </a:prstGeom>
          </p:spPr>
        </p:pic>
        <p:pic>
          <p:nvPicPr>
            <p:cNvPr id="116" name="图片 11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508572" y="2129074"/>
              <a:ext cx="1491766" cy="1200307"/>
            </a:xfrm>
            <a:prstGeom prst="rect">
              <a:avLst/>
            </a:prstGeom>
          </p:spPr>
        </p:pic>
        <p:pic>
          <p:nvPicPr>
            <p:cNvPr id="117" name="图片 11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2737480" y="2176455"/>
              <a:ext cx="1491766" cy="1200307"/>
            </a:xfrm>
            <a:prstGeom prst="rect">
              <a:avLst/>
            </a:prstGeom>
          </p:spPr>
        </p:pic>
        <p:pic>
          <p:nvPicPr>
            <p:cNvPr id="118" name="图片 117"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6358325">
              <a:off x="1646976" y="2652042"/>
              <a:ext cx="1491766" cy="1200307"/>
            </a:xfrm>
            <a:prstGeom prst="rect">
              <a:avLst/>
            </a:prstGeom>
          </p:spPr>
        </p:pic>
        <p:pic>
          <p:nvPicPr>
            <p:cNvPr id="119" name="图片 118"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2340721" y="1268375"/>
              <a:ext cx="1491766" cy="1200307"/>
            </a:xfrm>
            <a:prstGeom prst="rect">
              <a:avLst/>
            </a:prstGeom>
          </p:spPr>
        </p:pic>
        <p:pic>
          <p:nvPicPr>
            <p:cNvPr id="121" name="图片 120"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20899618">
              <a:off x="1894684" y="1131932"/>
              <a:ext cx="1491766" cy="1200307"/>
            </a:xfrm>
            <a:prstGeom prst="rect">
              <a:avLst/>
            </a:prstGeom>
          </p:spPr>
        </p:pic>
        <p:pic>
          <p:nvPicPr>
            <p:cNvPr id="122" name="图片 121"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1117550" y="4424441"/>
              <a:ext cx="1491766" cy="1200307"/>
            </a:xfrm>
            <a:prstGeom prst="rect">
              <a:avLst/>
            </a:prstGeom>
          </p:spPr>
        </p:pic>
        <p:pic>
          <p:nvPicPr>
            <p:cNvPr id="123" name="图片 12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394821" y="4249849"/>
              <a:ext cx="1491766" cy="1200307"/>
            </a:xfrm>
            <a:prstGeom prst="rect">
              <a:avLst/>
            </a:prstGeom>
          </p:spPr>
        </p:pic>
        <p:pic>
          <p:nvPicPr>
            <p:cNvPr id="124" name="图片 12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34087" y="4297230"/>
              <a:ext cx="1491766" cy="1200307"/>
            </a:xfrm>
            <a:prstGeom prst="rect">
              <a:avLst/>
            </a:prstGeom>
          </p:spPr>
        </p:pic>
        <p:pic>
          <p:nvPicPr>
            <p:cNvPr id="125" name="图片 12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68193" y="5539790"/>
              <a:ext cx="1491766" cy="1200307"/>
            </a:xfrm>
            <a:prstGeom prst="rect">
              <a:avLst/>
            </a:prstGeom>
          </p:spPr>
        </p:pic>
        <p:pic>
          <p:nvPicPr>
            <p:cNvPr id="126" name="图片 12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756239" y="3345331"/>
              <a:ext cx="1491766" cy="1200307"/>
            </a:xfrm>
            <a:prstGeom prst="rect">
              <a:avLst/>
            </a:prstGeom>
          </p:spPr>
        </p:pic>
        <p:pic>
          <p:nvPicPr>
            <p:cNvPr id="127" name="图片 12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456662" y="6011740"/>
              <a:ext cx="1491766" cy="1200307"/>
            </a:xfrm>
            <a:prstGeom prst="rect">
              <a:avLst/>
            </a:prstGeom>
          </p:spPr>
        </p:pic>
        <p:pic>
          <p:nvPicPr>
            <p:cNvPr id="130" name="图片 129" descr="图片包含 游戏机, 文具&#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51376" t="66438" r="8153" b="998"/>
            <a:stretch>
              <a:fillRect/>
            </a:stretch>
          </p:blipFill>
          <p:spPr>
            <a:xfrm rot="612127">
              <a:off x="4287206" y="6438798"/>
              <a:ext cx="1135324" cy="913506"/>
            </a:xfrm>
            <a:prstGeom prst="rect">
              <a:avLst/>
            </a:prstGeom>
          </p:spPr>
        </p:pic>
      </p:grpSp>
      <p:pic>
        <p:nvPicPr>
          <p:cNvPr id="11" name="图片 10" descr="图片包含 室内, 桌子, 躺, 猫&#10;&#10;描述已自动生成"/>
          <p:cNvPicPr>
            <a:picLocks noChangeAspect="1"/>
          </p:cNvPicPr>
          <p:nvPr/>
        </p:nvPicPr>
        <p:blipFill rotWithShape="1">
          <a:blip r:embed="rId4">
            <a:alphaModFix amt="30000"/>
            <a:extLst>
              <a:ext uri="{28A0092B-C50C-407E-A947-70E740481C1C}">
                <a14:useLocalDpi xmlns:a14="http://schemas.microsoft.com/office/drawing/2010/main" val="0"/>
              </a:ext>
            </a:extLst>
          </a:blip>
          <a:srcRect t="5741" b="3550"/>
          <a:stretch>
            <a:fillRect/>
          </a:stretch>
        </p:blipFill>
        <p:spPr>
          <a:xfrm rot="16200000" flipV="1">
            <a:off x="2501018" y="-2909321"/>
            <a:ext cx="6857225" cy="12191999"/>
          </a:xfrm>
          <a:prstGeom prst="rect">
            <a:avLst/>
          </a:prstGeom>
        </p:spPr>
      </p:pic>
      <p:sp>
        <p:nvSpPr>
          <p:cNvPr id="27" name="标题 1"/>
          <p:cNvSpPr>
            <a:spLocks noGrp="1"/>
          </p:cNvSpPr>
          <p:nvPr>
            <p:ph type="title"/>
          </p:nvPr>
        </p:nvSpPr>
        <p:spPr>
          <a:xfrm>
            <a:off x="986790" y="953135"/>
            <a:ext cx="2411730" cy="5180965"/>
          </a:xfrm>
        </p:spPr>
        <p:txBody>
          <a:bodyPr>
            <a:noAutofit/>
          </a:bodyPr>
          <a:lstStyle/>
          <a:p>
            <a:pPr algn="dist"/>
            <a:r>
              <a:rPr lang="zh-CN" altLang="en-US" sz="12000" dirty="0">
                <a:ln>
                  <a:solidFill>
                    <a:schemeClr val="tx1"/>
                  </a:solidFill>
                </a:ln>
                <a:noFill/>
                <a:latin typeface="造字工房劲黑（非商用）常规体" pitchFamily="50" charset="-122"/>
                <a:ea typeface="造字工房劲黑（非商用）常规体" pitchFamily="50" charset="-122"/>
              </a:rPr>
              <a:t>细节拓展</a:t>
            </a:r>
            <a:endParaRPr lang="zh-CN" altLang="en-US" sz="12000" dirty="0">
              <a:ln>
                <a:solidFill>
                  <a:schemeClr val="tx1"/>
                </a:solidFill>
              </a:ln>
              <a:noFill/>
              <a:latin typeface="造字工房劲黑（非商用）常规体" pitchFamily="50" charset="-122"/>
              <a:ea typeface="造字工房劲黑（非商用）常规体" pitchFamily="50" charset="-122"/>
            </a:endParaRPr>
          </a:p>
        </p:txBody>
      </p:sp>
      <p:grpSp>
        <p:nvGrpSpPr>
          <p:cNvPr id="24" name="组合 23"/>
          <p:cNvGrpSpPr/>
          <p:nvPr/>
        </p:nvGrpSpPr>
        <p:grpSpPr>
          <a:xfrm rot="4484714">
            <a:off x="4776274" y="-1713430"/>
            <a:ext cx="1831340" cy="4833620"/>
            <a:chOff x="528138" y="2410274"/>
            <a:chExt cx="692644" cy="1828158"/>
          </a:xfrm>
        </p:grpSpPr>
        <p:sp>
          <p:nvSpPr>
            <p:cNvPr id="25" name="任意多边形: 形状 24"/>
            <p:cNvSpPr/>
            <p:nvPr/>
          </p:nvSpPr>
          <p:spPr>
            <a:xfrm rot="17899808">
              <a:off x="-39619" y="2978031"/>
              <a:ext cx="1828158" cy="692644"/>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文本框 25"/>
            <p:cNvSpPr txBox="1"/>
            <p:nvPr/>
          </p:nvSpPr>
          <p:spPr>
            <a:xfrm rot="17115286">
              <a:off x="55007" y="3198411"/>
              <a:ext cx="1635303" cy="267307"/>
            </a:xfrm>
            <a:prstGeom prst="rect">
              <a:avLst/>
            </a:prstGeom>
            <a:noFill/>
          </p:spPr>
          <p:txBody>
            <a:bodyPr vert="horz" wrap="square" anchor="ctr">
              <a:spAutoFit/>
            </a:bodyPr>
            <a:lstStyle/>
            <a:p>
              <a:pPr algn="dist"/>
              <a:r>
                <a:rPr kumimoji="0" lang="zh-CN" altLang="en-US"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主题风筝签到</a:t>
              </a:r>
              <a:endParaRPr kumimoji="0" lang="zh-CN" altLang="en-US"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pic>
        <p:nvPicPr>
          <p:cNvPr id="134" name="图片 133"/>
          <p:cNvPicPr>
            <a:picLocks noChangeAspect="1"/>
          </p:cNvPicPr>
          <p:nvPr/>
        </p:nvPicPr>
        <p:blipFill>
          <a:blip r:embed="rId7">
            <a:alphaModFix amt="85000"/>
          </a:blip>
          <a:stretch>
            <a:fillRect/>
          </a:stretch>
        </p:blipFill>
        <p:spPr>
          <a:xfrm rot="12048583">
            <a:off x="2877855" y="-34225"/>
            <a:ext cx="799936" cy="874076"/>
          </a:xfrm>
          <a:prstGeom prst="rect">
            <a:avLst/>
          </a:prstGeom>
        </p:spPr>
      </p:pic>
      <p:pic>
        <p:nvPicPr>
          <p:cNvPr id="135" name="图片 134"/>
          <p:cNvPicPr>
            <a:picLocks noChangeAspect="1"/>
          </p:cNvPicPr>
          <p:nvPr/>
        </p:nvPicPr>
        <p:blipFill>
          <a:blip r:embed="rId7">
            <a:alphaModFix amt="85000"/>
          </a:blip>
          <a:stretch>
            <a:fillRect/>
          </a:stretch>
        </p:blipFill>
        <p:spPr>
          <a:xfrm rot="12048583">
            <a:off x="7546481" y="647100"/>
            <a:ext cx="799936" cy="874076"/>
          </a:xfrm>
          <a:prstGeom prst="rect">
            <a:avLst/>
          </a:prstGeom>
        </p:spPr>
      </p:pic>
      <p:pic>
        <p:nvPicPr>
          <p:cNvPr id="2" name="图片 1"/>
          <p:cNvPicPr>
            <a:picLocks noChangeAspect="1"/>
          </p:cNvPicPr>
          <p:nvPr/>
        </p:nvPicPr>
        <p:blipFill>
          <a:blip r:embed="rId8"/>
          <a:stretch>
            <a:fillRect/>
          </a:stretch>
        </p:blipFill>
        <p:spPr>
          <a:xfrm>
            <a:off x="3256915" y="1483995"/>
            <a:ext cx="6026150" cy="2877820"/>
          </a:xfrm>
          <a:prstGeom prst="rect">
            <a:avLst/>
          </a:prstGeom>
        </p:spPr>
      </p:pic>
      <p:pic>
        <p:nvPicPr>
          <p:cNvPr id="3" name="图片 2"/>
          <p:cNvPicPr>
            <a:picLocks noChangeAspect="1"/>
          </p:cNvPicPr>
          <p:nvPr/>
        </p:nvPicPr>
        <p:blipFill>
          <a:blip r:embed="rId9"/>
          <a:stretch>
            <a:fillRect/>
          </a:stretch>
        </p:blipFill>
        <p:spPr>
          <a:xfrm>
            <a:off x="3256915" y="4416425"/>
            <a:ext cx="3026410" cy="2198370"/>
          </a:xfrm>
          <a:prstGeom prst="rect">
            <a:avLst/>
          </a:prstGeom>
        </p:spPr>
      </p:pic>
      <p:pic>
        <p:nvPicPr>
          <p:cNvPr id="4" name="图片 3"/>
          <p:cNvPicPr>
            <a:picLocks noChangeAspect="1"/>
          </p:cNvPicPr>
          <p:nvPr/>
        </p:nvPicPr>
        <p:blipFill>
          <a:blip r:embed="rId10"/>
          <a:stretch>
            <a:fillRect/>
          </a:stretch>
        </p:blipFill>
        <p:spPr>
          <a:xfrm>
            <a:off x="6405245" y="4416425"/>
            <a:ext cx="2877185" cy="2198370"/>
          </a:xfrm>
          <a:prstGeom prst="rect">
            <a:avLst/>
          </a:prstGeom>
        </p:spPr>
      </p:pic>
      <p:sp>
        <p:nvSpPr>
          <p:cNvPr id="5" name="文本框 4"/>
          <p:cNvSpPr txBox="1"/>
          <p:nvPr/>
        </p:nvSpPr>
        <p:spPr>
          <a:xfrm>
            <a:off x="9733280" y="1804670"/>
            <a:ext cx="1682750" cy="922020"/>
          </a:xfrm>
          <a:prstGeom prst="rect">
            <a:avLst/>
          </a:prstGeom>
          <a:noFill/>
        </p:spPr>
        <p:txBody>
          <a:bodyPr wrap="square" rtlCol="0">
            <a:spAutoFit/>
          </a:bodyPr>
          <a:lstStyle/>
          <a:p>
            <a:r>
              <a:rPr lang="zh-CN" altLang="en-US">
                <a:latin typeface="微软雅黑" panose="020B0503020204020204" charset="-122"/>
                <a:ea typeface="微软雅黑" panose="020B0503020204020204" charset="-122"/>
              </a:rPr>
              <a:t>大型特装美陈</a:t>
            </a:r>
            <a:endParaRPr lang="zh-CN" altLang="en-US">
              <a:latin typeface="微软雅黑" panose="020B0503020204020204" charset="-122"/>
              <a:ea typeface="微软雅黑" panose="020B0503020204020204" charset="-122"/>
            </a:endParaRPr>
          </a:p>
          <a:p>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创意纸鸢签到</a:t>
            </a:r>
            <a:endParaRPr lang="zh-CN" altLang="en-US">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77" name="图片 76"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flipH="1" flipV="1">
            <a:off x="0" y="-17446"/>
            <a:ext cx="2308671" cy="4112565"/>
          </a:xfrm>
          <a:prstGeom prst="rect">
            <a:avLst/>
          </a:prstGeom>
        </p:spPr>
      </p:pic>
      <p:grpSp>
        <p:nvGrpSpPr>
          <p:cNvPr id="129" name="组合 128"/>
          <p:cNvGrpSpPr/>
          <p:nvPr/>
        </p:nvGrpSpPr>
        <p:grpSpPr>
          <a:xfrm>
            <a:off x="-1719751" y="320792"/>
            <a:ext cx="4986066" cy="6217096"/>
            <a:chOff x="-249092" y="285866"/>
            <a:chExt cx="5671622" cy="7071911"/>
          </a:xfrm>
          <a:effectLst/>
        </p:grpSpPr>
        <p:pic>
          <p:nvPicPr>
            <p:cNvPr id="113" name="图片 11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92332" y="1193946"/>
              <a:ext cx="1491766" cy="1200307"/>
            </a:xfrm>
            <a:prstGeom prst="rect">
              <a:avLst/>
            </a:prstGeom>
          </p:spPr>
        </p:pic>
        <p:pic>
          <p:nvPicPr>
            <p:cNvPr id="114" name="图片 11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9948" y="2436506"/>
              <a:ext cx="1491766" cy="1200307"/>
            </a:xfrm>
            <a:prstGeom prst="rect">
              <a:avLst/>
            </a:prstGeom>
          </p:spPr>
        </p:pic>
        <p:pic>
          <p:nvPicPr>
            <p:cNvPr id="115" name="图片 11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495573" y="285866"/>
              <a:ext cx="1491766" cy="1200307"/>
            </a:xfrm>
            <a:prstGeom prst="rect">
              <a:avLst/>
            </a:prstGeom>
          </p:spPr>
        </p:pic>
        <p:pic>
          <p:nvPicPr>
            <p:cNvPr id="116" name="图片 11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508572" y="2129074"/>
              <a:ext cx="1491766" cy="1200307"/>
            </a:xfrm>
            <a:prstGeom prst="rect">
              <a:avLst/>
            </a:prstGeom>
          </p:spPr>
        </p:pic>
        <p:pic>
          <p:nvPicPr>
            <p:cNvPr id="117" name="图片 11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2737480" y="2176455"/>
              <a:ext cx="1491766" cy="1200307"/>
            </a:xfrm>
            <a:prstGeom prst="rect">
              <a:avLst/>
            </a:prstGeom>
          </p:spPr>
        </p:pic>
        <p:pic>
          <p:nvPicPr>
            <p:cNvPr id="118" name="图片 117"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6358325">
              <a:off x="1646976" y="2652042"/>
              <a:ext cx="1491766" cy="1200307"/>
            </a:xfrm>
            <a:prstGeom prst="rect">
              <a:avLst/>
            </a:prstGeom>
          </p:spPr>
        </p:pic>
        <p:pic>
          <p:nvPicPr>
            <p:cNvPr id="119" name="图片 118"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2340721" y="1268375"/>
              <a:ext cx="1491766" cy="1200307"/>
            </a:xfrm>
            <a:prstGeom prst="rect">
              <a:avLst/>
            </a:prstGeom>
          </p:spPr>
        </p:pic>
        <p:pic>
          <p:nvPicPr>
            <p:cNvPr id="121" name="图片 120"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20899618">
              <a:off x="1894684" y="1131932"/>
              <a:ext cx="1491766" cy="1200307"/>
            </a:xfrm>
            <a:prstGeom prst="rect">
              <a:avLst/>
            </a:prstGeom>
          </p:spPr>
        </p:pic>
        <p:pic>
          <p:nvPicPr>
            <p:cNvPr id="122" name="图片 121"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1117550" y="4424441"/>
              <a:ext cx="1491766" cy="1200307"/>
            </a:xfrm>
            <a:prstGeom prst="rect">
              <a:avLst/>
            </a:prstGeom>
          </p:spPr>
        </p:pic>
        <p:pic>
          <p:nvPicPr>
            <p:cNvPr id="123" name="图片 12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394821" y="4249849"/>
              <a:ext cx="1491766" cy="1200307"/>
            </a:xfrm>
            <a:prstGeom prst="rect">
              <a:avLst/>
            </a:prstGeom>
          </p:spPr>
        </p:pic>
        <p:pic>
          <p:nvPicPr>
            <p:cNvPr id="124" name="图片 12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34087" y="4297230"/>
              <a:ext cx="1491766" cy="1200307"/>
            </a:xfrm>
            <a:prstGeom prst="rect">
              <a:avLst/>
            </a:prstGeom>
          </p:spPr>
        </p:pic>
        <p:pic>
          <p:nvPicPr>
            <p:cNvPr id="125" name="图片 12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68193" y="5539790"/>
              <a:ext cx="1491766" cy="1200307"/>
            </a:xfrm>
            <a:prstGeom prst="rect">
              <a:avLst/>
            </a:prstGeom>
          </p:spPr>
        </p:pic>
        <p:pic>
          <p:nvPicPr>
            <p:cNvPr id="126" name="图片 12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756239" y="3345331"/>
              <a:ext cx="1491766" cy="1200307"/>
            </a:xfrm>
            <a:prstGeom prst="rect">
              <a:avLst/>
            </a:prstGeom>
          </p:spPr>
        </p:pic>
        <p:pic>
          <p:nvPicPr>
            <p:cNvPr id="127" name="图片 12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456662" y="6011740"/>
              <a:ext cx="1491766" cy="1200307"/>
            </a:xfrm>
            <a:prstGeom prst="rect">
              <a:avLst/>
            </a:prstGeom>
          </p:spPr>
        </p:pic>
        <p:pic>
          <p:nvPicPr>
            <p:cNvPr id="130" name="图片 129" descr="图片包含 游戏机, 文具&#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51376" t="66438" r="8153" b="998"/>
            <a:stretch>
              <a:fillRect/>
            </a:stretch>
          </p:blipFill>
          <p:spPr>
            <a:xfrm rot="612127">
              <a:off x="4287206" y="6438798"/>
              <a:ext cx="1135324" cy="913506"/>
            </a:xfrm>
            <a:prstGeom prst="rect">
              <a:avLst/>
            </a:prstGeom>
          </p:spPr>
        </p:pic>
      </p:grpSp>
      <p:pic>
        <p:nvPicPr>
          <p:cNvPr id="11" name="图片 10" descr="图片包含 室内, 桌子, 躺, 猫&#10;&#10;描述已自动生成"/>
          <p:cNvPicPr>
            <a:picLocks noChangeAspect="1"/>
          </p:cNvPicPr>
          <p:nvPr/>
        </p:nvPicPr>
        <p:blipFill rotWithShape="1">
          <a:blip r:embed="rId4">
            <a:alphaModFix amt="30000"/>
            <a:extLst>
              <a:ext uri="{28A0092B-C50C-407E-A947-70E740481C1C}">
                <a14:useLocalDpi xmlns:a14="http://schemas.microsoft.com/office/drawing/2010/main" val="0"/>
              </a:ext>
            </a:extLst>
          </a:blip>
          <a:srcRect t="5741" b="3550"/>
          <a:stretch>
            <a:fillRect/>
          </a:stretch>
        </p:blipFill>
        <p:spPr>
          <a:xfrm rot="16200000" flipV="1">
            <a:off x="2501018" y="-2909321"/>
            <a:ext cx="6857225" cy="12191999"/>
          </a:xfrm>
          <a:prstGeom prst="rect">
            <a:avLst/>
          </a:prstGeom>
        </p:spPr>
      </p:pic>
      <p:sp>
        <p:nvSpPr>
          <p:cNvPr id="27" name="标题 1"/>
          <p:cNvSpPr>
            <a:spLocks noGrp="1"/>
          </p:cNvSpPr>
          <p:nvPr>
            <p:ph type="title"/>
          </p:nvPr>
        </p:nvSpPr>
        <p:spPr>
          <a:xfrm>
            <a:off x="986790" y="953135"/>
            <a:ext cx="2411730" cy="5180965"/>
          </a:xfrm>
        </p:spPr>
        <p:txBody>
          <a:bodyPr>
            <a:noAutofit/>
          </a:bodyPr>
          <a:lstStyle/>
          <a:p>
            <a:pPr algn="dist"/>
            <a:r>
              <a:rPr lang="zh-CN" altLang="en-US" sz="12000" dirty="0">
                <a:ln>
                  <a:solidFill>
                    <a:schemeClr val="tx1"/>
                  </a:solidFill>
                </a:ln>
                <a:noFill/>
                <a:latin typeface="造字工房劲黑（非商用）常规体" pitchFamily="50" charset="-122"/>
                <a:ea typeface="造字工房劲黑（非商用）常规体" pitchFamily="50" charset="-122"/>
              </a:rPr>
              <a:t>细节拓展</a:t>
            </a:r>
            <a:endParaRPr lang="zh-CN" altLang="en-US" sz="12000" dirty="0">
              <a:ln>
                <a:solidFill>
                  <a:schemeClr val="tx1"/>
                </a:solidFill>
              </a:ln>
              <a:noFill/>
              <a:latin typeface="造字工房劲黑（非商用）常规体" pitchFamily="50" charset="-122"/>
              <a:ea typeface="造字工房劲黑（非商用）常规体" pitchFamily="50" charset="-122"/>
            </a:endParaRPr>
          </a:p>
        </p:txBody>
      </p:sp>
      <p:grpSp>
        <p:nvGrpSpPr>
          <p:cNvPr id="24" name="组合 23"/>
          <p:cNvGrpSpPr/>
          <p:nvPr/>
        </p:nvGrpSpPr>
        <p:grpSpPr>
          <a:xfrm rot="4484714">
            <a:off x="4776274" y="-1713430"/>
            <a:ext cx="1831340" cy="4833620"/>
            <a:chOff x="528138" y="2410274"/>
            <a:chExt cx="692644" cy="1828158"/>
          </a:xfrm>
        </p:grpSpPr>
        <p:sp>
          <p:nvSpPr>
            <p:cNvPr id="25" name="任意多边形: 形状 24"/>
            <p:cNvSpPr/>
            <p:nvPr/>
          </p:nvSpPr>
          <p:spPr>
            <a:xfrm rot="17899808">
              <a:off x="-39619" y="2978031"/>
              <a:ext cx="1828158" cy="692644"/>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文本框 25"/>
            <p:cNvSpPr txBox="1"/>
            <p:nvPr/>
          </p:nvSpPr>
          <p:spPr>
            <a:xfrm rot="17115286">
              <a:off x="55007" y="3198411"/>
              <a:ext cx="1635303" cy="267307"/>
            </a:xfrm>
            <a:prstGeom prst="rect">
              <a:avLst/>
            </a:prstGeom>
            <a:noFill/>
          </p:spPr>
          <p:txBody>
            <a:bodyPr vert="horz" wrap="square" anchor="ctr">
              <a:spAutoFit/>
            </a:bodyPr>
            <a:lstStyle/>
            <a:p>
              <a:pPr algn="dist"/>
              <a:r>
                <a:rPr kumimoji="0" lang="zh-CN" altLang="en-US"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现场氛围</a:t>
              </a:r>
              <a:endParaRPr kumimoji="0" lang="zh-CN" altLang="en-US"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pic>
        <p:nvPicPr>
          <p:cNvPr id="134" name="图片 133"/>
          <p:cNvPicPr>
            <a:picLocks noChangeAspect="1"/>
          </p:cNvPicPr>
          <p:nvPr/>
        </p:nvPicPr>
        <p:blipFill>
          <a:blip r:embed="rId7">
            <a:alphaModFix amt="85000"/>
          </a:blip>
          <a:stretch>
            <a:fillRect/>
          </a:stretch>
        </p:blipFill>
        <p:spPr>
          <a:xfrm rot="12048583">
            <a:off x="2877855" y="-34225"/>
            <a:ext cx="799936" cy="874076"/>
          </a:xfrm>
          <a:prstGeom prst="rect">
            <a:avLst/>
          </a:prstGeom>
        </p:spPr>
      </p:pic>
      <p:pic>
        <p:nvPicPr>
          <p:cNvPr id="135" name="图片 134"/>
          <p:cNvPicPr>
            <a:picLocks noChangeAspect="1"/>
          </p:cNvPicPr>
          <p:nvPr/>
        </p:nvPicPr>
        <p:blipFill>
          <a:blip r:embed="rId7">
            <a:alphaModFix amt="85000"/>
          </a:blip>
          <a:stretch>
            <a:fillRect/>
          </a:stretch>
        </p:blipFill>
        <p:spPr>
          <a:xfrm rot="12048583">
            <a:off x="7546481" y="647100"/>
            <a:ext cx="799936" cy="874076"/>
          </a:xfrm>
          <a:prstGeom prst="rect">
            <a:avLst/>
          </a:prstGeom>
        </p:spPr>
      </p:pic>
      <p:sp>
        <p:nvSpPr>
          <p:cNvPr id="5" name="文本框 4"/>
          <p:cNvSpPr txBox="1"/>
          <p:nvPr/>
        </p:nvSpPr>
        <p:spPr>
          <a:xfrm>
            <a:off x="3632835" y="5577840"/>
            <a:ext cx="4324350" cy="368300"/>
          </a:xfrm>
          <a:prstGeom prst="rect">
            <a:avLst/>
          </a:prstGeom>
          <a:noFill/>
        </p:spPr>
        <p:txBody>
          <a:bodyPr wrap="square" rtlCol="0">
            <a:spAutoFit/>
          </a:bodyPr>
          <a:lstStyle/>
          <a:p>
            <a:r>
              <a:rPr lang="zh-CN" altLang="en-US">
                <a:latin typeface="微软雅黑" panose="020B0503020204020204" charset="-122"/>
                <a:ea typeface="微软雅黑" panose="020B0503020204020204" charset="-122"/>
              </a:rPr>
              <a:t>主题文字巨型风筝凌空飘荡</a:t>
            </a:r>
            <a:endParaRPr lang="zh-CN" altLang="en-US">
              <a:latin typeface="微软雅黑" panose="020B0503020204020204" charset="-122"/>
              <a:ea typeface="微软雅黑" panose="020B0503020204020204" charset="-122"/>
            </a:endParaRPr>
          </a:p>
        </p:txBody>
      </p:sp>
      <p:pic>
        <p:nvPicPr>
          <p:cNvPr id="30" name="图片 29"/>
          <p:cNvPicPr>
            <a:picLocks noChangeAspect="1"/>
          </p:cNvPicPr>
          <p:nvPr/>
        </p:nvPicPr>
        <p:blipFill>
          <a:blip r:embed="rId8"/>
          <a:stretch>
            <a:fillRect/>
          </a:stretch>
        </p:blipFill>
        <p:spPr>
          <a:xfrm>
            <a:off x="3130550" y="1667510"/>
            <a:ext cx="7726045" cy="37941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77" name="图片 76"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flipH="1" flipV="1">
            <a:off x="0" y="-17446"/>
            <a:ext cx="2308671" cy="4112565"/>
          </a:xfrm>
          <a:prstGeom prst="rect">
            <a:avLst/>
          </a:prstGeom>
        </p:spPr>
      </p:pic>
      <p:grpSp>
        <p:nvGrpSpPr>
          <p:cNvPr id="129" name="组合 128"/>
          <p:cNvGrpSpPr/>
          <p:nvPr/>
        </p:nvGrpSpPr>
        <p:grpSpPr>
          <a:xfrm>
            <a:off x="-1719751" y="320792"/>
            <a:ext cx="4986066" cy="6217096"/>
            <a:chOff x="-249092" y="285866"/>
            <a:chExt cx="5671622" cy="7071911"/>
          </a:xfrm>
          <a:effectLst/>
        </p:grpSpPr>
        <p:pic>
          <p:nvPicPr>
            <p:cNvPr id="113" name="图片 11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92332" y="1193946"/>
              <a:ext cx="1491766" cy="1200307"/>
            </a:xfrm>
            <a:prstGeom prst="rect">
              <a:avLst/>
            </a:prstGeom>
          </p:spPr>
        </p:pic>
        <p:pic>
          <p:nvPicPr>
            <p:cNvPr id="114" name="图片 11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9948" y="2436506"/>
              <a:ext cx="1491766" cy="1200307"/>
            </a:xfrm>
            <a:prstGeom prst="rect">
              <a:avLst/>
            </a:prstGeom>
          </p:spPr>
        </p:pic>
        <p:pic>
          <p:nvPicPr>
            <p:cNvPr id="115" name="图片 11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495573" y="285866"/>
              <a:ext cx="1491766" cy="1200307"/>
            </a:xfrm>
            <a:prstGeom prst="rect">
              <a:avLst/>
            </a:prstGeom>
          </p:spPr>
        </p:pic>
        <p:pic>
          <p:nvPicPr>
            <p:cNvPr id="116" name="图片 11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508572" y="2129074"/>
              <a:ext cx="1491766" cy="1200307"/>
            </a:xfrm>
            <a:prstGeom prst="rect">
              <a:avLst/>
            </a:prstGeom>
          </p:spPr>
        </p:pic>
        <p:pic>
          <p:nvPicPr>
            <p:cNvPr id="117" name="图片 11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2737480" y="2176455"/>
              <a:ext cx="1491766" cy="1200307"/>
            </a:xfrm>
            <a:prstGeom prst="rect">
              <a:avLst/>
            </a:prstGeom>
          </p:spPr>
        </p:pic>
        <p:pic>
          <p:nvPicPr>
            <p:cNvPr id="118" name="图片 117"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6358325">
              <a:off x="1646976" y="2652042"/>
              <a:ext cx="1491766" cy="1200307"/>
            </a:xfrm>
            <a:prstGeom prst="rect">
              <a:avLst/>
            </a:prstGeom>
          </p:spPr>
        </p:pic>
        <p:pic>
          <p:nvPicPr>
            <p:cNvPr id="119" name="图片 118"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2340721" y="1268375"/>
              <a:ext cx="1491766" cy="1200307"/>
            </a:xfrm>
            <a:prstGeom prst="rect">
              <a:avLst/>
            </a:prstGeom>
          </p:spPr>
        </p:pic>
        <p:pic>
          <p:nvPicPr>
            <p:cNvPr id="121" name="图片 120"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20899618">
              <a:off x="1894684" y="1131932"/>
              <a:ext cx="1491766" cy="1200307"/>
            </a:xfrm>
            <a:prstGeom prst="rect">
              <a:avLst/>
            </a:prstGeom>
          </p:spPr>
        </p:pic>
        <p:pic>
          <p:nvPicPr>
            <p:cNvPr id="122" name="图片 121"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1117550" y="4424441"/>
              <a:ext cx="1491766" cy="1200307"/>
            </a:xfrm>
            <a:prstGeom prst="rect">
              <a:avLst/>
            </a:prstGeom>
          </p:spPr>
        </p:pic>
        <p:pic>
          <p:nvPicPr>
            <p:cNvPr id="123" name="图片 12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394821" y="4249849"/>
              <a:ext cx="1491766" cy="1200307"/>
            </a:xfrm>
            <a:prstGeom prst="rect">
              <a:avLst/>
            </a:prstGeom>
          </p:spPr>
        </p:pic>
        <p:pic>
          <p:nvPicPr>
            <p:cNvPr id="124" name="图片 12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34087" y="4297230"/>
              <a:ext cx="1491766" cy="1200307"/>
            </a:xfrm>
            <a:prstGeom prst="rect">
              <a:avLst/>
            </a:prstGeom>
          </p:spPr>
        </p:pic>
        <p:pic>
          <p:nvPicPr>
            <p:cNvPr id="125" name="图片 12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68193" y="5539790"/>
              <a:ext cx="1491766" cy="1200307"/>
            </a:xfrm>
            <a:prstGeom prst="rect">
              <a:avLst/>
            </a:prstGeom>
          </p:spPr>
        </p:pic>
        <p:pic>
          <p:nvPicPr>
            <p:cNvPr id="126" name="图片 12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756239" y="3345331"/>
              <a:ext cx="1491766" cy="1200307"/>
            </a:xfrm>
            <a:prstGeom prst="rect">
              <a:avLst/>
            </a:prstGeom>
          </p:spPr>
        </p:pic>
        <p:pic>
          <p:nvPicPr>
            <p:cNvPr id="127" name="图片 12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456662" y="6011740"/>
              <a:ext cx="1491766" cy="1200307"/>
            </a:xfrm>
            <a:prstGeom prst="rect">
              <a:avLst/>
            </a:prstGeom>
          </p:spPr>
        </p:pic>
        <p:pic>
          <p:nvPicPr>
            <p:cNvPr id="130" name="图片 129" descr="图片包含 游戏机, 文具&#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51376" t="66438" r="8153" b="998"/>
            <a:stretch>
              <a:fillRect/>
            </a:stretch>
          </p:blipFill>
          <p:spPr>
            <a:xfrm rot="612127">
              <a:off x="4287206" y="6438798"/>
              <a:ext cx="1135324" cy="913506"/>
            </a:xfrm>
            <a:prstGeom prst="rect">
              <a:avLst/>
            </a:prstGeom>
          </p:spPr>
        </p:pic>
      </p:grpSp>
      <p:pic>
        <p:nvPicPr>
          <p:cNvPr id="11" name="图片 10" descr="图片包含 室内, 桌子, 躺, 猫&#10;&#10;描述已自动生成"/>
          <p:cNvPicPr>
            <a:picLocks noChangeAspect="1"/>
          </p:cNvPicPr>
          <p:nvPr/>
        </p:nvPicPr>
        <p:blipFill rotWithShape="1">
          <a:blip r:embed="rId4">
            <a:alphaModFix amt="30000"/>
            <a:extLst>
              <a:ext uri="{28A0092B-C50C-407E-A947-70E740481C1C}">
                <a14:useLocalDpi xmlns:a14="http://schemas.microsoft.com/office/drawing/2010/main" val="0"/>
              </a:ext>
            </a:extLst>
          </a:blip>
          <a:srcRect t="5741" b="3550"/>
          <a:stretch>
            <a:fillRect/>
          </a:stretch>
        </p:blipFill>
        <p:spPr>
          <a:xfrm rot="16200000" flipV="1">
            <a:off x="2501018" y="-2909321"/>
            <a:ext cx="6857225" cy="12191999"/>
          </a:xfrm>
          <a:prstGeom prst="rect">
            <a:avLst/>
          </a:prstGeom>
        </p:spPr>
      </p:pic>
      <p:sp>
        <p:nvSpPr>
          <p:cNvPr id="27" name="标题 1"/>
          <p:cNvSpPr>
            <a:spLocks noGrp="1"/>
          </p:cNvSpPr>
          <p:nvPr>
            <p:ph type="title"/>
          </p:nvPr>
        </p:nvSpPr>
        <p:spPr>
          <a:xfrm>
            <a:off x="986790" y="953135"/>
            <a:ext cx="2411730" cy="5180965"/>
          </a:xfrm>
        </p:spPr>
        <p:txBody>
          <a:bodyPr>
            <a:noAutofit/>
          </a:bodyPr>
          <a:lstStyle/>
          <a:p>
            <a:pPr algn="dist"/>
            <a:r>
              <a:rPr lang="zh-CN" altLang="en-US" sz="12000" dirty="0">
                <a:ln>
                  <a:solidFill>
                    <a:schemeClr val="tx1"/>
                  </a:solidFill>
                </a:ln>
                <a:noFill/>
                <a:latin typeface="造字工房劲黑（非商用）常规体" pitchFamily="50" charset="-122"/>
                <a:ea typeface="造字工房劲黑（非商用）常规体" pitchFamily="50" charset="-122"/>
              </a:rPr>
              <a:t>细节拓展</a:t>
            </a:r>
            <a:endParaRPr lang="zh-CN" altLang="en-US" sz="12000" dirty="0">
              <a:ln>
                <a:solidFill>
                  <a:schemeClr val="tx1"/>
                </a:solidFill>
              </a:ln>
              <a:noFill/>
              <a:latin typeface="造字工房劲黑（非商用）常规体" pitchFamily="50" charset="-122"/>
              <a:ea typeface="造字工房劲黑（非商用）常规体" pitchFamily="50" charset="-122"/>
            </a:endParaRPr>
          </a:p>
        </p:txBody>
      </p:sp>
      <p:grpSp>
        <p:nvGrpSpPr>
          <p:cNvPr id="24" name="组合 23"/>
          <p:cNvGrpSpPr/>
          <p:nvPr/>
        </p:nvGrpSpPr>
        <p:grpSpPr>
          <a:xfrm rot="4484714">
            <a:off x="4776274" y="-1713430"/>
            <a:ext cx="1831340" cy="4833620"/>
            <a:chOff x="528138" y="2410274"/>
            <a:chExt cx="692644" cy="1828158"/>
          </a:xfrm>
        </p:grpSpPr>
        <p:sp>
          <p:nvSpPr>
            <p:cNvPr id="25" name="任意多边形: 形状 24"/>
            <p:cNvSpPr/>
            <p:nvPr/>
          </p:nvSpPr>
          <p:spPr>
            <a:xfrm rot="17899808">
              <a:off x="-39619" y="2978031"/>
              <a:ext cx="1828158" cy="692644"/>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文本框 25"/>
            <p:cNvSpPr txBox="1"/>
            <p:nvPr/>
          </p:nvSpPr>
          <p:spPr>
            <a:xfrm rot="17115286">
              <a:off x="55007" y="3198411"/>
              <a:ext cx="1635303" cy="267307"/>
            </a:xfrm>
            <a:prstGeom prst="rect">
              <a:avLst/>
            </a:prstGeom>
            <a:noFill/>
          </p:spPr>
          <p:txBody>
            <a:bodyPr vert="horz" wrap="square" anchor="ctr">
              <a:spAutoFit/>
            </a:bodyPr>
            <a:lstStyle/>
            <a:p>
              <a:pPr algn="dist"/>
              <a:r>
                <a:rPr kumimoji="0" lang="zh-CN" altLang="en-US"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现场氛围</a:t>
              </a:r>
              <a:endParaRPr kumimoji="0" lang="zh-CN" altLang="en-US"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pic>
        <p:nvPicPr>
          <p:cNvPr id="134" name="图片 133"/>
          <p:cNvPicPr>
            <a:picLocks noChangeAspect="1"/>
          </p:cNvPicPr>
          <p:nvPr/>
        </p:nvPicPr>
        <p:blipFill>
          <a:blip r:embed="rId7">
            <a:alphaModFix amt="85000"/>
          </a:blip>
          <a:stretch>
            <a:fillRect/>
          </a:stretch>
        </p:blipFill>
        <p:spPr>
          <a:xfrm rot="12048583">
            <a:off x="2877855" y="-34225"/>
            <a:ext cx="799936" cy="874076"/>
          </a:xfrm>
          <a:prstGeom prst="rect">
            <a:avLst/>
          </a:prstGeom>
        </p:spPr>
      </p:pic>
      <p:pic>
        <p:nvPicPr>
          <p:cNvPr id="135" name="图片 134"/>
          <p:cNvPicPr>
            <a:picLocks noChangeAspect="1"/>
          </p:cNvPicPr>
          <p:nvPr/>
        </p:nvPicPr>
        <p:blipFill>
          <a:blip r:embed="rId7">
            <a:alphaModFix amt="85000"/>
          </a:blip>
          <a:stretch>
            <a:fillRect/>
          </a:stretch>
        </p:blipFill>
        <p:spPr>
          <a:xfrm rot="12048583">
            <a:off x="7546481" y="647100"/>
            <a:ext cx="799936" cy="874076"/>
          </a:xfrm>
          <a:prstGeom prst="rect">
            <a:avLst/>
          </a:prstGeom>
        </p:spPr>
      </p:pic>
      <p:sp>
        <p:nvSpPr>
          <p:cNvPr id="3" name="文本框 2"/>
          <p:cNvSpPr txBox="1"/>
          <p:nvPr/>
        </p:nvSpPr>
        <p:spPr>
          <a:xfrm>
            <a:off x="5871210" y="5283200"/>
            <a:ext cx="3293110" cy="368300"/>
          </a:xfrm>
          <a:prstGeom prst="rect">
            <a:avLst/>
          </a:prstGeom>
          <a:noFill/>
        </p:spPr>
        <p:txBody>
          <a:bodyPr wrap="square" rtlCol="0">
            <a:spAutoFit/>
          </a:bodyPr>
          <a:lstStyle/>
          <a:p>
            <a:r>
              <a:rPr lang="zh-CN" altLang="en-US">
                <a:latin typeface="微软雅黑" panose="020B0503020204020204" charset="-122"/>
                <a:ea typeface="微软雅黑" panose="020B0503020204020204" charset="-122"/>
              </a:rPr>
              <a:t>软体风筝定点空飘</a:t>
            </a:r>
            <a:endParaRPr lang="zh-CN" altLang="en-US">
              <a:latin typeface="微软雅黑" panose="020B0503020204020204" charset="-122"/>
              <a:ea typeface="微软雅黑" panose="020B0503020204020204" charset="-122"/>
            </a:endParaRPr>
          </a:p>
        </p:txBody>
      </p:sp>
      <p:pic>
        <p:nvPicPr>
          <p:cNvPr id="21509" name="Picture 2" descr="https://timgsa.baidu.com/timg?image&amp;quality=80&amp;size=b10000_10000&amp;sec=1488530656&amp;di=0d66865e91514deb4889acd4d8b566b3&amp;src=http://imgsrc.baidu.com/forum/pic/item/5366d0160924ab18a2937eb635fae6cd7a890bad.jpg"/>
          <p:cNvPicPr>
            <a:picLocks noChangeAspect="1"/>
          </p:cNvPicPr>
          <p:nvPr/>
        </p:nvPicPr>
        <p:blipFill>
          <a:blip r:embed="rId8"/>
          <a:srcRect l="12354"/>
          <a:stretch>
            <a:fillRect/>
          </a:stretch>
        </p:blipFill>
        <p:spPr>
          <a:xfrm>
            <a:off x="3660775" y="1920875"/>
            <a:ext cx="3953510" cy="3006725"/>
          </a:xfrm>
          <a:prstGeom prst="rect">
            <a:avLst/>
          </a:prstGeom>
          <a:noFill/>
          <a:ln w="9525">
            <a:noFill/>
          </a:ln>
        </p:spPr>
      </p:pic>
      <p:pic>
        <p:nvPicPr>
          <p:cNvPr id="2" name="图片 1"/>
          <p:cNvPicPr>
            <a:picLocks noChangeAspect="1"/>
          </p:cNvPicPr>
          <p:nvPr/>
        </p:nvPicPr>
        <p:blipFill>
          <a:blip r:embed="rId9"/>
          <a:stretch>
            <a:fillRect/>
          </a:stretch>
        </p:blipFill>
        <p:spPr>
          <a:xfrm>
            <a:off x="7207885" y="1924050"/>
            <a:ext cx="3759835" cy="30105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77" name="图片 76"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flipH="1" flipV="1">
            <a:off x="0" y="-17446"/>
            <a:ext cx="2308671" cy="4112565"/>
          </a:xfrm>
          <a:prstGeom prst="rect">
            <a:avLst/>
          </a:prstGeom>
        </p:spPr>
      </p:pic>
      <p:grpSp>
        <p:nvGrpSpPr>
          <p:cNvPr id="129" name="组合 128"/>
          <p:cNvGrpSpPr/>
          <p:nvPr/>
        </p:nvGrpSpPr>
        <p:grpSpPr>
          <a:xfrm>
            <a:off x="-1719751" y="320792"/>
            <a:ext cx="4986066" cy="6217096"/>
            <a:chOff x="-249092" y="285866"/>
            <a:chExt cx="5671622" cy="7071911"/>
          </a:xfrm>
          <a:effectLst/>
        </p:grpSpPr>
        <p:pic>
          <p:nvPicPr>
            <p:cNvPr id="113" name="图片 11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92332" y="1193946"/>
              <a:ext cx="1491766" cy="1200307"/>
            </a:xfrm>
            <a:prstGeom prst="rect">
              <a:avLst/>
            </a:prstGeom>
          </p:spPr>
        </p:pic>
        <p:pic>
          <p:nvPicPr>
            <p:cNvPr id="114" name="图片 11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9948" y="2436506"/>
              <a:ext cx="1491766" cy="1200307"/>
            </a:xfrm>
            <a:prstGeom prst="rect">
              <a:avLst/>
            </a:prstGeom>
          </p:spPr>
        </p:pic>
        <p:pic>
          <p:nvPicPr>
            <p:cNvPr id="115" name="图片 11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495573" y="285866"/>
              <a:ext cx="1491766" cy="1200307"/>
            </a:xfrm>
            <a:prstGeom prst="rect">
              <a:avLst/>
            </a:prstGeom>
          </p:spPr>
        </p:pic>
        <p:pic>
          <p:nvPicPr>
            <p:cNvPr id="116" name="图片 11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508572" y="2129074"/>
              <a:ext cx="1491766" cy="1200307"/>
            </a:xfrm>
            <a:prstGeom prst="rect">
              <a:avLst/>
            </a:prstGeom>
          </p:spPr>
        </p:pic>
        <p:pic>
          <p:nvPicPr>
            <p:cNvPr id="117" name="图片 11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2737480" y="2176455"/>
              <a:ext cx="1491766" cy="1200307"/>
            </a:xfrm>
            <a:prstGeom prst="rect">
              <a:avLst/>
            </a:prstGeom>
          </p:spPr>
        </p:pic>
        <p:pic>
          <p:nvPicPr>
            <p:cNvPr id="118" name="图片 117"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6358325">
              <a:off x="1646976" y="2652042"/>
              <a:ext cx="1491766" cy="1200307"/>
            </a:xfrm>
            <a:prstGeom prst="rect">
              <a:avLst/>
            </a:prstGeom>
          </p:spPr>
        </p:pic>
        <p:pic>
          <p:nvPicPr>
            <p:cNvPr id="119" name="图片 118"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2340721" y="1268375"/>
              <a:ext cx="1491766" cy="1200307"/>
            </a:xfrm>
            <a:prstGeom prst="rect">
              <a:avLst/>
            </a:prstGeom>
          </p:spPr>
        </p:pic>
        <p:pic>
          <p:nvPicPr>
            <p:cNvPr id="121" name="图片 120"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20899618">
              <a:off x="1894684" y="1131932"/>
              <a:ext cx="1491766" cy="1200307"/>
            </a:xfrm>
            <a:prstGeom prst="rect">
              <a:avLst/>
            </a:prstGeom>
          </p:spPr>
        </p:pic>
        <p:pic>
          <p:nvPicPr>
            <p:cNvPr id="122" name="图片 121"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1117550" y="4424441"/>
              <a:ext cx="1491766" cy="1200307"/>
            </a:xfrm>
            <a:prstGeom prst="rect">
              <a:avLst/>
            </a:prstGeom>
          </p:spPr>
        </p:pic>
        <p:pic>
          <p:nvPicPr>
            <p:cNvPr id="123" name="图片 12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394821" y="4249849"/>
              <a:ext cx="1491766" cy="1200307"/>
            </a:xfrm>
            <a:prstGeom prst="rect">
              <a:avLst/>
            </a:prstGeom>
          </p:spPr>
        </p:pic>
        <p:pic>
          <p:nvPicPr>
            <p:cNvPr id="124" name="图片 12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34087" y="4297230"/>
              <a:ext cx="1491766" cy="1200307"/>
            </a:xfrm>
            <a:prstGeom prst="rect">
              <a:avLst/>
            </a:prstGeom>
          </p:spPr>
        </p:pic>
        <p:pic>
          <p:nvPicPr>
            <p:cNvPr id="125" name="图片 12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68193" y="5539790"/>
              <a:ext cx="1491766" cy="1200307"/>
            </a:xfrm>
            <a:prstGeom prst="rect">
              <a:avLst/>
            </a:prstGeom>
          </p:spPr>
        </p:pic>
        <p:pic>
          <p:nvPicPr>
            <p:cNvPr id="126" name="图片 12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756239" y="3345331"/>
              <a:ext cx="1491766" cy="1200307"/>
            </a:xfrm>
            <a:prstGeom prst="rect">
              <a:avLst/>
            </a:prstGeom>
          </p:spPr>
        </p:pic>
        <p:pic>
          <p:nvPicPr>
            <p:cNvPr id="127" name="图片 12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456662" y="6011740"/>
              <a:ext cx="1491766" cy="1200307"/>
            </a:xfrm>
            <a:prstGeom prst="rect">
              <a:avLst/>
            </a:prstGeom>
          </p:spPr>
        </p:pic>
        <p:pic>
          <p:nvPicPr>
            <p:cNvPr id="130" name="图片 129" descr="图片包含 游戏机, 文具&#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51376" t="66438" r="8153" b="998"/>
            <a:stretch>
              <a:fillRect/>
            </a:stretch>
          </p:blipFill>
          <p:spPr>
            <a:xfrm rot="612127">
              <a:off x="4287206" y="6438798"/>
              <a:ext cx="1135324" cy="913506"/>
            </a:xfrm>
            <a:prstGeom prst="rect">
              <a:avLst/>
            </a:prstGeom>
          </p:spPr>
        </p:pic>
      </p:grpSp>
      <p:pic>
        <p:nvPicPr>
          <p:cNvPr id="11" name="图片 10" descr="图片包含 室内, 桌子, 躺, 猫&#10;&#10;描述已自动生成"/>
          <p:cNvPicPr>
            <a:picLocks noChangeAspect="1"/>
          </p:cNvPicPr>
          <p:nvPr/>
        </p:nvPicPr>
        <p:blipFill rotWithShape="1">
          <a:blip r:embed="rId4">
            <a:alphaModFix amt="30000"/>
            <a:extLst>
              <a:ext uri="{28A0092B-C50C-407E-A947-70E740481C1C}">
                <a14:useLocalDpi xmlns:a14="http://schemas.microsoft.com/office/drawing/2010/main" val="0"/>
              </a:ext>
            </a:extLst>
          </a:blip>
          <a:srcRect t="5741" b="3550"/>
          <a:stretch>
            <a:fillRect/>
          </a:stretch>
        </p:blipFill>
        <p:spPr>
          <a:xfrm rot="16200000" flipV="1">
            <a:off x="2501018" y="-2909321"/>
            <a:ext cx="6857225" cy="12191999"/>
          </a:xfrm>
          <a:prstGeom prst="rect">
            <a:avLst/>
          </a:prstGeom>
        </p:spPr>
      </p:pic>
      <p:sp>
        <p:nvSpPr>
          <p:cNvPr id="27" name="标题 1"/>
          <p:cNvSpPr>
            <a:spLocks noGrp="1"/>
          </p:cNvSpPr>
          <p:nvPr>
            <p:ph type="title"/>
          </p:nvPr>
        </p:nvSpPr>
        <p:spPr>
          <a:xfrm>
            <a:off x="986790" y="953135"/>
            <a:ext cx="2411730" cy="5180965"/>
          </a:xfrm>
        </p:spPr>
        <p:txBody>
          <a:bodyPr>
            <a:noAutofit/>
          </a:bodyPr>
          <a:lstStyle/>
          <a:p>
            <a:pPr algn="dist"/>
            <a:r>
              <a:rPr lang="zh-CN" altLang="en-US" sz="12000" dirty="0">
                <a:ln>
                  <a:solidFill>
                    <a:schemeClr val="tx1"/>
                  </a:solidFill>
                </a:ln>
                <a:noFill/>
                <a:latin typeface="造字工房劲黑（非商用）常规体" pitchFamily="50" charset="-122"/>
                <a:ea typeface="造字工房劲黑（非商用）常规体" pitchFamily="50" charset="-122"/>
              </a:rPr>
              <a:t>细节拓展</a:t>
            </a:r>
            <a:endParaRPr lang="zh-CN" altLang="en-US" sz="12000" dirty="0">
              <a:ln>
                <a:solidFill>
                  <a:schemeClr val="tx1"/>
                </a:solidFill>
              </a:ln>
              <a:noFill/>
              <a:latin typeface="造字工房劲黑（非商用）常规体" pitchFamily="50" charset="-122"/>
              <a:ea typeface="造字工房劲黑（非商用）常规体" pitchFamily="50" charset="-122"/>
            </a:endParaRPr>
          </a:p>
        </p:txBody>
      </p:sp>
      <p:grpSp>
        <p:nvGrpSpPr>
          <p:cNvPr id="24" name="组合 23"/>
          <p:cNvGrpSpPr/>
          <p:nvPr/>
        </p:nvGrpSpPr>
        <p:grpSpPr>
          <a:xfrm rot="4484714">
            <a:off x="4776274" y="-1713430"/>
            <a:ext cx="1831340" cy="4833620"/>
            <a:chOff x="528138" y="2410274"/>
            <a:chExt cx="692644" cy="1828158"/>
          </a:xfrm>
        </p:grpSpPr>
        <p:sp>
          <p:nvSpPr>
            <p:cNvPr id="25" name="任意多边形: 形状 24"/>
            <p:cNvSpPr/>
            <p:nvPr/>
          </p:nvSpPr>
          <p:spPr>
            <a:xfrm rot="17899808">
              <a:off x="-39619" y="2978031"/>
              <a:ext cx="1828158" cy="692644"/>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文本框 25"/>
            <p:cNvSpPr txBox="1"/>
            <p:nvPr/>
          </p:nvSpPr>
          <p:spPr>
            <a:xfrm rot="17115286">
              <a:off x="55007" y="3198411"/>
              <a:ext cx="1635303" cy="267307"/>
            </a:xfrm>
            <a:prstGeom prst="rect">
              <a:avLst/>
            </a:prstGeom>
            <a:noFill/>
          </p:spPr>
          <p:txBody>
            <a:bodyPr vert="horz" wrap="square" anchor="ctr">
              <a:spAutoFit/>
            </a:bodyPr>
            <a:lstStyle/>
            <a:p>
              <a:pPr algn="dist"/>
              <a:r>
                <a:rPr kumimoji="0" lang="zh-CN" altLang="en-US"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巨型风筝</a:t>
              </a:r>
              <a:endParaRPr kumimoji="0" lang="zh-CN" altLang="en-US"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pic>
        <p:nvPicPr>
          <p:cNvPr id="134" name="图片 133"/>
          <p:cNvPicPr>
            <a:picLocks noChangeAspect="1"/>
          </p:cNvPicPr>
          <p:nvPr/>
        </p:nvPicPr>
        <p:blipFill>
          <a:blip r:embed="rId7">
            <a:alphaModFix amt="85000"/>
          </a:blip>
          <a:stretch>
            <a:fillRect/>
          </a:stretch>
        </p:blipFill>
        <p:spPr>
          <a:xfrm rot="12048583">
            <a:off x="2877855" y="-34225"/>
            <a:ext cx="799936" cy="874076"/>
          </a:xfrm>
          <a:prstGeom prst="rect">
            <a:avLst/>
          </a:prstGeom>
        </p:spPr>
      </p:pic>
      <p:pic>
        <p:nvPicPr>
          <p:cNvPr id="135" name="图片 134"/>
          <p:cNvPicPr>
            <a:picLocks noChangeAspect="1"/>
          </p:cNvPicPr>
          <p:nvPr/>
        </p:nvPicPr>
        <p:blipFill>
          <a:blip r:embed="rId7">
            <a:alphaModFix amt="85000"/>
          </a:blip>
          <a:stretch>
            <a:fillRect/>
          </a:stretch>
        </p:blipFill>
        <p:spPr>
          <a:xfrm rot="12048583">
            <a:off x="7546481" y="647100"/>
            <a:ext cx="799936" cy="874076"/>
          </a:xfrm>
          <a:prstGeom prst="rect">
            <a:avLst/>
          </a:prstGeom>
        </p:spPr>
      </p:pic>
      <p:sp>
        <p:nvSpPr>
          <p:cNvPr id="5" name="文本框 4"/>
          <p:cNvSpPr txBox="1"/>
          <p:nvPr/>
        </p:nvSpPr>
        <p:spPr>
          <a:xfrm>
            <a:off x="5273675" y="5258435"/>
            <a:ext cx="4324350" cy="922020"/>
          </a:xfrm>
          <a:prstGeom prst="rect">
            <a:avLst/>
          </a:prstGeom>
          <a:noFill/>
        </p:spPr>
        <p:txBody>
          <a:bodyPr wrap="square" rtlCol="0">
            <a:spAutoFit/>
          </a:bodyPr>
          <a:lstStyle/>
          <a:p>
            <a:r>
              <a:rPr lang="zh-CN" altLang="en-US">
                <a:latin typeface="微软雅黑" panose="020B0503020204020204" charset="-122"/>
                <a:ea typeface="微软雅黑" panose="020B0503020204020204" charset="-122"/>
              </a:rPr>
              <a:t>现场龙头风筝氛围装饰</a:t>
            </a:r>
            <a:endParaRPr lang="zh-CN" altLang="en-US">
              <a:latin typeface="微软雅黑" panose="020B0503020204020204" charset="-122"/>
              <a:ea typeface="微软雅黑" panose="020B0503020204020204" charset="-122"/>
            </a:endParaRPr>
          </a:p>
          <a:p>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超大定制主题风筝，由特技人员放飞表演</a:t>
            </a:r>
            <a:endParaRPr lang="zh-CN" altLang="en-US">
              <a:latin typeface="微软雅黑" panose="020B0503020204020204" charset="-122"/>
              <a:ea typeface="微软雅黑" panose="020B0503020204020204" charset="-122"/>
            </a:endParaRPr>
          </a:p>
        </p:txBody>
      </p:sp>
      <p:grpSp>
        <p:nvGrpSpPr>
          <p:cNvPr id="6" name="组合 5"/>
          <p:cNvGrpSpPr/>
          <p:nvPr/>
        </p:nvGrpSpPr>
        <p:grpSpPr>
          <a:xfrm>
            <a:off x="3520440" y="1483995"/>
            <a:ext cx="8140065" cy="3347720"/>
            <a:chOff x="202" y="740"/>
            <a:chExt cx="15456" cy="8205"/>
          </a:xfrm>
        </p:grpSpPr>
        <p:pic>
          <p:nvPicPr>
            <p:cNvPr id="9" name="图片 8"/>
            <p:cNvPicPr>
              <a:picLocks noChangeAspect="1"/>
            </p:cNvPicPr>
            <p:nvPr/>
          </p:nvPicPr>
          <p:blipFill>
            <a:blip r:embed="rId8"/>
            <a:stretch>
              <a:fillRect/>
            </a:stretch>
          </p:blipFill>
          <p:spPr>
            <a:xfrm>
              <a:off x="202" y="740"/>
              <a:ext cx="9870" cy="8205"/>
            </a:xfrm>
            <a:prstGeom prst="rect">
              <a:avLst/>
            </a:prstGeom>
          </p:spPr>
        </p:pic>
        <p:pic>
          <p:nvPicPr>
            <p:cNvPr id="7" name="图片 6"/>
            <p:cNvPicPr>
              <a:picLocks noChangeAspect="1"/>
            </p:cNvPicPr>
            <p:nvPr/>
          </p:nvPicPr>
          <p:blipFill>
            <a:blip r:embed="rId9"/>
            <a:stretch>
              <a:fillRect/>
            </a:stretch>
          </p:blipFill>
          <p:spPr>
            <a:xfrm>
              <a:off x="10198" y="740"/>
              <a:ext cx="5460" cy="8204"/>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77" name="图片 76"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flipH="1" flipV="1">
            <a:off x="0" y="-17446"/>
            <a:ext cx="2308671" cy="4112565"/>
          </a:xfrm>
          <a:prstGeom prst="rect">
            <a:avLst/>
          </a:prstGeom>
        </p:spPr>
      </p:pic>
      <p:grpSp>
        <p:nvGrpSpPr>
          <p:cNvPr id="129" name="组合 128"/>
          <p:cNvGrpSpPr/>
          <p:nvPr/>
        </p:nvGrpSpPr>
        <p:grpSpPr>
          <a:xfrm>
            <a:off x="-1719751" y="320792"/>
            <a:ext cx="4986066" cy="6217096"/>
            <a:chOff x="-249092" y="285866"/>
            <a:chExt cx="5671622" cy="7071911"/>
          </a:xfrm>
          <a:effectLst/>
        </p:grpSpPr>
        <p:pic>
          <p:nvPicPr>
            <p:cNvPr id="113" name="图片 11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92332" y="1193946"/>
              <a:ext cx="1491766" cy="1200307"/>
            </a:xfrm>
            <a:prstGeom prst="rect">
              <a:avLst/>
            </a:prstGeom>
          </p:spPr>
        </p:pic>
        <p:pic>
          <p:nvPicPr>
            <p:cNvPr id="114" name="图片 11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9948" y="2436506"/>
              <a:ext cx="1491766" cy="1200307"/>
            </a:xfrm>
            <a:prstGeom prst="rect">
              <a:avLst/>
            </a:prstGeom>
          </p:spPr>
        </p:pic>
        <p:pic>
          <p:nvPicPr>
            <p:cNvPr id="115" name="图片 11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495573" y="285866"/>
              <a:ext cx="1491766" cy="1200307"/>
            </a:xfrm>
            <a:prstGeom prst="rect">
              <a:avLst/>
            </a:prstGeom>
          </p:spPr>
        </p:pic>
        <p:pic>
          <p:nvPicPr>
            <p:cNvPr id="116" name="图片 11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508572" y="2129074"/>
              <a:ext cx="1491766" cy="1200307"/>
            </a:xfrm>
            <a:prstGeom prst="rect">
              <a:avLst/>
            </a:prstGeom>
          </p:spPr>
        </p:pic>
        <p:pic>
          <p:nvPicPr>
            <p:cNvPr id="117" name="图片 11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2737480" y="2176455"/>
              <a:ext cx="1491766" cy="1200307"/>
            </a:xfrm>
            <a:prstGeom prst="rect">
              <a:avLst/>
            </a:prstGeom>
          </p:spPr>
        </p:pic>
        <p:pic>
          <p:nvPicPr>
            <p:cNvPr id="118" name="图片 117"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6358325">
              <a:off x="1646976" y="2652042"/>
              <a:ext cx="1491766" cy="1200307"/>
            </a:xfrm>
            <a:prstGeom prst="rect">
              <a:avLst/>
            </a:prstGeom>
          </p:spPr>
        </p:pic>
        <p:pic>
          <p:nvPicPr>
            <p:cNvPr id="119" name="图片 118"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2340721" y="1268375"/>
              <a:ext cx="1491766" cy="1200307"/>
            </a:xfrm>
            <a:prstGeom prst="rect">
              <a:avLst/>
            </a:prstGeom>
          </p:spPr>
        </p:pic>
        <p:pic>
          <p:nvPicPr>
            <p:cNvPr id="121" name="图片 120"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20899618">
              <a:off x="1894684" y="1131932"/>
              <a:ext cx="1491766" cy="1200307"/>
            </a:xfrm>
            <a:prstGeom prst="rect">
              <a:avLst/>
            </a:prstGeom>
          </p:spPr>
        </p:pic>
        <p:pic>
          <p:nvPicPr>
            <p:cNvPr id="122" name="图片 121"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1117550" y="4424441"/>
              <a:ext cx="1491766" cy="1200307"/>
            </a:xfrm>
            <a:prstGeom prst="rect">
              <a:avLst/>
            </a:prstGeom>
          </p:spPr>
        </p:pic>
        <p:pic>
          <p:nvPicPr>
            <p:cNvPr id="123" name="图片 12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394821" y="4249849"/>
              <a:ext cx="1491766" cy="1200307"/>
            </a:xfrm>
            <a:prstGeom prst="rect">
              <a:avLst/>
            </a:prstGeom>
          </p:spPr>
        </p:pic>
        <p:pic>
          <p:nvPicPr>
            <p:cNvPr id="124" name="图片 12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34087" y="4297230"/>
              <a:ext cx="1491766" cy="1200307"/>
            </a:xfrm>
            <a:prstGeom prst="rect">
              <a:avLst/>
            </a:prstGeom>
          </p:spPr>
        </p:pic>
        <p:pic>
          <p:nvPicPr>
            <p:cNvPr id="125" name="图片 12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68193" y="5539790"/>
              <a:ext cx="1491766" cy="1200307"/>
            </a:xfrm>
            <a:prstGeom prst="rect">
              <a:avLst/>
            </a:prstGeom>
          </p:spPr>
        </p:pic>
        <p:pic>
          <p:nvPicPr>
            <p:cNvPr id="126" name="图片 12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756239" y="3345331"/>
              <a:ext cx="1491766" cy="1200307"/>
            </a:xfrm>
            <a:prstGeom prst="rect">
              <a:avLst/>
            </a:prstGeom>
          </p:spPr>
        </p:pic>
        <p:pic>
          <p:nvPicPr>
            <p:cNvPr id="127" name="图片 12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456662" y="6011740"/>
              <a:ext cx="1491766" cy="1200307"/>
            </a:xfrm>
            <a:prstGeom prst="rect">
              <a:avLst/>
            </a:prstGeom>
          </p:spPr>
        </p:pic>
        <p:pic>
          <p:nvPicPr>
            <p:cNvPr id="130" name="图片 129" descr="图片包含 游戏机, 文具&#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51376" t="66438" r="8153" b="998"/>
            <a:stretch>
              <a:fillRect/>
            </a:stretch>
          </p:blipFill>
          <p:spPr>
            <a:xfrm rot="612127">
              <a:off x="4287206" y="6438798"/>
              <a:ext cx="1135324" cy="913506"/>
            </a:xfrm>
            <a:prstGeom prst="rect">
              <a:avLst/>
            </a:prstGeom>
          </p:spPr>
        </p:pic>
      </p:grpSp>
      <p:pic>
        <p:nvPicPr>
          <p:cNvPr id="11" name="图片 10" descr="图片包含 室内, 桌子, 躺, 猫&#10;&#10;描述已自动生成"/>
          <p:cNvPicPr>
            <a:picLocks noChangeAspect="1"/>
          </p:cNvPicPr>
          <p:nvPr/>
        </p:nvPicPr>
        <p:blipFill rotWithShape="1">
          <a:blip r:embed="rId4">
            <a:alphaModFix amt="30000"/>
            <a:extLst>
              <a:ext uri="{28A0092B-C50C-407E-A947-70E740481C1C}">
                <a14:useLocalDpi xmlns:a14="http://schemas.microsoft.com/office/drawing/2010/main" val="0"/>
              </a:ext>
            </a:extLst>
          </a:blip>
          <a:srcRect t="5741" b="3550"/>
          <a:stretch>
            <a:fillRect/>
          </a:stretch>
        </p:blipFill>
        <p:spPr>
          <a:xfrm rot="16200000" flipV="1">
            <a:off x="2501018" y="-2909321"/>
            <a:ext cx="6857225" cy="12191999"/>
          </a:xfrm>
          <a:prstGeom prst="rect">
            <a:avLst/>
          </a:prstGeom>
        </p:spPr>
      </p:pic>
      <p:sp>
        <p:nvSpPr>
          <p:cNvPr id="27" name="标题 1"/>
          <p:cNvSpPr>
            <a:spLocks noGrp="1"/>
          </p:cNvSpPr>
          <p:nvPr>
            <p:ph type="title"/>
          </p:nvPr>
        </p:nvSpPr>
        <p:spPr>
          <a:xfrm>
            <a:off x="986790" y="953135"/>
            <a:ext cx="2411730" cy="5180965"/>
          </a:xfrm>
        </p:spPr>
        <p:txBody>
          <a:bodyPr>
            <a:noAutofit/>
          </a:bodyPr>
          <a:lstStyle/>
          <a:p>
            <a:pPr algn="dist"/>
            <a:r>
              <a:rPr lang="zh-CN" altLang="en-US" sz="12000" dirty="0">
                <a:ln>
                  <a:solidFill>
                    <a:schemeClr val="tx1"/>
                  </a:solidFill>
                </a:ln>
                <a:noFill/>
                <a:latin typeface="造字工房劲黑（非商用）常规体" pitchFamily="50" charset="-122"/>
                <a:ea typeface="造字工房劲黑（非商用）常规体" pitchFamily="50" charset="-122"/>
              </a:rPr>
              <a:t>细节拓展</a:t>
            </a:r>
            <a:endParaRPr lang="zh-CN" altLang="en-US" sz="12000" dirty="0">
              <a:ln>
                <a:solidFill>
                  <a:schemeClr val="tx1"/>
                </a:solidFill>
              </a:ln>
              <a:noFill/>
              <a:latin typeface="造字工房劲黑（非商用）常规体" pitchFamily="50" charset="-122"/>
              <a:ea typeface="造字工房劲黑（非商用）常规体" pitchFamily="50" charset="-122"/>
            </a:endParaRPr>
          </a:p>
        </p:txBody>
      </p:sp>
      <p:grpSp>
        <p:nvGrpSpPr>
          <p:cNvPr id="24" name="组合 23"/>
          <p:cNvGrpSpPr/>
          <p:nvPr/>
        </p:nvGrpSpPr>
        <p:grpSpPr>
          <a:xfrm rot="4484714">
            <a:off x="4776274" y="-1713430"/>
            <a:ext cx="1831340" cy="4833620"/>
            <a:chOff x="528138" y="2410274"/>
            <a:chExt cx="692644" cy="1828158"/>
          </a:xfrm>
        </p:grpSpPr>
        <p:sp>
          <p:nvSpPr>
            <p:cNvPr id="25" name="任意多边形: 形状 24"/>
            <p:cNvSpPr/>
            <p:nvPr/>
          </p:nvSpPr>
          <p:spPr>
            <a:xfrm rot="17899808">
              <a:off x="-39619" y="2978031"/>
              <a:ext cx="1828158" cy="692644"/>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文本框 25"/>
            <p:cNvSpPr txBox="1"/>
            <p:nvPr/>
          </p:nvSpPr>
          <p:spPr>
            <a:xfrm rot="17115286">
              <a:off x="55007" y="3198411"/>
              <a:ext cx="1635303" cy="267307"/>
            </a:xfrm>
            <a:prstGeom prst="rect">
              <a:avLst/>
            </a:prstGeom>
            <a:noFill/>
          </p:spPr>
          <p:txBody>
            <a:bodyPr vert="horz" wrap="square" anchor="ctr">
              <a:spAutoFit/>
            </a:bodyPr>
            <a:lstStyle/>
            <a:p>
              <a:pPr algn="dist"/>
              <a:r>
                <a:rPr kumimoji="0" lang="zh-CN" altLang="en-US"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风筝特技表演</a:t>
              </a:r>
              <a:endParaRPr kumimoji="0" lang="zh-CN" altLang="en-US"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pic>
        <p:nvPicPr>
          <p:cNvPr id="134" name="图片 133"/>
          <p:cNvPicPr>
            <a:picLocks noChangeAspect="1"/>
          </p:cNvPicPr>
          <p:nvPr/>
        </p:nvPicPr>
        <p:blipFill>
          <a:blip r:embed="rId7">
            <a:alphaModFix amt="85000"/>
          </a:blip>
          <a:stretch>
            <a:fillRect/>
          </a:stretch>
        </p:blipFill>
        <p:spPr>
          <a:xfrm rot="12048583">
            <a:off x="2877855" y="-34225"/>
            <a:ext cx="799936" cy="874076"/>
          </a:xfrm>
          <a:prstGeom prst="rect">
            <a:avLst/>
          </a:prstGeom>
        </p:spPr>
      </p:pic>
      <p:pic>
        <p:nvPicPr>
          <p:cNvPr id="135" name="图片 134"/>
          <p:cNvPicPr>
            <a:picLocks noChangeAspect="1"/>
          </p:cNvPicPr>
          <p:nvPr/>
        </p:nvPicPr>
        <p:blipFill>
          <a:blip r:embed="rId7">
            <a:alphaModFix amt="85000"/>
          </a:blip>
          <a:stretch>
            <a:fillRect/>
          </a:stretch>
        </p:blipFill>
        <p:spPr>
          <a:xfrm rot="12048583">
            <a:off x="7546481" y="647100"/>
            <a:ext cx="799936" cy="874076"/>
          </a:xfrm>
          <a:prstGeom prst="rect">
            <a:avLst/>
          </a:prstGeom>
        </p:spPr>
      </p:pic>
      <p:sp>
        <p:nvSpPr>
          <p:cNvPr id="5" name="文本框 4"/>
          <p:cNvSpPr txBox="1"/>
          <p:nvPr/>
        </p:nvSpPr>
        <p:spPr>
          <a:xfrm>
            <a:off x="3130550" y="5420995"/>
            <a:ext cx="6587490" cy="922020"/>
          </a:xfrm>
          <a:prstGeom prst="rect">
            <a:avLst/>
          </a:prstGeom>
          <a:noFill/>
        </p:spPr>
        <p:txBody>
          <a:bodyPr wrap="square" rtlCol="0">
            <a:spAutoFit/>
          </a:bodyPr>
          <a:lstStyle/>
          <a:p>
            <a:pPr>
              <a:lnSpc>
                <a:spcPct val="150000"/>
              </a:lnSpc>
            </a:pPr>
            <a:r>
              <a:rPr lang="zh-CN" altLang="en-US">
                <a:latin typeface="微软雅黑" panose="020B0503020204020204" charset="-122"/>
                <a:ea typeface="微软雅黑" panose="020B0503020204020204" charset="-122"/>
              </a:rPr>
              <a:t>邀约专业风筝特级表演队，现场表演特技风筝，无论你是否是风筝爱好者，这都将是一场视觉享受。</a:t>
            </a:r>
            <a:endParaRPr lang="zh-CN" altLang="en-US">
              <a:latin typeface="微软雅黑" panose="020B0503020204020204" charset="-122"/>
              <a:ea typeface="微软雅黑" panose="020B0503020204020204" charset="-122"/>
            </a:endParaRPr>
          </a:p>
        </p:txBody>
      </p:sp>
      <p:pic>
        <p:nvPicPr>
          <p:cNvPr id="23557" name="Picture 2" descr="https://timgsa.baidu.com/timg?image&amp;quality=80&amp;size=b9999_10000&amp;sec=1488542678884&amp;di=6532522671a4acbddd84d3decefaf5b5&amp;imgtype=0&amp;src=http%3A%2F%2Fshlottery.gov.cn%2Fshsportsweb%2FUploadPath%2Feditor%2F593c385b-939f-4ab8-bc39-593c773841d6.JPG%3Fid%3D129634"/>
          <p:cNvPicPr>
            <a:picLocks noChangeAspect="1"/>
          </p:cNvPicPr>
          <p:nvPr/>
        </p:nvPicPr>
        <p:blipFill>
          <a:blip r:embed="rId8"/>
          <a:stretch>
            <a:fillRect/>
          </a:stretch>
        </p:blipFill>
        <p:spPr>
          <a:xfrm>
            <a:off x="3053080" y="1660525"/>
            <a:ext cx="5753100" cy="3235325"/>
          </a:xfrm>
          <a:prstGeom prst="rect">
            <a:avLst/>
          </a:prstGeom>
          <a:noFill/>
          <a:ln w="9525">
            <a:noFill/>
          </a:ln>
        </p:spPr>
      </p:pic>
      <p:pic>
        <p:nvPicPr>
          <p:cNvPr id="24577" name="Picture 6" descr="https://timgsa.baidu.com/timg?image&amp;quality=80&amp;size=b9999_10000&amp;sec=1488543108111&amp;di=56463f02f1bfec47481a5278929f4be1&amp;imgtype=0&amp;src=http%3A%2F%2Fimg2.yododo.com%2Ffiles%2Fphoto%2F2011-11-06%2F01337863C78B2846FF80808133750EF2.jpg"/>
          <p:cNvPicPr>
            <a:picLocks noChangeAspect="1"/>
          </p:cNvPicPr>
          <p:nvPr/>
        </p:nvPicPr>
        <p:blipFill>
          <a:blip r:embed="rId9"/>
          <a:srcRect r="14999" b="14555"/>
          <a:stretch>
            <a:fillRect/>
          </a:stretch>
        </p:blipFill>
        <p:spPr>
          <a:xfrm>
            <a:off x="8806180" y="1669415"/>
            <a:ext cx="3235960" cy="323469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77" name="图片 76"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flipH="1" flipV="1">
            <a:off x="0" y="-17446"/>
            <a:ext cx="2308671" cy="4112565"/>
          </a:xfrm>
          <a:prstGeom prst="rect">
            <a:avLst/>
          </a:prstGeom>
        </p:spPr>
      </p:pic>
      <p:grpSp>
        <p:nvGrpSpPr>
          <p:cNvPr id="129" name="组合 128"/>
          <p:cNvGrpSpPr/>
          <p:nvPr/>
        </p:nvGrpSpPr>
        <p:grpSpPr>
          <a:xfrm>
            <a:off x="-1719751" y="320792"/>
            <a:ext cx="4986066" cy="6217096"/>
            <a:chOff x="-249092" y="285866"/>
            <a:chExt cx="5671622" cy="7071911"/>
          </a:xfrm>
          <a:effectLst/>
        </p:grpSpPr>
        <p:pic>
          <p:nvPicPr>
            <p:cNvPr id="113" name="图片 11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92332" y="1193946"/>
              <a:ext cx="1491766" cy="1200307"/>
            </a:xfrm>
            <a:prstGeom prst="rect">
              <a:avLst/>
            </a:prstGeom>
          </p:spPr>
        </p:pic>
        <p:pic>
          <p:nvPicPr>
            <p:cNvPr id="114" name="图片 11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9948" y="2436506"/>
              <a:ext cx="1491766" cy="1200307"/>
            </a:xfrm>
            <a:prstGeom prst="rect">
              <a:avLst/>
            </a:prstGeom>
          </p:spPr>
        </p:pic>
        <p:pic>
          <p:nvPicPr>
            <p:cNvPr id="115" name="图片 11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495573" y="285866"/>
              <a:ext cx="1491766" cy="1200307"/>
            </a:xfrm>
            <a:prstGeom prst="rect">
              <a:avLst/>
            </a:prstGeom>
          </p:spPr>
        </p:pic>
        <p:pic>
          <p:nvPicPr>
            <p:cNvPr id="116" name="图片 11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508572" y="2129074"/>
              <a:ext cx="1491766" cy="1200307"/>
            </a:xfrm>
            <a:prstGeom prst="rect">
              <a:avLst/>
            </a:prstGeom>
          </p:spPr>
        </p:pic>
        <p:pic>
          <p:nvPicPr>
            <p:cNvPr id="117" name="图片 11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2737480" y="2176455"/>
              <a:ext cx="1491766" cy="1200307"/>
            </a:xfrm>
            <a:prstGeom prst="rect">
              <a:avLst/>
            </a:prstGeom>
          </p:spPr>
        </p:pic>
        <p:pic>
          <p:nvPicPr>
            <p:cNvPr id="118" name="图片 117"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6358325">
              <a:off x="1646976" y="2652042"/>
              <a:ext cx="1491766" cy="1200307"/>
            </a:xfrm>
            <a:prstGeom prst="rect">
              <a:avLst/>
            </a:prstGeom>
          </p:spPr>
        </p:pic>
        <p:pic>
          <p:nvPicPr>
            <p:cNvPr id="119" name="图片 118"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2340721" y="1268375"/>
              <a:ext cx="1491766" cy="1200307"/>
            </a:xfrm>
            <a:prstGeom prst="rect">
              <a:avLst/>
            </a:prstGeom>
          </p:spPr>
        </p:pic>
        <p:pic>
          <p:nvPicPr>
            <p:cNvPr id="121" name="图片 120"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20899618">
              <a:off x="1894684" y="1131932"/>
              <a:ext cx="1491766" cy="1200307"/>
            </a:xfrm>
            <a:prstGeom prst="rect">
              <a:avLst/>
            </a:prstGeom>
          </p:spPr>
        </p:pic>
        <p:pic>
          <p:nvPicPr>
            <p:cNvPr id="122" name="图片 121"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1117550" y="4424441"/>
              <a:ext cx="1491766" cy="1200307"/>
            </a:xfrm>
            <a:prstGeom prst="rect">
              <a:avLst/>
            </a:prstGeom>
          </p:spPr>
        </p:pic>
        <p:pic>
          <p:nvPicPr>
            <p:cNvPr id="123" name="图片 12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394821" y="4249849"/>
              <a:ext cx="1491766" cy="1200307"/>
            </a:xfrm>
            <a:prstGeom prst="rect">
              <a:avLst/>
            </a:prstGeom>
          </p:spPr>
        </p:pic>
        <p:pic>
          <p:nvPicPr>
            <p:cNvPr id="124" name="图片 12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34087" y="4297230"/>
              <a:ext cx="1491766" cy="1200307"/>
            </a:xfrm>
            <a:prstGeom prst="rect">
              <a:avLst/>
            </a:prstGeom>
          </p:spPr>
        </p:pic>
        <p:pic>
          <p:nvPicPr>
            <p:cNvPr id="125" name="图片 12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68193" y="5539790"/>
              <a:ext cx="1491766" cy="1200307"/>
            </a:xfrm>
            <a:prstGeom prst="rect">
              <a:avLst/>
            </a:prstGeom>
          </p:spPr>
        </p:pic>
        <p:pic>
          <p:nvPicPr>
            <p:cNvPr id="126" name="图片 12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756239" y="3345331"/>
              <a:ext cx="1491766" cy="1200307"/>
            </a:xfrm>
            <a:prstGeom prst="rect">
              <a:avLst/>
            </a:prstGeom>
          </p:spPr>
        </p:pic>
        <p:pic>
          <p:nvPicPr>
            <p:cNvPr id="127" name="图片 12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456662" y="6011740"/>
              <a:ext cx="1491766" cy="1200307"/>
            </a:xfrm>
            <a:prstGeom prst="rect">
              <a:avLst/>
            </a:prstGeom>
          </p:spPr>
        </p:pic>
        <p:pic>
          <p:nvPicPr>
            <p:cNvPr id="130" name="图片 129" descr="图片包含 游戏机, 文具&#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51376" t="66438" r="8153" b="998"/>
            <a:stretch>
              <a:fillRect/>
            </a:stretch>
          </p:blipFill>
          <p:spPr>
            <a:xfrm rot="612127">
              <a:off x="4287206" y="6438798"/>
              <a:ext cx="1135324" cy="913506"/>
            </a:xfrm>
            <a:prstGeom prst="rect">
              <a:avLst/>
            </a:prstGeom>
          </p:spPr>
        </p:pic>
      </p:grpSp>
      <p:pic>
        <p:nvPicPr>
          <p:cNvPr id="11" name="图片 10" descr="图片包含 室内, 桌子, 躺, 猫&#10;&#10;描述已自动生成"/>
          <p:cNvPicPr>
            <a:picLocks noChangeAspect="1"/>
          </p:cNvPicPr>
          <p:nvPr/>
        </p:nvPicPr>
        <p:blipFill rotWithShape="1">
          <a:blip r:embed="rId4">
            <a:alphaModFix amt="30000"/>
            <a:extLst>
              <a:ext uri="{28A0092B-C50C-407E-A947-70E740481C1C}">
                <a14:useLocalDpi xmlns:a14="http://schemas.microsoft.com/office/drawing/2010/main" val="0"/>
              </a:ext>
            </a:extLst>
          </a:blip>
          <a:srcRect t="5741" b="3550"/>
          <a:stretch>
            <a:fillRect/>
          </a:stretch>
        </p:blipFill>
        <p:spPr>
          <a:xfrm rot="16200000" flipV="1">
            <a:off x="2501018" y="-2909321"/>
            <a:ext cx="6857225" cy="12191999"/>
          </a:xfrm>
          <a:prstGeom prst="rect">
            <a:avLst/>
          </a:prstGeom>
        </p:spPr>
      </p:pic>
      <p:sp>
        <p:nvSpPr>
          <p:cNvPr id="27" name="标题 1"/>
          <p:cNvSpPr>
            <a:spLocks noGrp="1"/>
          </p:cNvSpPr>
          <p:nvPr>
            <p:ph type="title"/>
          </p:nvPr>
        </p:nvSpPr>
        <p:spPr>
          <a:xfrm>
            <a:off x="876300" y="953135"/>
            <a:ext cx="2411730" cy="5180965"/>
          </a:xfrm>
        </p:spPr>
        <p:txBody>
          <a:bodyPr>
            <a:noAutofit/>
          </a:bodyPr>
          <a:lstStyle/>
          <a:p>
            <a:pPr algn="dist"/>
            <a:r>
              <a:rPr lang="zh-CN" altLang="en-US" sz="12000" dirty="0">
                <a:ln>
                  <a:solidFill>
                    <a:schemeClr val="tx1"/>
                  </a:solidFill>
                </a:ln>
                <a:noFill/>
                <a:latin typeface="造字工房劲黑（非商用）常规体" pitchFamily="50" charset="-122"/>
                <a:ea typeface="造字工房劲黑（非商用）常规体" pitchFamily="50" charset="-122"/>
              </a:rPr>
              <a:t>细节拓展</a:t>
            </a:r>
            <a:endParaRPr lang="zh-CN" altLang="en-US" sz="12000" dirty="0">
              <a:ln>
                <a:solidFill>
                  <a:schemeClr val="tx1"/>
                </a:solidFill>
              </a:ln>
              <a:noFill/>
              <a:latin typeface="造字工房劲黑（非商用）常规体" pitchFamily="50" charset="-122"/>
              <a:ea typeface="造字工房劲黑（非商用）常规体" pitchFamily="50" charset="-122"/>
            </a:endParaRPr>
          </a:p>
        </p:txBody>
      </p:sp>
      <p:grpSp>
        <p:nvGrpSpPr>
          <p:cNvPr id="24" name="组合 23"/>
          <p:cNvGrpSpPr/>
          <p:nvPr/>
        </p:nvGrpSpPr>
        <p:grpSpPr>
          <a:xfrm rot="4484714">
            <a:off x="4776274" y="-1713430"/>
            <a:ext cx="1831340" cy="4833620"/>
            <a:chOff x="528138" y="2410274"/>
            <a:chExt cx="692644" cy="1828158"/>
          </a:xfrm>
        </p:grpSpPr>
        <p:sp>
          <p:nvSpPr>
            <p:cNvPr id="25" name="任意多边形: 形状 24"/>
            <p:cNvSpPr/>
            <p:nvPr/>
          </p:nvSpPr>
          <p:spPr>
            <a:xfrm rot="17899808">
              <a:off x="-39619" y="2978031"/>
              <a:ext cx="1828158" cy="692644"/>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文本框 25"/>
            <p:cNvSpPr txBox="1"/>
            <p:nvPr/>
          </p:nvSpPr>
          <p:spPr>
            <a:xfrm rot="17115286">
              <a:off x="55007" y="3198411"/>
              <a:ext cx="1635303" cy="267307"/>
            </a:xfrm>
            <a:prstGeom prst="rect">
              <a:avLst/>
            </a:prstGeom>
            <a:noFill/>
          </p:spPr>
          <p:txBody>
            <a:bodyPr vert="horz" wrap="square" anchor="ctr">
              <a:spAutoFit/>
            </a:bodyPr>
            <a:lstStyle/>
            <a:p>
              <a:pPr algn="dist"/>
              <a:r>
                <a:rPr kumimoji="0" lang="zh-CN" altLang="en-US"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纸鸢</a:t>
              </a:r>
              <a:r>
                <a:rPr kumimoji="0" lang="en-US" altLang="zh-CN"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DIY</a:t>
              </a:r>
              <a:endParaRPr kumimoji="0" lang="en-US" altLang="zh-CN"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pic>
        <p:nvPicPr>
          <p:cNvPr id="134" name="图片 133"/>
          <p:cNvPicPr>
            <a:picLocks noChangeAspect="1"/>
          </p:cNvPicPr>
          <p:nvPr/>
        </p:nvPicPr>
        <p:blipFill>
          <a:blip r:embed="rId7">
            <a:alphaModFix amt="85000"/>
          </a:blip>
          <a:stretch>
            <a:fillRect/>
          </a:stretch>
        </p:blipFill>
        <p:spPr>
          <a:xfrm rot="12048583">
            <a:off x="2877855" y="-34225"/>
            <a:ext cx="799936" cy="874076"/>
          </a:xfrm>
          <a:prstGeom prst="rect">
            <a:avLst/>
          </a:prstGeom>
        </p:spPr>
      </p:pic>
      <p:pic>
        <p:nvPicPr>
          <p:cNvPr id="135" name="图片 134"/>
          <p:cNvPicPr>
            <a:picLocks noChangeAspect="1"/>
          </p:cNvPicPr>
          <p:nvPr/>
        </p:nvPicPr>
        <p:blipFill>
          <a:blip r:embed="rId7">
            <a:alphaModFix amt="85000"/>
          </a:blip>
          <a:stretch>
            <a:fillRect/>
          </a:stretch>
        </p:blipFill>
        <p:spPr>
          <a:xfrm rot="12048583">
            <a:off x="7546481" y="647100"/>
            <a:ext cx="799936" cy="874076"/>
          </a:xfrm>
          <a:prstGeom prst="rect">
            <a:avLst/>
          </a:prstGeom>
        </p:spPr>
      </p:pic>
      <p:sp>
        <p:nvSpPr>
          <p:cNvPr id="5" name="文本框 4"/>
          <p:cNvSpPr txBox="1"/>
          <p:nvPr/>
        </p:nvSpPr>
        <p:spPr>
          <a:xfrm>
            <a:off x="3130550" y="5420995"/>
            <a:ext cx="6587490" cy="1337945"/>
          </a:xfrm>
          <a:prstGeom prst="rect">
            <a:avLst/>
          </a:prstGeom>
          <a:noFill/>
        </p:spPr>
        <p:txBody>
          <a:bodyPr wrap="square" rtlCol="0">
            <a:spAutoFit/>
          </a:bodyPr>
          <a:lstStyle/>
          <a:p>
            <a:pPr>
              <a:lnSpc>
                <a:spcPct val="150000"/>
              </a:lnSpc>
            </a:pPr>
            <a:r>
              <a:rPr lang="zh-CN" altLang="en-US">
                <a:latin typeface="微软雅黑" panose="020B0503020204020204" charset="-122"/>
                <a:ea typeface="微软雅黑" panose="020B0503020204020204" charset="-122"/>
              </a:rPr>
              <a:t>现场摆设手工制作点，邀约非遗手工制作老师，现场准备道具，来宾可通过朋友圈打卡换取参与资格，自己动手设计专属自己的风筝纸鸢</a:t>
            </a:r>
            <a:endParaRPr lang="zh-CN" altLang="en-US">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8"/>
          <a:stretch>
            <a:fillRect/>
          </a:stretch>
        </p:blipFill>
        <p:spPr>
          <a:xfrm>
            <a:off x="3112135" y="1990090"/>
            <a:ext cx="4105275" cy="2877820"/>
          </a:xfrm>
          <a:prstGeom prst="rect">
            <a:avLst/>
          </a:prstGeom>
        </p:spPr>
      </p:pic>
      <p:pic>
        <p:nvPicPr>
          <p:cNvPr id="8" name="图片 7"/>
          <p:cNvPicPr>
            <a:picLocks noChangeAspect="1"/>
          </p:cNvPicPr>
          <p:nvPr/>
        </p:nvPicPr>
        <p:blipFill>
          <a:blip r:embed="rId9"/>
          <a:stretch>
            <a:fillRect/>
          </a:stretch>
        </p:blipFill>
        <p:spPr>
          <a:xfrm>
            <a:off x="7417435" y="1994535"/>
            <a:ext cx="3804920" cy="28733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sp>
        <p:nvSpPr>
          <p:cNvPr id="27" name="椭圆 26"/>
          <p:cNvSpPr/>
          <p:nvPr/>
        </p:nvSpPr>
        <p:spPr>
          <a:xfrm>
            <a:off x="3353885" y="2697196"/>
            <a:ext cx="1467647" cy="1467647"/>
          </a:xfrm>
          <a:prstGeom prst="ellipse">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flipH="1">
            <a:off x="-2" y="1801047"/>
            <a:ext cx="2838822" cy="5056953"/>
          </a:xfrm>
          <a:prstGeom prst="rect">
            <a:avLst/>
          </a:prstGeom>
        </p:spPr>
      </p:pic>
      <p:sp>
        <p:nvSpPr>
          <p:cNvPr id="20" name="椭圆 19"/>
          <p:cNvSpPr/>
          <p:nvPr/>
        </p:nvSpPr>
        <p:spPr>
          <a:xfrm>
            <a:off x="7104998" y="-896392"/>
            <a:ext cx="6398514" cy="6398514"/>
          </a:xfrm>
          <a:prstGeom prst="ellipse">
            <a:avLst/>
          </a:prstGeom>
          <a:solidFill>
            <a:srgbClr val="E16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图片包含 室内, 桌子, 躺, 猫&#10;&#10;描述已自动生成"/>
          <p:cNvPicPr>
            <a:picLocks noChangeAspect="1"/>
          </p:cNvPicPr>
          <p:nvPr/>
        </p:nvPicPr>
        <p:blipFill rotWithShape="1">
          <a:blip r:embed="rId2">
            <a:alphaModFix amt="50000"/>
            <a:extLst>
              <a:ext uri="{28A0092B-C50C-407E-A947-70E740481C1C}">
                <a14:useLocalDpi xmlns:a14="http://schemas.microsoft.com/office/drawing/2010/main" val="0"/>
              </a:ext>
            </a:extLst>
          </a:blip>
          <a:srcRect t="5741" b="3550"/>
          <a:stretch>
            <a:fillRect/>
          </a:stretch>
        </p:blipFill>
        <p:spPr>
          <a:xfrm rot="5400000" flipH="1" flipV="1">
            <a:off x="2667843" y="-2653238"/>
            <a:ext cx="6857225" cy="12168781"/>
          </a:xfrm>
          <a:prstGeom prst="rect">
            <a:avLst/>
          </a:prstGeom>
        </p:spPr>
      </p:pic>
      <p:sp>
        <p:nvSpPr>
          <p:cNvPr id="2" name="标题 1"/>
          <p:cNvSpPr>
            <a:spLocks noGrp="1"/>
          </p:cNvSpPr>
          <p:nvPr>
            <p:ph type="ctrTitle"/>
          </p:nvPr>
        </p:nvSpPr>
        <p:spPr>
          <a:xfrm>
            <a:off x="5260125" y="1516664"/>
            <a:ext cx="7696200" cy="1617584"/>
          </a:xfrm>
        </p:spPr>
        <p:txBody>
          <a:bodyPr anchor="ctr">
            <a:normAutofit fontScale="90000"/>
          </a:bodyPr>
          <a:lstStyle/>
          <a:p>
            <a:pPr algn="r"/>
            <a:r>
              <a:rPr lang="zh-CN" altLang="en-US" sz="12500" dirty="0">
                <a:latin typeface="造字工房劲黑（非商用）常规体" pitchFamily="50" charset="-122"/>
                <a:ea typeface="造字工房劲黑（非商用）常规体" pitchFamily="50" charset="-122"/>
              </a:rPr>
              <a:t>‘浪潮运动’</a:t>
            </a:r>
            <a:endParaRPr lang="zh-CN" altLang="en-US" sz="12500" dirty="0">
              <a:latin typeface="造字工房劲黑（非商用）常规体" pitchFamily="50" charset="-122"/>
              <a:ea typeface="造字工房劲黑（非商用）常规体" pitchFamily="50" charset="-122"/>
            </a:endParaRPr>
          </a:p>
        </p:txBody>
      </p:sp>
      <p:sp>
        <p:nvSpPr>
          <p:cNvPr id="13" name="îṥlîḑé"/>
          <p:cNvSpPr txBox="1"/>
          <p:nvPr/>
        </p:nvSpPr>
        <p:spPr>
          <a:xfrm>
            <a:off x="5007934" y="3312057"/>
            <a:ext cx="6764967" cy="2055330"/>
          </a:xfrm>
          <a:prstGeom prst="rect">
            <a:avLst/>
          </a:prstGeom>
          <a:noFill/>
          <a:ln w="117475">
            <a:noFill/>
          </a:ln>
        </p:spPr>
        <p:txBody>
          <a:bodyPr wrap="none" rtlCol="0">
            <a:prstTxWarp prst="textPlain">
              <a:avLst/>
            </a:prstTxWarp>
            <a:spAutoFit/>
          </a:bodyPr>
          <a:lstStyle/>
          <a:p>
            <a:r>
              <a:rPr lang="en-US" altLang="zh-CN" sz="2800" b="1" spc="100" dirty="0">
                <a:ln>
                  <a:solidFill>
                    <a:schemeClr val="tx1">
                      <a:alpha val="35000"/>
                    </a:schemeClr>
                  </a:solidFill>
                </a:ln>
                <a:noFill/>
                <a:latin typeface="Bahnschrift" panose="020B0502040204020203" pitchFamily="34" charset="0"/>
                <a:cs typeface="Arial" panose="020B0604020202020204" pitchFamily="34" charset="0"/>
              </a:rPr>
              <a:t>DESIGN</a:t>
            </a:r>
            <a:endParaRPr lang="zh-CN" altLang="en-US" sz="2800" b="1" spc="100" dirty="0">
              <a:ln>
                <a:solidFill>
                  <a:schemeClr val="tx1">
                    <a:alpha val="35000"/>
                  </a:schemeClr>
                </a:solidFill>
              </a:ln>
              <a:noFill/>
              <a:latin typeface="Bahnschrift" panose="020B0502040204020203" pitchFamily="34" charset="0"/>
              <a:cs typeface="Arial" panose="020B0604020202020204" pitchFamily="34" charset="0"/>
            </a:endParaRPr>
          </a:p>
        </p:txBody>
      </p:sp>
      <p:pic>
        <p:nvPicPr>
          <p:cNvPr id="26" name="图片 25" descr="图片包含 游戏机, 项链&#10;&#10;描述已自动生成"/>
          <p:cNvPicPr>
            <a:picLocks noChangeAspect="1"/>
          </p:cNvPicPr>
          <p:nvPr/>
        </p:nvPicPr>
        <p:blipFill>
          <a:blip r:embed="rId3" cstate="print">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3088284" y="2989572"/>
            <a:ext cx="3491137" cy="2327424"/>
          </a:xfrm>
          <a:prstGeom prst="rect">
            <a:avLst/>
          </a:prstGeom>
        </p:spPr>
      </p:pic>
      <p:pic>
        <p:nvPicPr>
          <p:cNvPr id="33" name="图片 32" descr="图片包含 游戏机, 食物&#10;&#10;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b="17182"/>
          <a:stretch>
            <a:fillRect/>
          </a:stretch>
        </p:blipFill>
        <p:spPr>
          <a:xfrm>
            <a:off x="105141" y="5327516"/>
            <a:ext cx="2034584" cy="1123337"/>
          </a:xfrm>
          <a:prstGeom prst="rect">
            <a:avLst/>
          </a:prstGeom>
          <a:effectLst>
            <a:outerShdw blurRad="279400" dir="18900000" sy="23000" kx="-1200000" algn="bl" rotWithShape="0">
              <a:prstClr val="black">
                <a:alpha val="78000"/>
              </a:prstClr>
            </a:outerShdw>
          </a:effectLst>
        </p:spPr>
      </p:pic>
      <p:sp>
        <p:nvSpPr>
          <p:cNvPr id="16" name="íṧ1íďé"/>
          <p:cNvSpPr/>
          <p:nvPr/>
        </p:nvSpPr>
        <p:spPr>
          <a:xfrm>
            <a:off x="6874307" y="3939301"/>
            <a:ext cx="519874" cy="137144"/>
          </a:xfrm>
          <a:prstGeom prst="rect">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ïsliḋè"/>
          <p:cNvSpPr/>
          <p:nvPr/>
        </p:nvSpPr>
        <p:spPr>
          <a:xfrm>
            <a:off x="8147887" y="4566992"/>
            <a:ext cx="673068" cy="1371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36"/>
          <p:cNvSpPr/>
          <p:nvPr/>
        </p:nvSpPr>
        <p:spPr>
          <a:xfrm rot="21297925">
            <a:off x="1999615" y="4177665"/>
            <a:ext cx="1053465" cy="484505"/>
          </a:xfrm>
          <a:custGeom>
            <a:avLst/>
            <a:gdLst>
              <a:gd name="connsiteX0" fmla="*/ 0 w 1360807"/>
              <a:gd name="connsiteY0" fmla="*/ 109975 h 589157"/>
              <a:gd name="connsiteX1" fmla="*/ 60932 w 1360807"/>
              <a:gd name="connsiteY1" fmla="*/ 109975 h 589157"/>
              <a:gd name="connsiteX2" fmla="*/ 665171 w 1360807"/>
              <a:gd name="connsiteY2" fmla="*/ 54988 h 589157"/>
              <a:gd name="connsiteX3" fmla="*/ 1269409 w 1360807"/>
              <a:gd name="connsiteY3" fmla="*/ 0 h 589157"/>
              <a:gd name="connsiteX4" fmla="*/ 1360807 w 1360807"/>
              <a:gd name="connsiteY4" fmla="*/ 479181 h 589157"/>
              <a:gd name="connsiteX5" fmla="*/ 761646 w 1360807"/>
              <a:gd name="connsiteY5" fmla="*/ 534169 h 589157"/>
              <a:gd name="connsiteX6" fmla="*/ 162484 w 1360807"/>
              <a:gd name="connsiteY6" fmla="*/ 589157 h 589157"/>
              <a:gd name="connsiteX7" fmla="*/ 0 w 1360807"/>
              <a:gd name="connsiteY7" fmla="*/ 109975 h 58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0807" h="589157" fill="none" extrusionOk="0">
                <a:moveTo>
                  <a:pt x="0" y="109975"/>
                </a:moveTo>
                <a:cubicBezTo>
                  <a:pt x="18270" y="111720"/>
                  <a:pt x="31952" y="110932"/>
                  <a:pt x="60932" y="109975"/>
                </a:cubicBezTo>
                <a:cubicBezTo>
                  <a:pt x="320328" y="58565"/>
                  <a:pt x="434960" y="104581"/>
                  <a:pt x="665171" y="54988"/>
                </a:cubicBezTo>
                <a:cubicBezTo>
                  <a:pt x="895382" y="5395"/>
                  <a:pt x="978856" y="25121"/>
                  <a:pt x="1269409" y="0"/>
                </a:cubicBezTo>
                <a:cubicBezTo>
                  <a:pt x="1309339" y="123915"/>
                  <a:pt x="1335074" y="341711"/>
                  <a:pt x="1360807" y="479181"/>
                </a:cubicBezTo>
                <a:cubicBezTo>
                  <a:pt x="1234081" y="477210"/>
                  <a:pt x="920837" y="523844"/>
                  <a:pt x="761646" y="534169"/>
                </a:cubicBezTo>
                <a:cubicBezTo>
                  <a:pt x="602455" y="544494"/>
                  <a:pt x="307549" y="545863"/>
                  <a:pt x="162484" y="589157"/>
                </a:cubicBezTo>
                <a:cubicBezTo>
                  <a:pt x="70247" y="359569"/>
                  <a:pt x="66815" y="339346"/>
                  <a:pt x="0" y="109975"/>
                </a:cubicBezTo>
                <a:close/>
              </a:path>
              <a:path w="1360807" h="589157" stroke="0" extrusionOk="0">
                <a:moveTo>
                  <a:pt x="0" y="109975"/>
                </a:moveTo>
                <a:cubicBezTo>
                  <a:pt x="18478" y="107730"/>
                  <a:pt x="31521" y="108659"/>
                  <a:pt x="60932" y="109975"/>
                </a:cubicBezTo>
                <a:cubicBezTo>
                  <a:pt x="261719" y="63434"/>
                  <a:pt x="464158" y="48635"/>
                  <a:pt x="628916" y="58287"/>
                </a:cubicBezTo>
                <a:cubicBezTo>
                  <a:pt x="793674" y="67939"/>
                  <a:pt x="1078339" y="-12616"/>
                  <a:pt x="1269409" y="0"/>
                </a:cubicBezTo>
                <a:cubicBezTo>
                  <a:pt x="1285490" y="111514"/>
                  <a:pt x="1341172" y="255990"/>
                  <a:pt x="1360807" y="479181"/>
                </a:cubicBezTo>
                <a:cubicBezTo>
                  <a:pt x="1120311" y="518873"/>
                  <a:pt x="1046599" y="506713"/>
                  <a:pt x="773629" y="533069"/>
                </a:cubicBezTo>
                <a:cubicBezTo>
                  <a:pt x="500659" y="559425"/>
                  <a:pt x="359771" y="575926"/>
                  <a:pt x="162484" y="589157"/>
                </a:cubicBezTo>
                <a:cubicBezTo>
                  <a:pt x="112763" y="405890"/>
                  <a:pt x="48538" y="207165"/>
                  <a:pt x="0" y="109975"/>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8" name="任意多边形: 形状 37"/>
          <p:cNvSpPr/>
          <p:nvPr/>
        </p:nvSpPr>
        <p:spPr>
          <a:xfrm rot="464384">
            <a:off x="2004158" y="3568289"/>
            <a:ext cx="887632" cy="410524"/>
          </a:xfrm>
          <a:custGeom>
            <a:avLst/>
            <a:gdLst>
              <a:gd name="connsiteX0" fmla="*/ 0 w 887632"/>
              <a:gd name="connsiteY0" fmla="*/ 76631 h 410524"/>
              <a:gd name="connsiteX1" fmla="*/ 39745 w 887632"/>
              <a:gd name="connsiteY1" fmla="*/ 76631 h 410524"/>
              <a:gd name="connsiteX2" fmla="*/ 433880 w 887632"/>
              <a:gd name="connsiteY2" fmla="*/ 38316 h 410524"/>
              <a:gd name="connsiteX3" fmla="*/ 828015 w 887632"/>
              <a:gd name="connsiteY3" fmla="*/ 0 h 410524"/>
              <a:gd name="connsiteX4" fmla="*/ 887632 w 887632"/>
              <a:gd name="connsiteY4" fmla="*/ 333892 h 410524"/>
              <a:gd name="connsiteX5" fmla="*/ 496809 w 887632"/>
              <a:gd name="connsiteY5" fmla="*/ 372208 h 410524"/>
              <a:gd name="connsiteX6" fmla="*/ 105986 w 887632"/>
              <a:gd name="connsiteY6" fmla="*/ 410524 h 410524"/>
              <a:gd name="connsiteX7" fmla="*/ 0 w 887632"/>
              <a:gd name="connsiteY7" fmla="*/ 76631 h 4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632" h="410524" fill="none" extrusionOk="0">
                <a:moveTo>
                  <a:pt x="0" y="76631"/>
                </a:moveTo>
                <a:cubicBezTo>
                  <a:pt x="17647" y="76827"/>
                  <a:pt x="20367" y="77869"/>
                  <a:pt x="39745" y="76631"/>
                </a:cubicBezTo>
                <a:cubicBezTo>
                  <a:pt x="217783" y="66279"/>
                  <a:pt x="349910" y="51668"/>
                  <a:pt x="433880" y="38316"/>
                </a:cubicBezTo>
                <a:cubicBezTo>
                  <a:pt x="517850" y="24964"/>
                  <a:pt x="677725" y="33033"/>
                  <a:pt x="828015" y="0"/>
                </a:cubicBezTo>
                <a:cubicBezTo>
                  <a:pt x="842616" y="163914"/>
                  <a:pt x="889865" y="261312"/>
                  <a:pt x="887632" y="333892"/>
                </a:cubicBezTo>
                <a:cubicBezTo>
                  <a:pt x="713991" y="332751"/>
                  <a:pt x="582791" y="369839"/>
                  <a:pt x="496809" y="372208"/>
                </a:cubicBezTo>
                <a:cubicBezTo>
                  <a:pt x="410827" y="374577"/>
                  <a:pt x="281979" y="400081"/>
                  <a:pt x="105986" y="410524"/>
                </a:cubicBezTo>
                <a:cubicBezTo>
                  <a:pt x="52878" y="276689"/>
                  <a:pt x="50880" y="241855"/>
                  <a:pt x="0" y="76631"/>
                </a:cubicBezTo>
                <a:close/>
              </a:path>
              <a:path w="887632" h="410524" stroke="0" extrusionOk="0">
                <a:moveTo>
                  <a:pt x="0" y="76631"/>
                </a:moveTo>
                <a:cubicBezTo>
                  <a:pt x="12688" y="76100"/>
                  <a:pt x="20443" y="78523"/>
                  <a:pt x="39745" y="76631"/>
                </a:cubicBezTo>
                <a:cubicBezTo>
                  <a:pt x="147407" y="47697"/>
                  <a:pt x="243876" y="54618"/>
                  <a:pt x="410232" y="40614"/>
                </a:cubicBezTo>
                <a:cubicBezTo>
                  <a:pt x="576588" y="26610"/>
                  <a:pt x="660996" y="-1189"/>
                  <a:pt x="828015" y="0"/>
                </a:cubicBezTo>
                <a:cubicBezTo>
                  <a:pt x="831921" y="79353"/>
                  <a:pt x="878597" y="230095"/>
                  <a:pt x="887632" y="333892"/>
                </a:cubicBezTo>
                <a:cubicBezTo>
                  <a:pt x="708988" y="364717"/>
                  <a:pt x="678857" y="362968"/>
                  <a:pt x="504625" y="371442"/>
                </a:cubicBezTo>
                <a:cubicBezTo>
                  <a:pt x="330393" y="379915"/>
                  <a:pt x="285929" y="385813"/>
                  <a:pt x="105986" y="410524"/>
                </a:cubicBezTo>
                <a:cubicBezTo>
                  <a:pt x="60683" y="265974"/>
                  <a:pt x="32256" y="169113"/>
                  <a:pt x="0" y="76631"/>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9" name="任意多边形: 形状 38"/>
          <p:cNvSpPr/>
          <p:nvPr/>
        </p:nvSpPr>
        <p:spPr>
          <a:xfrm rot="2215458">
            <a:off x="2197970" y="1503919"/>
            <a:ext cx="1360807" cy="589158"/>
          </a:xfrm>
          <a:custGeom>
            <a:avLst/>
            <a:gdLst>
              <a:gd name="connsiteX0" fmla="*/ 0 w 1360807"/>
              <a:gd name="connsiteY0" fmla="*/ 109976 h 589158"/>
              <a:gd name="connsiteX1" fmla="*/ 60932 w 1360807"/>
              <a:gd name="connsiteY1" fmla="*/ 109976 h 589158"/>
              <a:gd name="connsiteX2" fmla="*/ 665171 w 1360807"/>
              <a:gd name="connsiteY2" fmla="*/ 54988 h 589158"/>
              <a:gd name="connsiteX3" fmla="*/ 1269409 w 1360807"/>
              <a:gd name="connsiteY3" fmla="*/ 0 h 589158"/>
              <a:gd name="connsiteX4" fmla="*/ 1360807 w 1360807"/>
              <a:gd name="connsiteY4" fmla="*/ 479181 h 589158"/>
              <a:gd name="connsiteX5" fmla="*/ 761646 w 1360807"/>
              <a:gd name="connsiteY5" fmla="*/ 534170 h 589158"/>
              <a:gd name="connsiteX6" fmla="*/ 162484 w 1360807"/>
              <a:gd name="connsiteY6" fmla="*/ 589158 h 589158"/>
              <a:gd name="connsiteX7" fmla="*/ 0 w 1360807"/>
              <a:gd name="connsiteY7" fmla="*/ 109976 h 58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0807" h="589158" fill="none" extrusionOk="0">
                <a:moveTo>
                  <a:pt x="0" y="109976"/>
                </a:moveTo>
                <a:cubicBezTo>
                  <a:pt x="18270" y="111721"/>
                  <a:pt x="31952" y="110933"/>
                  <a:pt x="60932" y="109976"/>
                </a:cubicBezTo>
                <a:cubicBezTo>
                  <a:pt x="320222" y="58332"/>
                  <a:pt x="434459" y="104376"/>
                  <a:pt x="665171" y="54988"/>
                </a:cubicBezTo>
                <a:cubicBezTo>
                  <a:pt x="895883" y="5600"/>
                  <a:pt x="978856" y="25121"/>
                  <a:pt x="1269409" y="0"/>
                </a:cubicBezTo>
                <a:cubicBezTo>
                  <a:pt x="1309339" y="123915"/>
                  <a:pt x="1335074" y="341711"/>
                  <a:pt x="1360807" y="479181"/>
                </a:cubicBezTo>
                <a:cubicBezTo>
                  <a:pt x="1234180" y="477623"/>
                  <a:pt x="921451" y="524383"/>
                  <a:pt x="761646" y="534170"/>
                </a:cubicBezTo>
                <a:cubicBezTo>
                  <a:pt x="601841" y="543957"/>
                  <a:pt x="307549" y="545864"/>
                  <a:pt x="162484" y="589158"/>
                </a:cubicBezTo>
                <a:cubicBezTo>
                  <a:pt x="70247" y="359570"/>
                  <a:pt x="66815" y="339347"/>
                  <a:pt x="0" y="109976"/>
                </a:cubicBezTo>
                <a:close/>
              </a:path>
              <a:path w="1360807" h="589158" stroke="0" extrusionOk="0">
                <a:moveTo>
                  <a:pt x="0" y="109976"/>
                </a:moveTo>
                <a:cubicBezTo>
                  <a:pt x="18478" y="107731"/>
                  <a:pt x="31521" y="108660"/>
                  <a:pt x="60932" y="109976"/>
                </a:cubicBezTo>
                <a:cubicBezTo>
                  <a:pt x="266340" y="119819"/>
                  <a:pt x="463800" y="48424"/>
                  <a:pt x="628916" y="58287"/>
                </a:cubicBezTo>
                <a:cubicBezTo>
                  <a:pt x="794032" y="68151"/>
                  <a:pt x="1078339" y="-12616"/>
                  <a:pt x="1269409" y="0"/>
                </a:cubicBezTo>
                <a:cubicBezTo>
                  <a:pt x="1285490" y="111514"/>
                  <a:pt x="1341172" y="255990"/>
                  <a:pt x="1360807" y="479181"/>
                </a:cubicBezTo>
                <a:cubicBezTo>
                  <a:pt x="1120800" y="519232"/>
                  <a:pt x="1046861" y="506875"/>
                  <a:pt x="773629" y="533070"/>
                </a:cubicBezTo>
                <a:cubicBezTo>
                  <a:pt x="500397" y="559265"/>
                  <a:pt x="359771" y="575927"/>
                  <a:pt x="162484" y="589158"/>
                </a:cubicBezTo>
                <a:cubicBezTo>
                  <a:pt x="112763" y="405891"/>
                  <a:pt x="48538" y="207166"/>
                  <a:pt x="0" y="1099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nvGrpSpPr>
          <p:cNvPr id="58" name="组合 57"/>
          <p:cNvGrpSpPr/>
          <p:nvPr/>
        </p:nvGrpSpPr>
        <p:grpSpPr>
          <a:xfrm>
            <a:off x="1237396" y="1876242"/>
            <a:ext cx="1905739" cy="1004515"/>
            <a:chOff x="1199473" y="1607079"/>
            <a:chExt cx="1905739" cy="1004515"/>
          </a:xfrm>
        </p:grpSpPr>
        <p:sp>
          <p:nvSpPr>
            <p:cNvPr id="42" name="任意多边形: 形状 41"/>
            <p:cNvSpPr/>
            <p:nvPr/>
          </p:nvSpPr>
          <p:spPr>
            <a:xfrm rot="2119808">
              <a:off x="1199473" y="1607079"/>
              <a:ext cx="1905739" cy="1004515"/>
            </a:xfrm>
            <a:custGeom>
              <a:avLst/>
              <a:gdLst>
                <a:gd name="connsiteX0" fmla="*/ 0 w 1905739"/>
                <a:gd name="connsiteY0" fmla="*/ 573139 h 1004515"/>
                <a:gd name="connsiteX1" fmla="*/ 613252 w 1905739"/>
                <a:gd name="connsiteY1" fmla="*/ 370630 h 1004515"/>
                <a:gd name="connsiteX2" fmla="*/ 1209148 w 1905739"/>
                <a:gd name="connsiteY2" fmla="*/ 173852 h 1004515"/>
                <a:gd name="connsiteX3" fmla="*/ 1735619 w 1905739"/>
                <a:gd name="connsiteY3" fmla="*/ 0 h 1004515"/>
                <a:gd name="connsiteX4" fmla="*/ 1905739 w 1905739"/>
                <a:gd name="connsiteY4" fmla="*/ 419222 h 1004515"/>
                <a:gd name="connsiteX5" fmla="*/ 1363815 w 1905739"/>
                <a:gd name="connsiteY5" fmla="*/ 602614 h 1004515"/>
                <a:gd name="connsiteX6" fmla="*/ 787301 w 1905739"/>
                <a:gd name="connsiteY6" fmla="*/ 797711 h 1004515"/>
                <a:gd name="connsiteX7" fmla="*/ 176195 w 1905739"/>
                <a:gd name="connsiteY7" fmla="*/ 1004515 h 1004515"/>
                <a:gd name="connsiteX8" fmla="*/ 0 w 1905739"/>
                <a:gd name="connsiteY8" fmla="*/ 573139 h 100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739" h="1004515" fill="none" extrusionOk="0">
                  <a:moveTo>
                    <a:pt x="0" y="573139"/>
                  </a:moveTo>
                  <a:cubicBezTo>
                    <a:pt x="167101" y="527222"/>
                    <a:pt x="317876" y="492675"/>
                    <a:pt x="613252" y="370630"/>
                  </a:cubicBezTo>
                  <a:cubicBezTo>
                    <a:pt x="908628" y="248585"/>
                    <a:pt x="1023384" y="237331"/>
                    <a:pt x="1209148" y="173852"/>
                  </a:cubicBezTo>
                  <a:cubicBezTo>
                    <a:pt x="1394913" y="110373"/>
                    <a:pt x="1542136" y="86594"/>
                    <a:pt x="1735619" y="0"/>
                  </a:cubicBezTo>
                  <a:cubicBezTo>
                    <a:pt x="1771566" y="98660"/>
                    <a:pt x="1857910" y="246955"/>
                    <a:pt x="1905739" y="419222"/>
                  </a:cubicBezTo>
                  <a:cubicBezTo>
                    <a:pt x="1658455" y="500991"/>
                    <a:pt x="1600359" y="501948"/>
                    <a:pt x="1363815" y="602614"/>
                  </a:cubicBezTo>
                  <a:cubicBezTo>
                    <a:pt x="1127271" y="703280"/>
                    <a:pt x="1031545" y="740990"/>
                    <a:pt x="787301" y="797711"/>
                  </a:cubicBezTo>
                  <a:cubicBezTo>
                    <a:pt x="543057" y="854433"/>
                    <a:pt x="406840" y="914145"/>
                    <a:pt x="176195" y="1004515"/>
                  </a:cubicBezTo>
                  <a:cubicBezTo>
                    <a:pt x="108685" y="799122"/>
                    <a:pt x="95233" y="759912"/>
                    <a:pt x="0" y="573139"/>
                  </a:cubicBezTo>
                  <a:close/>
                </a:path>
                <a:path w="1905739" h="1004515" stroke="0" extrusionOk="0">
                  <a:moveTo>
                    <a:pt x="0" y="573139"/>
                  </a:moveTo>
                  <a:cubicBezTo>
                    <a:pt x="214125" y="510687"/>
                    <a:pt x="424811" y="439233"/>
                    <a:pt x="561183" y="387824"/>
                  </a:cubicBezTo>
                  <a:cubicBezTo>
                    <a:pt x="697556" y="336415"/>
                    <a:pt x="976013" y="278113"/>
                    <a:pt x="1087655" y="213972"/>
                  </a:cubicBezTo>
                  <a:cubicBezTo>
                    <a:pt x="1199296" y="149831"/>
                    <a:pt x="1478376" y="107676"/>
                    <a:pt x="1735619" y="0"/>
                  </a:cubicBezTo>
                  <a:cubicBezTo>
                    <a:pt x="1810647" y="158228"/>
                    <a:pt x="1823807" y="235033"/>
                    <a:pt x="1905739" y="419222"/>
                  </a:cubicBezTo>
                  <a:cubicBezTo>
                    <a:pt x="1759798" y="480558"/>
                    <a:pt x="1498597" y="564069"/>
                    <a:pt x="1363815" y="602614"/>
                  </a:cubicBezTo>
                  <a:cubicBezTo>
                    <a:pt x="1229033" y="641159"/>
                    <a:pt x="890207" y="786902"/>
                    <a:pt x="752710" y="809417"/>
                  </a:cubicBezTo>
                  <a:cubicBezTo>
                    <a:pt x="615213" y="831932"/>
                    <a:pt x="443771" y="938677"/>
                    <a:pt x="176195" y="1004515"/>
                  </a:cubicBezTo>
                  <a:cubicBezTo>
                    <a:pt x="113820" y="843403"/>
                    <a:pt x="87794" y="738143"/>
                    <a:pt x="0" y="573139"/>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6" name="文本框 45"/>
            <p:cNvSpPr txBox="1"/>
            <p:nvPr/>
          </p:nvSpPr>
          <p:spPr>
            <a:xfrm rot="955637">
              <a:off x="1385468" y="1908065"/>
              <a:ext cx="1517804" cy="398780"/>
            </a:xfrm>
            <a:prstGeom prst="rect">
              <a:avLst/>
            </a:prstGeom>
            <a:noFill/>
          </p:spPr>
          <p:txBody>
            <a:bodyPr wrap="square">
              <a:spAutoFit/>
            </a:bodyPr>
            <a:lstStyle/>
            <a:p>
              <a:pPr algn="dist"/>
              <a:r>
                <a:rPr kumimoji="0" lang="zh-CN" altLang="en-US" sz="2000" b="1" i="0" u="none" kern="1200" cap="none" spc="-150" normalizeH="0" baseline="0" noProof="0" dirty="0">
                  <a:ln>
                    <a:noFill/>
                  </a:ln>
                  <a: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a:blipFill>
                  <a:uLnTx/>
                  <a:uFillTx/>
                  <a:latin typeface="喜鹊在山林体"/>
                  <a:ea typeface="喜鹊在山林体"/>
                </a:rPr>
                <a:t>草地音乐节</a:t>
              </a:r>
              <a:endParaRPr kumimoji="0" lang="zh-CN" altLang="en-US" sz="2000" b="1" i="0" u="none" kern="1200" cap="none" spc="-150" normalizeH="0" baseline="0" noProof="0" dirty="0">
                <a:ln>
                  <a:noFill/>
                </a:ln>
                <a: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a:blipFill>
                <a:uLnTx/>
                <a:uFillTx/>
                <a:latin typeface="喜鹊在山林体"/>
                <a:ea typeface="喜鹊在山林体"/>
              </a:endParaRPr>
            </a:p>
          </p:txBody>
        </p:sp>
      </p:grpSp>
      <p:sp>
        <p:nvSpPr>
          <p:cNvPr id="47" name="文本框 46"/>
          <p:cNvSpPr txBox="1"/>
          <p:nvPr/>
        </p:nvSpPr>
        <p:spPr>
          <a:xfrm rot="151377">
            <a:off x="2057416" y="3593136"/>
            <a:ext cx="778719" cy="398780"/>
          </a:xfrm>
          <a:prstGeom prst="rect">
            <a:avLst/>
          </a:prstGeom>
          <a:noFill/>
        </p:spPr>
        <p:txBody>
          <a:bodyPr wrap="square">
            <a:spAutoFit/>
          </a:bodyPr>
          <a:lstStyle/>
          <a:p>
            <a:pPr algn="dist"/>
            <a:r>
              <a:rPr kumimoji="0" lang="zh-CN" altLang="en-US" sz="2000" b="1" i="0" u="none" kern="1200" cap="none" spc="-150" normalizeH="0" baseline="0" noProof="0" dirty="0">
                <a:ln>
                  <a:noFill/>
                </a:ln>
                <a: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a:blipFill>
                <a:uLnTx/>
                <a:uFillTx/>
                <a:latin typeface="喜鹊在山林体"/>
                <a:ea typeface="喜鹊在山林体"/>
              </a:rPr>
              <a:t>露营</a:t>
            </a:r>
            <a:endParaRPr kumimoji="0" lang="zh-CN" altLang="en-US" sz="2000" b="1" i="0" u="none" kern="1200" cap="none" spc="-150" normalizeH="0" baseline="0" noProof="0" dirty="0">
              <a:ln>
                <a:noFill/>
              </a:ln>
              <a: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a:blipFill>
              <a:uLnTx/>
              <a:uFillTx/>
              <a:latin typeface="喜鹊在山林体"/>
              <a:ea typeface="喜鹊在山林体"/>
            </a:endParaRPr>
          </a:p>
        </p:txBody>
      </p:sp>
      <p:sp>
        <p:nvSpPr>
          <p:cNvPr id="48" name="文本框 47"/>
          <p:cNvSpPr txBox="1"/>
          <p:nvPr/>
        </p:nvSpPr>
        <p:spPr>
          <a:xfrm rot="1857689">
            <a:off x="2249891" y="1623641"/>
            <a:ext cx="1256963" cy="398780"/>
          </a:xfrm>
          <a:prstGeom prst="rect">
            <a:avLst/>
          </a:prstGeom>
          <a:noFill/>
        </p:spPr>
        <p:txBody>
          <a:bodyPr wrap="square">
            <a:spAutoFit/>
          </a:bodyPr>
          <a:lstStyle/>
          <a:p>
            <a:pPr algn="dist"/>
            <a:r>
              <a:rPr kumimoji="0" lang="zh-CN" altLang="en-US" sz="2000" b="1" i="0" u="none" kern="1200" cap="none" spc="-150" normalizeH="0" baseline="0" noProof="0" dirty="0">
                <a:ln>
                  <a:noFill/>
                </a:ln>
                <a: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a:blipFill>
                <a:uLnTx/>
                <a:uFillTx/>
                <a:latin typeface="喜鹊在山林体"/>
                <a:ea typeface="喜鹊在山林体"/>
              </a:rPr>
              <a:t>风筝大赛</a:t>
            </a:r>
            <a:endParaRPr kumimoji="0" lang="zh-CN" altLang="en-US" sz="2000" b="1" i="0" u="none" kern="1200" cap="none" spc="-150" normalizeH="0" baseline="0" noProof="0" dirty="0">
              <a:ln>
                <a:noFill/>
              </a:ln>
              <a: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a:blipFill>
              <a:uLnTx/>
              <a:uFillTx/>
              <a:latin typeface="喜鹊在山林体"/>
              <a:ea typeface="喜鹊在山林体"/>
            </a:endParaRPr>
          </a:p>
        </p:txBody>
      </p:sp>
      <p:pic>
        <p:nvPicPr>
          <p:cNvPr id="57" name="图片 56"/>
          <p:cNvPicPr>
            <a:picLocks noChangeAspect="1"/>
          </p:cNvPicPr>
          <p:nvPr/>
        </p:nvPicPr>
        <p:blipFill>
          <a:blip r:embed="rId8">
            <a:alphaModFix amt="85000"/>
          </a:blip>
          <a:stretch>
            <a:fillRect/>
          </a:stretch>
        </p:blipFill>
        <p:spPr>
          <a:xfrm>
            <a:off x="2992127" y="3029247"/>
            <a:ext cx="1249788" cy="1365622"/>
          </a:xfrm>
          <a:prstGeom prst="rect">
            <a:avLst/>
          </a:prstGeom>
        </p:spPr>
      </p:pic>
      <p:sp>
        <p:nvSpPr>
          <p:cNvPr id="5" name="任意多边形: 形状 36"/>
          <p:cNvSpPr/>
          <p:nvPr/>
        </p:nvSpPr>
        <p:spPr>
          <a:xfrm rot="957925">
            <a:off x="1515284" y="2747714"/>
            <a:ext cx="1360807" cy="589157"/>
          </a:xfrm>
          <a:custGeom>
            <a:avLst/>
            <a:gdLst>
              <a:gd name="connsiteX0" fmla="*/ 0 w 1360807"/>
              <a:gd name="connsiteY0" fmla="*/ 109975 h 589157"/>
              <a:gd name="connsiteX1" fmla="*/ 60932 w 1360807"/>
              <a:gd name="connsiteY1" fmla="*/ 109975 h 589157"/>
              <a:gd name="connsiteX2" fmla="*/ 665171 w 1360807"/>
              <a:gd name="connsiteY2" fmla="*/ 54988 h 589157"/>
              <a:gd name="connsiteX3" fmla="*/ 1269409 w 1360807"/>
              <a:gd name="connsiteY3" fmla="*/ 0 h 589157"/>
              <a:gd name="connsiteX4" fmla="*/ 1360807 w 1360807"/>
              <a:gd name="connsiteY4" fmla="*/ 479181 h 589157"/>
              <a:gd name="connsiteX5" fmla="*/ 761646 w 1360807"/>
              <a:gd name="connsiteY5" fmla="*/ 534169 h 589157"/>
              <a:gd name="connsiteX6" fmla="*/ 162484 w 1360807"/>
              <a:gd name="connsiteY6" fmla="*/ 589157 h 589157"/>
              <a:gd name="connsiteX7" fmla="*/ 0 w 1360807"/>
              <a:gd name="connsiteY7" fmla="*/ 109975 h 58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0807" h="589157" fill="none" extrusionOk="0">
                <a:moveTo>
                  <a:pt x="0" y="109975"/>
                </a:moveTo>
                <a:cubicBezTo>
                  <a:pt x="18270" y="111720"/>
                  <a:pt x="31952" y="110932"/>
                  <a:pt x="60932" y="109975"/>
                </a:cubicBezTo>
                <a:cubicBezTo>
                  <a:pt x="320328" y="58565"/>
                  <a:pt x="434960" y="104581"/>
                  <a:pt x="665171" y="54988"/>
                </a:cubicBezTo>
                <a:cubicBezTo>
                  <a:pt x="895382" y="5395"/>
                  <a:pt x="978856" y="25121"/>
                  <a:pt x="1269409" y="0"/>
                </a:cubicBezTo>
                <a:cubicBezTo>
                  <a:pt x="1309339" y="123915"/>
                  <a:pt x="1335074" y="341711"/>
                  <a:pt x="1360807" y="479181"/>
                </a:cubicBezTo>
                <a:cubicBezTo>
                  <a:pt x="1234081" y="477210"/>
                  <a:pt x="920837" y="523844"/>
                  <a:pt x="761646" y="534169"/>
                </a:cubicBezTo>
                <a:cubicBezTo>
                  <a:pt x="602455" y="544494"/>
                  <a:pt x="307549" y="545863"/>
                  <a:pt x="162484" y="589157"/>
                </a:cubicBezTo>
                <a:cubicBezTo>
                  <a:pt x="70247" y="359569"/>
                  <a:pt x="66815" y="339346"/>
                  <a:pt x="0" y="109975"/>
                </a:cubicBezTo>
                <a:close/>
              </a:path>
              <a:path w="1360807" h="589157" stroke="0" extrusionOk="0">
                <a:moveTo>
                  <a:pt x="0" y="109975"/>
                </a:moveTo>
                <a:cubicBezTo>
                  <a:pt x="18478" y="107730"/>
                  <a:pt x="31521" y="108659"/>
                  <a:pt x="60932" y="109975"/>
                </a:cubicBezTo>
                <a:cubicBezTo>
                  <a:pt x="261719" y="63434"/>
                  <a:pt x="464158" y="48635"/>
                  <a:pt x="628916" y="58287"/>
                </a:cubicBezTo>
                <a:cubicBezTo>
                  <a:pt x="793674" y="67939"/>
                  <a:pt x="1078339" y="-12616"/>
                  <a:pt x="1269409" y="0"/>
                </a:cubicBezTo>
                <a:cubicBezTo>
                  <a:pt x="1285490" y="111514"/>
                  <a:pt x="1341172" y="255990"/>
                  <a:pt x="1360807" y="479181"/>
                </a:cubicBezTo>
                <a:cubicBezTo>
                  <a:pt x="1120311" y="518873"/>
                  <a:pt x="1046599" y="506713"/>
                  <a:pt x="773629" y="533069"/>
                </a:cubicBezTo>
                <a:cubicBezTo>
                  <a:pt x="500659" y="559425"/>
                  <a:pt x="359771" y="575926"/>
                  <a:pt x="162484" y="589157"/>
                </a:cubicBezTo>
                <a:cubicBezTo>
                  <a:pt x="112763" y="405890"/>
                  <a:pt x="48538" y="207165"/>
                  <a:pt x="0" y="109975"/>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5" name="文本框 44"/>
          <p:cNvSpPr txBox="1"/>
          <p:nvPr/>
        </p:nvSpPr>
        <p:spPr>
          <a:xfrm rot="339104">
            <a:off x="1655445" y="2849880"/>
            <a:ext cx="1125855" cy="398780"/>
          </a:xfrm>
          <a:prstGeom prst="rect">
            <a:avLst/>
          </a:prstGeom>
          <a:noFill/>
        </p:spPr>
        <p:txBody>
          <a:bodyPr wrap="square">
            <a:spAutoFit/>
          </a:bodyPr>
          <a:lstStyle/>
          <a:p>
            <a:pPr algn="dist"/>
            <a:r>
              <a:rPr kumimoji="0" lang="zh-CN" altLang="en-US" sz="2000" b="1" i="0" u="none" kern="1200" cap="none" spc="-150" normalizeH="0" baseline="0" noProof="0" dirty="0">
                <a:ln>
                  <a:noFill/>
                </a:ln>
                <a: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a:blipFill>
                <a:uLnTx/>
                <a:uFillTx/>
                <a:latin typeface="喜鹊在山林体"/>
                <a:ea typeface="喜鹊在山林体"/>
              </a:rPr>
              <a:t>宠物派对</a:t>
            </a:r>
            <a:endParaRPr kumimoji="0" lang="zh-CN" altLang="en-US" sz="2000" b="1" i="0" u="none" kern="1200" cap="none" spc="-150" normalizeH="0" baseline="0" noProof="0" dirty="0">
              <a:ln>
                <a:noFill/>
              </a:ln>
              <a: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a:blipFill>
              <a:uLnTx/>
              <a:uFillTx/>
              <a:latin typeface="喜鹊在山林体"/>
              <a:ea typeface="喜鹊在山林体"/>
            </a:endParaRPr>
          </a:p>
        </p:txBody>
      </p:sp>
      <p:sp>
        <p:nvSpPr>
          <p:cNvPr id="6" name="文本框 5"/>
          <p:cNvSpPr txBox="1"/>
          <p:nvPr/>
        </p:nvSpPr>
        <p:spPr>
          <a:xfrm rot="20851376">
            <a:off x="2127901" y="4195116"/>
            <a:ext cx="778719" cy="398780"/>
          </a:xfrm>
          <a:prstGeom prst="rect">
            <a:avLst/>
          </a:prstGeom>
          <a:noFill/>
        </p:spPr>
        <p:txBody>
          <a:bodyPr wrap="square">
            <a:spAutoFit/>
          </a:bodyPr>
          <a:lstStyle/>
          <a:p>
            <a:pPr algn="dist"/>
            <a:r>
              <a:rPr kumimoji="0" lang="zh-CN" altLang="en-US" sz="2000" b="1" i="0" u="none" kern="1200" cap="none" spc="-150" normalizeH="0" baseline="0" noProof="0" dirty="0">
                <a:ln>
                  <a:noFill/>
                </a:ln>
                <a: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a:blipFill>
                <a:uLnTx/>
                <a:uFillTx/>
                <a:latin typeface="喜鹊在山林体"/>
                <a:ea typeface="喜鹊在山林体"/>
              </a:rPr>
              <a:t>集市</a:t>
            </a:r>
            <a:endParaRPr kumimoji="0" lang="zh-CN" altLang="en-US" sz="2000" b="1" i="0" u="none" kern="1200" cap="none" spc="-150" normalizeH="0" baseline="0" noProof="0" dirty="0">
              <a:ln>
                <a:noFill/>
              </a:ln>
              <a: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a:blipFill>
              <a:uLnTx/>
              <a:uFillTx/>
              <a:latin typeface="喜鹊在山林体"/>
              <a:ea typeface="喜鹊在山林体"/>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77" name="图片 76"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flipH="1" flipV="1">
            <a:off x="0" y="-17446"/>
            <a:ext cx="2308671" cy="4112565"/>
          </a:xfrm>
          <a:prstGeom prst="rect">
            <a:avLst/>
          </a:prstGeom>
        </p:spPr>
      </p:pic>
      <p:grpSp>
        <p:nvGrpSpPr>
          <p:cNvPr id="129" name="组合 128"/>
          <p:cNvGrpSpPr/>
          <p:nvPr/>
        </p:nvGrpSpPr>
        <p:grpSpPr>
          <a:xfrm>
            <a:off x="-1719751" y="320792"/>
            <a:ext cx="4986066" cy="6217096"/>
            <a:chOff x="-249092" y="285866"/>
            <a:chExt cx="5671622" cy="7071911"/>
          </a:xfrm>
          <a:effectLst/>
        </p:grpSpPr>
        <p:pic>
          <p:nvPicPr>
            <p:cNvPr id="113" name="图片 11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92332" y="1193946"/>
              <a:ext cx="1491766" cy="1200307"/>
            </a:xfrm>
            <a:prstGeom prst="rect">
              <a:avLst/>
            </a:prstGeom>
          </p:spPr>
        </p:pic>
        <p:pic>
          <p:nvPicPr>
            <p:cNvPr id="114" name="图片 11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9948" y="2436506"/>
              <a:ext cx="1491766" cy="1200307"/>
            </a:xfrm>
            <a:prstGeom prst="rect">
              <a:avLst/>
            </a:prstGeom>
          </p:spPr>
        </p:pic>
        <p:pic>
          <p:nvPicPr>
            <p:cNvPr id="115" name="图片 11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495573" y="285866"/>
              <a:ext cx="1491766" cy="1200307"/>
            </a:xfrm>
            <a:prstGeom prst="rect">
              <a:avLst/>
            </a:prstGeom>
          </p:spPr>
        </p:pic>
        <p:pic>
          <p:nvPicPr>
            <p:cNvPr id="116" name="图片 11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508572" y="2129074"/>
              <a:ext cx="1491766" cy="1200307"/>
            </a:xfrm>
            <a:prstGeom prst="rect">
              <a:avLst/>
            </a:prstGeom>
          </p:spPr>
        </p:pic>
        <p:pic>
          <p:nvPicPr>
            <p:cNvPr id="117" name="图片 11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2737480" y="2176455"/>
              <a:ext cx="1491766" cy="1200307"/>
            </a:xfrm>
            <a:prstGeom prst="rect">
              <a:avLst/>
            </a:prstGeom>
          </p:spPr>
        </p:pic>
        <p:pic>
          <p:nvPicPr>
            <p:cNvPr id="118" name="图片 117"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6358325">
              <a:off x="1646976" y="2652042"/>
              <a:ext cx="1491766" cy="1200307"/>
            </a:xfrm>
            <a:prstGeom prst="rect">
              <a:avLst/>
            </a:prstGeom>
          </p:spPr>
        </p:pic>
        <p:pic>
          <p:nvPicPr>
            <p:cNvPr id="119" name="图片 118"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2340721" y="1268375"/>
              <a:ext cx="1491766" cy="1200307"/>
            </a:xfrm>
            <a:prstGeom prst="rect">
              <a:avLst/>
            </a:prstGeom>
          </p:spPr>
        </p:pic>
        <p:pic>
          <p:nvPicPr>
            <p:cNvPr id="121" name="图片 120"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20899618">
              <a:off x="1894684" y="1131932"/>
              <a:ext cx="1491766" cy="1200307"/>
            </a:xfrm>
            <a:prstGeom prst="rect">
              <a:avLst/>
            </a:prstGeom>
          </p:spPr>
        </p:pic>
        <p:pic>
          <p:nvPicPr>
            <p:cNvPr id="122" name="图片 121"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1117550" y="4424441"/>
              <a:ext cx="1491766" cy="1200307"/>
            </a:xfrm>
            <a:prstGeom prst="rect">
              <a:avLst/>
            </a:prstGeom>
          </p:spPr>
        </p:pic>
        <p:pic>
          <p:nvPicPr>
            <p:cNvPr id="123" name="图片 122"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394821" y="4249849"/>
              <a:ext cx="1491766" cy="1200307"/>
            </a:xfrm>
            <a:prstGeom prst="rect">
              <a:avLst/>
            </a:prstGeom>
          </p:spPr>
        </p:pic>
        <p:pic>
          <p:nvPicPr>
            <p:cNvPr id="124" name="图片 123"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8371746">
              <a:off x="834087" y="4297230"/>
              <a:ext cx="1491766" cy="1200307"/>
            </a:xfrm>
            <a:prstGeom prst="rect">
              <a:avLst/>
            </a:prstGeom>
          </p:spPr>
        </p:pic>
        <p:pic>
          <p:nvPicPr>
            <p:cNvPr id="125" name="图片 124"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68193" y="5539790"/>
              <a:ext cx="1491766" cy="1200307"/>
            </a:xfrm>
            <a:prstGeom prst="rect">
              <a:avLst/>
            </a:prstGeom>
          </p:spPr>
        </p:pic>
        <p:pic>
          <p:nvPicPr>
            <p:cNvPr id="126" name="图片 125"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612127">
              <a:off x="756239" y="3345331"/>
              <a:ext cx="1491766" cy="1200307"/>
            </a:xfrm>
            <a:prstGeom prst="rect">
              <a:avLst/>
            </a:prstGeom>
          </p:spPr>
        </p:pic>
        <p:pic>
          <p:nvPicPr>
            <p:cNvPr id="127" name="图片 126" descr="图片包含 游戏机, 文具&#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376" t="66438" r="8153" b="998"/>
            <a:stretch>
              <a:fillRect/>
            </a:stretch>
          </p:blipFill>
          <p:spPr>
            <a:xfrm rot="14731451">
              <a:off x="1456662" y="6011740"/>
              <a:ext cx="1491766" cy="1200307"/>
            </a:xfrm>
            <a:prstGeom prst="rect">
              <a:avLst/>
            </a:prstGeom>
          </p:spPr>
        </p:pic>
        <p:pic>
          <p:nvPicPr>
            <p:cNvPr id="130" name="图片 129" descr="图片包含 游戏机, 文具&#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51376" t="66438" r="8153" b="998"/>
            <a:stretch>
              <a:fillRect/>
            </a:stretch>
          </p:blipFill>
          <p:spPr>
            <a:xfrm rot="612127">
              <a:off x="4287206" y="6438798"/>
              <a:ext cx="1135324" cy="913506"/>
            </a:xfrm>
            <a:prstGeom prst="rect">
              <a:avLst/>
            </a:prstGeom>
          </p:spPr>
        </p:pic>
      </p:grpSp>
      <p:pic>
        <p:nvPicPr>
          <p:cNvPr id="11" name="图片 10" descr="图片包含 室内, 桌子, 躺, 猫&#10;&#10;描述已自动生成"/>
          <p:cNvPicPr>
            <a:picLocks noChangeAspect="1"/>
          </p:cNvPicPr>
          <p:nvPr/>
        </p:nvPicPr>
        <p:blipFill rotWithShape="1">
          <a:blip r:embed="rId4">
            <a:alphaModFix amt="30000"/>
            <a:extLst>
              <a:ext uri="{28A0092B-C50C-407E-A947-70E740481C1C}">
                <a14:useLocalDpi xmlns:a14="http://schemas.microsoft.com/office/drawing/2010/main" val="0"/>
              </a:ext>
            </a:extLst>
          </a:blip>
          <a:srcRect t="5741" b="3550"/>
          <a:stretch>
            <a:fillRect/>
          </a:stretch>
        </p:blipFill>
        <p:spPr>
          <a:xfrm rot="16200000" flipV="1">
            <a:off x="2501018" y="-2909321"/>
            <a:ext cx="6857225" cy="12191999"/>
          </a:xfrm>
          <a:prstGeom prst="rect">
            <a:avLst/>
          </a:prstGeom>
        </p:spPr>
      </p:pic>
      <p:sp>
        <p:nvSpPr>
          <p:cNvPr id="27" name="标题 1"/>
          <p:cNvSpPr>
            <a:spLocks noGrp="1"/>
          </p:cNvSpPr>
          <p:nvPr>
            <p:ph type="title"/>
          </p:nvPr>
        </p:nvSpPr>
        <p:spPr>
          <a:xfrm>
            <a:off x="876300" y="953135"/>
            <a:ext cx="2411730" cy="5180965"/>
          </a:xfrm>
        </p:spPr>
        <p:txBody>
          <a:bodyPr>
            <a:noAutofit/>
          </a:bodyPr>
          <a:lstStyle/>
          <a:p>
            <a:pPr algn="dist"/>
            <a:r>
              <a:rPr lang="zh-CN" altLang="en-US" sz="12000" dirty="0">
                <a:ln>
                  <a:solidFill>
                    <a:schemeClr val="tx1"/>
                  </a:solidFill>
                </a:ln>
                <a:noFill/>
                <a:latin typeface="造字工房劲黑（非商用）常规体" pitchFamily="50" charset="-122"/>
                <a:ea typeface="造字工房劲黑（非商用）常规体" pitchFamily="50" charset="-122"/>
              </a:rPr>
              <a:t>细节拓展</a:t>
            </a:r>
            <a:endParaRPr lang="zh-CN" altLang="en-US" sz="12000" dirty="0">
              <a:ln>
                <a:solidFill>
                  <a:schemeClr val="tx1"/>
                </a:solidFill>
              </a:ln>
              <a:noFill/>
              <a:latin typeface="造字工房劲黑（非商用）常规体" pitchFamily="50" charset="-122"/>
              <a:ea typeface="造字工房劲黑（非商用）常规体" pitchFamily="50" charset="-122"/>
            </a:endParaRPr>
          </a:p>
        </p:txBody>
      </p:sp>
      <p:grpSp>
        <p:nvGrpSpPr>
          <p:cNvPr id="24" name="组合 23"/>
          <p:cNvGrpSpPr/>
          <p:nvPr/>
        </p:nvGrpSpPr>
        <p:grpSpPr>
          <a:xfrm rot="4484714">
            <a:off x="4776274" y="-1713430"/>
            <a:ext cx="1831340" cy="4833620"/>
            <a:chOff x="528138" y="2410274"/>
            <a:chExt cx="692644" cy="1828158"/>
          </a:xfrm>
        </p:grpSpPr>
        <p:sp>
          <p:nvSpPr>
            <p:cNvPr id="25" name="任意多边形: 形状 24"/>
            <p:cNvSpPr/>
            <p:nvPr/>
          </p:nvSpPr>
          <p:spPr>
            <a:xfrm rot="17899808">
              <a:off x="-39619" y="2978031"/>
              <a:ext cx="1828158" cy="692644"/>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文本框 25"/>
            <p:cNvSpPr txBox="1"/>
            <p:nvPr/>
          </p:nvSpPr>
          <p:spPr>
            <a:xfrm rot="17115286">
              <a:off x="55007" y="3198411"/>
              <a:ext cx="1635303" cy="267307"/>
            </a:xfrm>
            <a:prstGeom prst="rect">
              <a:avLst/>
            </a:prstGeom>
            <a:noFill/>
          </p:spPr>
          <p:txBody>
            <a:bodyPr vert="horz" wrap="square" anchor="ctr">
              <a:spAutoFit/>
            </a:bodyPr>
            <a:lstStyle/>
            <a:p>
              <a:pPr algn="dist"/>
              <a:r>
                <a:rPr kumimoji="0" lang="zh-CN" altLang="en-US"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风筝大赛</a:t>
              </a:r>
              <a:endParaRPr kumimoji="0" lang="zh-CN" altLang="en-US" sz="4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pic>
        <p:nvPicPr>
          <p:cNvPr id="134" name="图片 133"/>
          <p:cNvPicPr>
            <a:picLocks noChangeAspect="1"/>
          </p:cNvPicPr>
          <p:nvPr/>
        </p:nvPicPr>
        <p:blipFill>
          <a:blip r:embed="rId7">
            <a:alphaModFix amt="85000"/>
          </a:blip>
          <a:stretch>
            <a:fillRect/>
          </a:stretch>
        </p:blipFill>
        <p:spPr>
          <a:xfrm rot="12048583">
            <a:off x="2877855" y="-34225"/>
            <a:ext cx="799936" cy="874076"/>
          </a:xfrm>
          <a:prstGeom prst="rect">
            <a:avLst/>
          </a:prstGeom>
        </p:spPr>
      </p:pic>
      <p:pic>
        <p:nvPicPr>
          <p:cNvPr id="135" name="图片 134"/>
          <p:cNvPicPr>
            <a:picLocks noChangeAspect="1"/>
          </p:cNvPicPr>
          <p:nvPr/>
        </p:nvPicPr>
        <p:blipFill>
          <a:blip r:embed="rId7">
            <a:alphaModFix amt="85000"/>
          </a:blip>
          <a:stretch>
            <a:fillRect/>
          </a:stretch>
        </p:blipFill>
        <p:spPr>
          <a:xfrm rot="12048583">
            <a:off x="7546481" y="647100"/>
            <a:ext cx="799936" cy="874076"/>
          </a:xfrm>
          <a:prstGeom prst="rect">
            <a:avLst/>
          </a:prstGeom>
        </p:spPr>
      </p:pic>
      <p:sp>
        <p:nvSpPr>
          <p:cNvPr id="5" name="文本框 4"/>
          <p:cNvSpPr txBox="1"/>
          <p:nvPr/>
        </p:nvSpPr>
        <p:spPr>
          <a:xfrm>
            <a:off x="3130550" y="5420995"/>
            <a:ext cx="6587490" cy="922020"/>
          </a:xfrm>
          <a:prstGeom prst="rect">
            <a:avLst/>
          </a:prstGeom>
          <a:noFill/>
        </p:spPr>
        <p:txBody>
          <a:bodyPr wrap="square" rtlCol="0">
            <a:spAutoFit/>
          </a:bodyPr>
          <a:lstStyle/>
          <a:p>
            <a:pPr>
              <a:lnSpc>
                <a:spcPct val="150000"/>
              </a:lnSpc>
            </a:pPr>
            <a:r>
              <a:rPr lang="zh-CN" altLang="en-US">
                <a:latin typeface="微软雅黑" panose="020B0503020204020204" charset="-122"/>
                <a:ea typeface="微软雅黑" panose="020B0503020204020204" charset="-122"/>
              </a:rPr>
              <a:t>风筝大赛，来宾皆可参赛，比赛可分为：个人赛、成人双人赛、亲子赛等形式，千筝齐飞，赢得比赛可获得精美奖品。</a:t>
            </a:r>
            <a:endParaRPr lang="zh-CN" altLang="en-US">
              <a:latin typeface="微软雅黑" panose="020B0503020204020204" charset="-122"/>
              <a:ea typeface="微软雅黑" panose="020B0503020204020204" charset="-122"/>
            </a:endParaRPr>
          </a:p>
        </p:txBody>
      </p:sp>
      <p:grpSp>
        <p:nvGrpSpPr>
          <p:cNvPr id="12" name="组合 11"/>
          <p:cNvGrpSpPr/>
          <p:nvPr/>
        </p:nvGrpSpPr>
        <p:grpSpPr>
          <a:xfrm>
            <a:off x="3237865" y="1638935"/>
            <a:ext cx="3682365" cy="3576955"/>
            <a:chOff x="19" y="-1904"/>
            <a:chExt cx="9870" cy="11112"/>
          </a:xfrm>
        </p:grpSpPr>
        <p:pic>
          <p:nvPicPr>
            <p:cNvPr id="4" name="图片 3"/>
            <p:cNvPicPr>
              <a:picLocks noChangeAspect="1"/>
            </p:cNvPicPr>
            <p:nvPr/>
          </p:nvPicPr>
          <p:blipFill>
            <a:blip r:embed="rId8"/>
            <a:srcRect t="12146"/>
            <a:stretch>
              <a:fillRect/>
            </a:stretch>
          </p:blipFill>
          <p:spPr>
            <a:xfrm>
              <a:off x="19" y="3620"/>
              <a:ext cx="9870" cy="5588"/>
            </a:xfrm>
            <a:prstGeom prst="rect">
              <a:avLst/>
            </a:prstGeom>
          </p:spPr>
        </p:pic>
        <p:pic>
          <p:nvPicPr>
            <p:cNvPr id="10" name="图片 9"/>
            <p:cNvPicPr>
              <a:picLocks noChangeAspect="1"/>
            </p:cNvPicPr>
            <p:nvPr/>
          </p:nvPicPr>
          <p:blipFill>
            <a:blip r:embed="rId9"/>
            <a:srcRect t="12201"/>
            <a:stretch>
              <a:fillRect/>
            </a:stretch>
          </p:blipFill>
          <p:spPr>
            <a:xfrm>
              <a:off x="19" y="-1904"/>
              <a:ext cx="9870" cy="5360"/>
            </a:xfrm>
            <a:prstGeom prst="rect">
              <a:avLst/>
            </a:prstGeom>
          </p:spPr>
        </p:pic>
      </p:grpSp>
      <p:pic>
        <p:nvPicPr>
          <p:cNvPr id="26625" name="Picture 2" descr="https://timgsa.baidu.com/timg?image&amp;quality=80&amp;size=b9999_10000&amp;sec=1488543318049&amp;di=55bb0ea5a31ecbd551301e19becd5241&amp;imgtype=0&amp;src=http%3A%2F%2Fcn.chinadaily.com.cn%2Fimg%2Fattachement%2Fjpg%2Fsite1%2F20160718%2F448a5bd66c7d18f6b43743.jpg"/>
          <p:cNvPicPr>
            <a:picLocks noChangeAspect="1"/>
          </p:cNvPicPr>
          <p:nvPr/>
        </p:nvPicPr>
        <p:blipFill>
          <a:blip r:embed="rId10"/>
          <a:srcRect b="4527"/>
          <a:stretch>
            <a:fillRect/>
          </a:stretch>
        </p:blipFill>
        <p:spPr>
          <a:xfrm>
            <a:off x="7181850" y="1566545"/>
            <a:ext cx="4560570" cy="364934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sp>
        <p:nvSpPr>
          <p:cNvPr id="9" name="椭圆 8"/>
          <p:cNvSpPr/>
          <p:nvPr/>
        </p:nvSpPr>
        <p:spPr>
          <a:xfrm>
            <a:off x="3887470" y="-2752090"/>
            <a:ext cx="4580890" cy="4580890"/>
          </a:xfrm>
          <a:prstGeom prst="ellipse">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图片包含 桌子, 照片, 木, 长凳&#10;&#10;描述已自动生成"/>
          <p:cNvPicPr>
            <a:picLocks noChangeAspect="1"/>
          </p:cNvPicPr>
          <p:nvPr/>
        </p:nvPicPr>
        <p:blipFill rotWithShape="1">
          <a:blip r:embed="rId1">
            <a:alphaModFix amt="30000"/>
            <a:extLst>
              <a:ext uri="{28A0092B-C50C-407E-A947-70E740481C1C}">
                <a14:useLocalDpi xmlns:a14="http://schemas.microsoft.com/office/drawing/2010/main" val="0"/>
              </a:ext>
            </a:extLst>
          </a:blip>
          <a:srcRect l="23101" t="6381" b="3868"/>
          <a:stretch>
            <a:fillRect/>
          </a:stretch>
        </p:blipFill>
        <p:spPr>
          <a:xfrm rot="16200000">
            <a:off x="2625621" y="-2657370"/>
            <a:ext cx="6858002" cy="12171473"/>
          </a:xfrm>
          <a:prstGeom prst="rect">
            <a:avLst/>
          </a:prstGeom>
        </p:spPr>
      </p:pic>
      <p:pic>
        <p:nvPicPr>
          <p:cNvPr id="35" name="图片 34" descr="图片包含 游戏机&#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1" r="38943" b="15871"/>
          <a:stretch>
            <a:fillRect/>
          </a:stretch>
        </p:blipFill>
        <p:spPr>
          <a:xfrm>
            <a:off x="10143405" y="3208723"/>
            <a:ext cx="2048595" cy="3649277"/>
          </a:xfrm>
          <a:prstGeom prst="rect">
            <a:avLst/>
          </a:prstGeom>
        </p:spPr>
      </p:pic>
      <p:sp>
        <p:nvSpPr>
          <p:cNvPr id="4" name="矩形 3"/>
          <p:cNvSpPr/>
          <p:nvPr/>
        </p:nvSpPr>
        <p:spPr>
          <a:xfrm>
            <a:off x="4178800" y="25630"/>
            <a:ext cx="4033520" cy="1106805"/>
          </a:xfrm>
          <a:prstGeom prst="rect">
            <a:avLst/>
          </a:prstGeom>
          <a:noFill/>
        </p:spPr>
        <p:txBody>
          <a:bodyPr vert="horz" wrap="none" lIns="91440" tIns="45720" rIns="91440" bIns="45720">
            <a:spAutoFit/>
          </a:bodyPr>
          <a:lstStyle/>
          <a:p>
            <a:pPr algn="ctr"/>
            <a:r>
              <a:rPr lang="zh-CN" altLang="en-US" sz="6600" b="1" spc="-150" dirty="0">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latin typeface="造字工房劲黑（非商用）常规体" pitchFamily="50" charset="-122"/>
                <a:ea typeface="造字工房劲黑（非商用）常规体" pitchFamily="50" charset="-122"/>
              </a:rPr>
              <a:t>乐队</a:t>
            </a:r>
            <a:r>
              <a:rPr lang="en-US" altLang="zh-CN" sz="6600" b="1" spc="-150" dirty="0">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latin typeface="造字工房劲黑（非商用）常规体" pitchFamily="50" charset="-122"/>
                <a:ea typeface="造字工房劲黑（非商用）常规体" pitchFamily="50" charset="-122"/>
              </a:rPr>
              <a:t>&amp;</a:t>
            </a:r>
            <a:r>
              <a:rPr lang="zh-CN" altLang="en-US" sz="6600" b="1" spc="-150" dirty="0">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latin typeface="造字工房劲黑（非商用）常规体" pitchFamily="50" charset="-122"/>
                <a:ea typeface="造字工房劲黑（非商用）常规体" pitchFamily="50" charset="-122"/>
              </a:rPr>
              <a:t>歌手</a:t>
            </a:r>
            <a:endParaRPr lang="zh-CN" altLang="en-US" sz="6600" b="1" spc="-150" dirty="0">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latin typeface="造字工房劲黑（非商用）常规体" pitchFamily="50" charset="-122"/>
              <a:ea typeface="造字工房劲黑（非商用）常规体" pitchFamily="50" charset="-122"/>
            </a:endParaRPr>
          </a:p>
        </p:txBody>
      </p:sp>
      <p:pic>
        <p:nvPicPr>
          <p:cNvPr id="34" name="图片 33" descr="图片包含 游戏机&#10;&#10;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t="1" r="38943" b="15871"/>
          <a:stretch>
            <a:fillRect/>
          </a:stretch>
        </p:blipFill>
        <p:spPr>
          <a:xfrm flipH="1" flipV="1">
            <a:off x="-31111" y="-1"/>
            <a:ext cx="2706193" cy="4820693"/>
          </a:xfrm>
          <a:prstGeom prst="rect">
            <a:avLst/>
          </a:prstGeom>
        </p:spPr>
      </p:pic>
      <p:sp>
        <p:nvSpPr>
          <p:cNvPr id="27" name="标题 1"/>
          <p:cNvSpPr>
            <a:spLocks noGrp="1"/>
          </p:cNvSpPr>
          <p:nvPr>
            <p:ph type="title"/>
          </p:nvPr>
        </p:nvSpPr>
        <p:spPr>
          <a:xfrm>
            <a:off x="9103995" y="838200"/>
            <a:ext cx="2411730" cy="5180965"/>
          </a:xfrm>
        </p:spPr>
        <p:txBody>
          <a:bodyPr>
            <a:noAutofit/>
          </a:bodyPr>
          <a:lstStyle/>
          <a:p>
            <a:pPr algn="dist"/>
            <a:r>
              <a:rPr lang="zh-CN" altLang="en-US" sz="12000" dirty="0">
                <a:ln>
                  <a:solidFill>
                    <a:schemeClr val="tx1"/>
                  </a:solidFill>
                </a:ln>
                <a:noFill/>
                <a:latin typeface="造字工房劲黑（非商用）常规体" pitchFamily="50" charset="-122"/>
                <a:ea typeface="造字工房劲黑（非商用）常规体" pitchFamily="50" charset="-122"/>
              </a:rPr>
              <a:t>细节拓展</a:t>
            </a:r>
            <a:endParaRPr lang="zh-CN" altLang="en-US" sz="12000" dirty="0">
              <a:ln>
                <a:solidFill>
                  <a:schemeClr val="tx1"/>
                </a:solidFill>
              </a:ln>
              <a:noFill/>
              <a:latin typeface="造字工房劲黑（非商用）常规体" pitchFamily="50" charset="-122"/>
              <a:ea typeface="造字工房劲黑（非商用）常规体" pitchFamily="50" charset="-122"/>
            </a:endParaRPr>
          </a:p>
        </p:txBody>
      </p:sp>
      <p:pic>
        <p:nvPicPr>
          <p:cNvPr id="15" name="图片 14"/>
          <p:cNvPicPr>
            <a:picLocks noChangeAspect="1"/>
          </p:cNvPicPr>
          <p:nvPr/>
        </p:nvPicPr>
        <p:blipFill>
          <a:blip r:embed="rId6"/>
          <a:stretch>
            <a:fillRect/>
          </a:stretch>
        </p:blipFill>
        <p:spPr>
          <a:xfrm>
            <a:off x="963295" y="1524635"/>
            <a:ext cx="3815080" cy="2386965"/>
          </a:xfrm>
          <a:prstGeom prst="rect">
            <a:avLst/>
          </a:prstGeom>
        </p:spPr>
      </p:pic>
      <p:pic>
        <p:nvPicPr>
          <p:cNvPr id="17" name="图片 16"/>
          <p:cNvPicPr>
            <a:picLocks noChangeAspect="1"/>
          </p:cNvPicPr>
          <p:nvPr/>
        </p:nvPicPr>
        <p:blipFill>
          <a:blip r:embed="rId7"/>
          <a:stretch>
            <a:fillRect/>
          </a:stretch>
        </p:blipFill>
        <p:spPr>
          <a:xfrm>
            <a:off x="963295" y="4197985"/>
            <a:ext cx="3814445" cy="2387600"/>
          </a:xfrm>
          <a:prstGeom prst="rect">
            <a:avLst/>
          </a:prstGeom>
        </p:spPr>
      </p:pic>
      <p:pic>
        <p:nvPicPr>
          <p:cNvPr id="20" name="图片 19"/>
          <p:cNvPicPr>
            <a:picLocks noChangeAspect="1"/>
          </p:cNvPicPr>
          <p:nvPr/>
        </p:nvPicPr>
        <p:blipFill>
          <a:blip r:embed="rId8"/>
          <a:stretch>
            <a:fillRect/>
          </a:stretch>
        </p:blipFill>
        <p:spPr>
          <a:xfrm>
            <a:off x="5374640" y="1524635"/>
            <a:ext cx="3729355" cy="2386965"/>
          </a:xfrm>
          <a:prstGeom prst="rect">
            <a:avLst/>
          </a:prstGeom>
        </p:spPr>
      </p:pic>
      <p:pic>
        <p:nvPicPr>
          <p:cNvPr id="21" name="图片 20"/>
          <p:cNvPicPr>
            <a:picLocks noChangeAspect="1"/>
          </p:cNvPicPr>
          <p:nvPr/>
        </p:nvPicPr>
        <p:blipFill>
          <a:blip r:embed="rId9"/>
          <a:stretch>
            <a:fillRect/>
          </a:stretch>
        </p:blipFill>
        <p:spPr>
          <a:xfrm>
            <a:off x="5374640" y="4197985"/>
            <a:ext cx="3729355" cy="2387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3" name="图片 2" descr="图片包含 桌子, 照片, 木, 长凳&#10;&#10;描述已自动生成"/>
          <p:cNvPicPr>
            <a:picLocks noChangeAspect="1"/>
          </p:cNvPicPr>
          <p:nvPr/>
        </p:nvPicPr>
        <p:blipFill rotWithShape="1">
          <a:blip r:embed="rId1">
            <a:alphaModFix amt="30000"/>
            <a:extLst>
              <a:ext uri="{28A0092B-C50C-407E-A947-70E740481C1C}">
                <a14:useLocalDpi xmlns:a14="http://schemas.microsoft.com/office/drawing/2010/main" val="0"/>
              </a:ext>
            </a:extLst>
          </a:blip>
          <a:srcRect l="23101" t="6381" b="3868"/>
          <a:stretch>
            <a:fillRect/>
          </a:stretch>
        </p:blipFill>
        <p:spPr>
          <a:xfrm rot="16200000">
            <a:off x="3105682" y="1848590"/>
            <a:ext cx="6858002" cy="12171473"/>
          </a:xfrm>
          <a:prstGeom prst="rect">
            <a:avLst/>
          </a:prstGeom>
        </p:spPr>
      </p:pic>
      <p:sp>
        <p:nvSpPr>
          <p:cNvPr id="51" name="îṥlîḑé"/>
          <p:cNvSpPr txBox="1"/>
          <p:nvPr/>
        </p:nvSpPr>
        <p:spPr>
          <a:xfrm>
            <a:off x="448831" y="5249187"/>
            <a:ext cx="6625069" cy="1386944"/>
          </a:xfrm>
          <a:prstGeom prst="rect">
            <a:avLst/>
          </a:prstGeom>
          <a:noFill/>
          <a:ln w="117475">
            <a:noFill/>
          </a:ln>
        </p:spPr>
        <p:txBody>
          <a:bodyPr wrap="none" rtlCol="0">
            <a:prstTxWarp prst="textPlain">
              <a:avLst/>
            </a:prstTxWarp>
            <a:spAutoFit/>
          </a:bodyPr>
          <a:lstStyle/>
          <a:p>
            <a:r>
              <a:rPr lang="zh-CN" altLang="en-US" sz="2800" b="1" dirty="0">
                <a:ln>
                  <a:solidFill>
                    <a:schemeClr val="tx1">
                      <a:alpha val="35000"/>
                    </a:schemeClr>
                  </a:solidFill>
                </a:ln>
                <a:noFill/>
                <a:latin typeface="Bahnschrift" panose="020B0502040204020203" pitchFamily="34" charset="0"/>
                <a:cs typeface="Arial" panose="020B0604020202020204" pitchFamily="34" charset="0"/>
              </a:rPr>
              <a:t>细节拓展</a:t>
            </a:r>
            <a:endParaRPr lang="zh-CN" altLang="en-US" sz="2800" b="1" dirty="0">
              <a:ln>
                <a:solidFill>
                  <a:schemeClr val="tx1">
                    <a:alpha val="35000"/>
                  </a:schemeClr>
                </a:solidFill>
              </a:ln>
              <a:noFill/>
              <a:latin typeface="Bahnschrift" panose="020B0502040204020203" pitchFamily="34" charset="0"/>
              <a:cs typeface="Arial" panose="020B0604020202020204" pitchFamily="34" charset="0"/>
            </a:endParaRPr>
          </a:p>
        </p:txBody>
      </p:sp>
      <p:sp>
        <p:nvSpPr>
          <p:cNvPr id="41" name="任意多边形: 形状 40"/>
          <p:cNvSpPr/>
          <p:nvPr/>
        </p:nvSpPr>
        <p:spPr>
          <a:xfrm>
            <a:off x="7929245" y="1812925"/>
            <a:ext cx="2799715" cy="3949700"/>
          </a:xfrm>
          <a:custGeom>
            <a:avLst/>
            <a:gdLst>
              <a:gd name="connsiteX0" fmla="*/ 0 w 2793594"/>
              <a:gd name="connsiteY0" fmla="*/ 0 h 2457541"/>
              <a:gd name="connsiteX1" fmla="*/ 530783 w 2793594"/>
              <a:gd name="connsiteY1" fmla="*/ 0 h 2457541"/>
              <a:gd name="connsiteX2" fmla="*/ 1033630 w 2793594"/>
              <a:gd name="connsiteY2" fmla="*/ 0 h 2457541"/>
              <a:gd name="connsiteX3" fmla="*/ 1620285 w 2793594"/>
              <a:gd name="connsiteY3" fmla="*/ 0 h 2457541"/>
              <a:gd name="connsiteX4" fmla="*/ 2179003 w 2793594"/>
              <a:gd name="connsiteY4" fmla="*/ 0 h 2457541"/>
              <a:gd name="connsiteX5" fmla="*/ 2793594 w 2793594"/>
              <a:gd name="connsiteY5" fmla="*/ 0 h 2457541"/>
              <a:gd name="connsiteX6" fmla="*/ 2790490 w 2793594"/>
              <a:gd name="connsiteY6" fmla="*/ 533253 h 2457541"/>
              <a:gd name="connsiteX7" fmla="*/ 2787527 w 2793594"/>
              <a:gd name="connsiteY7" fmla="*/ 1042267 h 2457541"/>
              <a:gd name="connsiteX8" fmla="*/ 2784988 w 2793594"/>
              <a:gd name="connsiteY8" fmla="*/ 1478564 h 2457541"/>
              <a:gd name="connsiteX9" fmla="*/ 2782025 w 2793594"/>
              <a:gd name="connsiteY9" fmla="*/ 1987578 h 2457541"/>
              <a:gd name="connsiteX10" fmla="*/ 2779485 w 2793594"/>
              <a:gd name="connsiteY10" fmla="*/ 2423876 h 2457541"/>
              <a:gd name="connsiteX11" fmla="*/ 2210607 w 2793594"/>
              <a:gd name="connsiteY11" fmla="*/ 2430946 h 2457541"/>
              <a:gd name="connsiteX12" fmla="*/ 1641730 w 2793594"/>
              <a:gd name="connsiteY12" fmla="*/ 2438015 h 2457541"/>
              <a:gd name="connsiteX13" fmla="*/ 1045763 w 2793594"/>
              <a:gd name="connsiteY13" fmla="*/ 2445422 h 2457541"/>
              <a:gd name="connsiteX14" fmla="*/ 70544 w 2793594"/>
              <a:gd name="connsiteY14" fmla="*/ 2457541 h 2457541"/>
              <a:gd name="connsiteX15" fmla="*/ 55024 w 2793594"/>
              <a:gd name="connsiteY15" fmla="*/ 1916882 h 2457541"/>
              <a:gd name="connsiteX16" fmla="*/ 42326 w 2793594"/>
              <a:gd name="connsiteY16" fmla="*/ 1474525 h 2457541"/>
              <a:gd name="connsiteX17" fmla="*/ 28218 w 2793594"/>
              <a:gd name="connsiteY17" fmla="*/ 983016 h 2457541"/>
              <a:gd name="connsiteX18" fmla="*/ 13403 w 2793594"/>
              <a:gd name="connsiteY18" fmla="*/ 466933 h 2457541"/>
              <a:gd name="connsiteX19" fmla="*/ 0 w 2793594"/>
              <a:gd name="connsiteY19" fmla="*/ 0 h 245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93594" h="2457541" fill="none" extrusionOk="0">
                <a:moveTo>
                  <a:pt x="0" y="0"/>
                </a:moveTo>
                <a:cubicBezTo>
                  <a:pt x="173465" y="-25086"/>
                  <a:pt x="352611" y="18258"/>
                  <a:pt x="530783" y="0"/>
                </a:cubicBezTo>
                <a:cubicBezTo>
                  <a:pt x="708955" y="-18258"/>
                  <a:pt x="918564" y="27719"/>
                  <a:pt x="1033630" y="0"/>
                </a:cubicBezTo>
                <a:cubicBezTo>
                  <a:pt x="1148696" y="-27719"/>
                  <a:pt x="1469614" y="59237"/>
                  <a:pt x="1620285" y="0"/>
                </a:cubicBezTo>
                <a:cubicBezTo>
                  <a:pt x="1770956" y="-59237"/>
                  <a:pt x="2005491" y="51947"/>
                  <a:pt x="2179003" y="0"/>
                </a:cubicBezTo>
                <a:cubicBezTo>
                  <a:pt x="2352515" y="-51947"/>
                  <a:pt x="2580120" y="35578"/>
                  <a:pt x="2793594" y="0"/>
                </a:cubicBezTo>
                <a:cubicBezTo>
                  <a:pt x="2812078" y="241177"/>
                  <a:pt x="2754753" y="382852"/>
                  <a:pt x="2790490" y="533253"/>
                </a:cubicBezTo>
                <a:cubicBezTo>
                  <a:pt x="2826227" y="683654"/>
                  <a:pt x="2753173" y="895131"/>
                  <a:pt x="2787527" y="1042267"/>
                </a:cubicBezTo>
                <a:cubicBezTo>
                  <a:pt x="2821881" y="1189402"/>
                  <a:pt x="2777870" y="1279815"/>
                  <a:pt x="2784988" y="1478564"/>
                </a:cubicBezTo>
                <a:cubicBezTo>
                  <a:pt x="2792105" y="1677313"/>
                  <a:pt x="2764640" y="1784722"/>
                  <a:pt x="2782025" y="1987578"/>
                </a:cubicBezTo>
                <a:cubicBezTo>
                  <a:pt x="2799410" y="2190434"/>
                  <a:pt x="2746764" y="2294682"/>
                  <a:pt x="2779485" y="2423876"/>
                </a:cubicBezTo>
                <a:cubicBezTo>
                  <a:pt x="2585119" y="2430355"/>
                  <a:pt x="2346004" y="2399357"/>
                  <a:pt x="2210607" y="2430946"/>
                </a:cubicBezTo>
                <a:cubicBezTo>
                  <a:pt x="2075210" y="2462535"/>
                  <a:pt x="1894527" y="2405993"/>
                  <a:pt x="1641730" y="2438015"/>
                </a:cubicBezTo>
                <a:cubicBezTo>
                  <a:pt x="1388933" y="2470038"/>
                  <a:pt x="1325879" y="2411330"/>
                  <a:pt x="1045763" y="2445422"/>
                </a:cubicBezTo>
                <a:cubicBezTo>
                  <a:pt x="765647" y="2479513"/>
                  <a:pt x="423159" y="2367177"/>
                  <a:pt x="70544" y="2457541"/>
                </a:cubicBezTo>
                <a:cubicBezTo>
                  <a:pt x="3171" y="2347224"/>
                  <a:pt x="124863" y="2148412"/>
                  <a:pt x="55024" y="1916882"/>
                </a:cubicBezTo>
                <a:cubicBezTo>
                  <a:pt x="-14815" y="1685352"/>
                  <a:pt x="48074" y="1657381"/>
                  <a:pt x="42326" y="1474525"/>
                </a:cubicBezTo>
                <a:cubicBezTo>
                  <a:pt x="36578" y="1291669"/>
                  <a:pt x="84519" y="1124470"/>
                  <a:pt x="28218" y="983016"/>
                </a:cubicBezTo>
                <a:cubicBezTo>
                  <a:pt x="-28084" y="841562"/>
                  <a:pt x="48930" y="609360"/>
                  <a:pt x="13403" y="466933"/>
                </a:cubicBezTo>
                <a:cubicBezTo>
                  <a:pt x="-22123" y="324506"/>
                  <a:pt x="34350" y="153394"/>
                  <a:pt x="0" y="0"/>
                </a:cubicBezTo>
                <a:close/>
              </a:path>
              <a:path w="2793594" h="2457541" stroke="0" extrusionOk="0">
                <a:moveTo>
                  <a:pt x="0" y="0"/>
                </a:moveTo>
                <a:cubicBezTo>
                  <a:pt x="241525" y="-40870"/>
                  <a:pt x="296952" y="7402"/>
                  <a:pt x="530783" y="0"/>
                </a:cubicBezTo>
                <a:cubicBezTo>
                  <a:pt x="764614" y="-7402"/>
                  <a:pt x="804158" y="8654"/>
                  <a:pt x="1005694" y="0"/>
                </a:cubicBezTo>
                <a:cubicBezTo>
                  <a:pt x="1207230" y="-8654"/>
                  <a:pt x="1319743" y="58072"/>
                  <a:pt x="1620285" y="0"/>
                </a:cubicBezTo>
                <a:cubicBezTo>
                  <a:pt x="1920827" y="-58072"/>
                  <a:pt x="1900507" y="52942"/>
                  <a:pt x="2151067" y="0"/>
                </a:cubicBezTo>
                <a:cubicBezTo>
                  <a:pt x="2401627" y="-52942"/>
                  <a:pt x="2612139" y="24428"/>
                  <a:pt x="2793594" y="0"/>
                </a:cubicBezTo>
                <a:cubicBezTo>
                  <a:pt x="2845986" y="169016"/>
                  <a:pt x="2776681" y="354863"/>
                  <a:pt x="2790490" y="533253"/>
                </a:cubicBezTo>
                <a:cubicBezTo>
                  <a:pt x="2804299" y="711643"/>
                  <a:pt x="2766333" y="793756"/>
                  <a:pt x="2787668" y="1018028"/>
                </a:cubicBezTo>
                <a:cubicBezTo>
                  <a:pt x="2809003" y="1242300"/>
                  <a:pt x="2728644" y="1329882"/>
                  <a:pt x="2784846" y="1502803"/>
                </a:cubicBezTo>
                <a:cubicBezTo>
                  <a:pt x="2841048" y="1675724"/>
                  <a:pt x="2741927" y="1747971"/>
                  <a:pt x="2782307" y="1939101"/>
                </a:cubicBezTo>
                <a:cubicBezTo>
                  <a:pt x="2822686" y="2130231"/>
                  <a:pt x="2735961" y="2254177"/>
                  <a:pt x="2779485" y="2423876"/>
                </a:cubicBezTo>
                <a:cubicBezTo>
                  <a:pt x="2613133" y="2469392"/>
                  <a:pt x="2388231" y="2421201"/>
                  <a:pt x="2237697" y="2430609"/>
                </a:cubicBezTo>
                <a:cubicBezTo>
                  <a:pt x="2087163" y="2440017"/>
                  <a:pt x="1967065" y="2414329"/>
                  <a:pt x="1722998" y="2437005"/>
                </a:cubicBezTo>
                <a:cubicBezTo>
                  <a:pt x="1478931" y="2459681"/>
                  <a:pt x="1305294" y="2435784"/>
                  <a:pt x="1127031" y="2444412"/>
                </a:cubicBezTo>
                <a:cubicBezTo>
                  <a:pt x="948768" y="2453040"/>
                  <a:pt x="814950" y="2417947"/>
                  <a:pt x="531064" y="2451818"/>
                </a:cubicBezTo>
                <a:cubicBezTo>
                  <a:pt x="247178" y="2485689"/>
                  <a:pt x="260348" y="2430679"/>
                  <a:pt x="70544" y="2457541"/>
                </a:cubicBezTo>
                <a:cubicBezTo>
                  <a:pt x="66601" y="2324198"/>
                  <a:pt x="82674" y="2110515"/>
                  <a:pt x="56435" y="1966033"/>
                </a:cubicBezTo>
                <a:cubicBezTo>
                  <a:pt x="30196" y="1821551"/>
                  <a:pt x="58348" y="1705248"/>
                  <a:pt x="43032" y="1499100"/>
                </a:cubicBezTo>
                <a:cubicBezTo>
                  <a:pt x="27716" y="1292952"/>
                  <a:pt x="38261" y="1195887"/>
                  <a:pt x="31039" y="1081318"/>
                </a:cubicBezTo>
                <a:cubicBezTo>
                  <a:pt x="23817" y="966749"/>
                  <a:pt x="67224" y="730939"/>
                  <a:pt x="18341" y="638961"/>
                </a:cubicBezTo>
                <a:cubicBezTo>
                  <a:pt x="-30541" y="546983"/>
                  <a:pt x="13561" y="188338"/>
                  <a:pt x="0" y="0"/>
                </a:cubicBezTo>
                <a:close/>
              </a:path>
            </a:pathLst>
          </a:custGeom>
          <a:solidFill>
            <a:schemeClr val="bg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图片包含 游戏机&#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1" r="38943" b="15871"/>
          <a:stretch>
            <a:fillRect/>
          </a:stretch>
        </p:blipFill>
        <p:spPr>
          <a:xfrm>
            <a:off x="9882857" y="2725750"/>
            <a:ext cx="2308671" cy="4112565"/>
          </a:xfrm>
          <a:prstGeom prst="rect">
            <a:avLst/>
          </a:prstGeom>
        </p:spPr>
      </p:pic>
      <p:grpSp>
        <p:nvGrpSpPr>
          <p:cNvPr id="7" name="组合 6"/>
          <p:cNvGrpSpPr/>
          <p:nvPr/>
        </p:nvGrpSpPr>
        <p:grpSpPr>
          <a:xfrm rot="20654812">
            <a:off x="4031559" y="-188278"/>
            <a:ext cx="4092398" cy="2294777"/>
            <a:chOff x="1337453" y="1618604"/>
            <a:chExt cx="1731271" cy="970795"/>
          </a:xfrm>
        </p:grpSpPr>
        <p:sp>
          <p:nvSpPr>
            <p:cNvPr id="8" name="任意多边形: 形状 7"/>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文本框 8"/>
            <p:cNvSpPr txBox="1"/>
            <p:nvPr/>
          </p:nvSpPr>
          <p:spPr>
            <a:xfrm rot="955637">
              <a:off x="1420345" y="1954507"/>
              <a:ext cx="1565487" cy="298989"/>
            </a:xfrm>
            <a:prstGeom prst="rect">
              <a:avLst/>
            </a:prstGeom>
            <a:noFill/>
          </p:spPr>
          <p:txBody>
            <a:bodyPr wrap="square" anchor="ctr">
              <a:spAutoFit/>
            </a:bodyPr>
            <a:lstStyle/>
            <a:p>
              <a:pPr algn="ctr"/>
              <a:r>
                <a:rPr kumimoji="0" lang="zh-CN" altLang="en-US" sz="4000" b="1" i="0" u="none" kern="1200" cap="none" spc="300" normalizeH="0" baseline="0" noProof="0" dirty="0">
                  <a:ln>
                    <a:noFill/>
                  </a:ln>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宠物集市沙龙</a:t>
              </a:r>
              <a:endParaRPr kumimoji="0" lang="zh-CN" altLang="en-US" sz="4000" b="1" i="0" u="none" kern="1200" cap="none" spc="300" normalizeH="0" baseline="0" noProof="0" dirty="0">
                <a:ln>
                  <a:noFill/>
                </a:ln>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pic>
        <p:nvPicPr>
          <p:cNvPr id="55" name="图片 54"/>
          <p:cNvPicPr>
            <a:picLocks noChangeAspect="1"/>
          </p:cNvPicPr>
          <p:nvPr/>
        </p:nvPicPr>
        <p:blipFill>
          <a:blip r:embed="rId5">
            <a:alphaModFix amt="85000"/>
          </a:blip>
          <a:stretch>
            <a:fillRect/>
          </a:stretch>
        </p:blipFill>
        <p:spPr>
          <a:xfrm rot="18493647">
            <a:off x="7767502" y="151057"/>
            <a:ext cx="542822" cy="593132"/>
          </a:xfrm>
          <a:prstGeom prst="rect">
            <a:avLst/>
          </a:prstGeom>
        </p:spPr>
      </p:pic>
      <p:pic>
        <p:nvPicPr>
          <p:cNvPr id="56" name="图片 55"/>
          <p:cNvPicPr>
            <a:picLocks noChangeAspect="1"/>
          </p:cNvPicPr>
          <p:nvPr/>
        </p:nvPicPr>
        <p:blipFill>
          <a:blip r:embed="rId5">
            <a:alphaModFix amt="85000"/>
          </a:blip>
          <a:stretch>
            <a:fillRect/>
          </a:stretch>
        </p:blipFill>
        <p:spPr>
          <a:xfrm rot="18493647">
            <a:off x="3846595" y="1157615"/>
            <a:ext cx="542822" cy="593132"/>
          </a:xfrm>
          <a:prstGeom prst="rect">
            <a:avLst/>
          </a:prstGeom>
        </p:spPr>
      </p:pic>
      <p:pic>
        <p:nvPicPr>
          <p:cNvPr id="57" name="图片 56"/>
          <p:cNvPicPr>
            <a:picLocks noChangeAspect="1"/>
          </p:cNvPicPr>
          <p:nvPr/>
        </p:nvPicPr>
        <p:blipFill>
          <a:blip r:embed="rId5">
            <a:alphaModFix amt="85000"/>
          </a:blip>
          <a:stretch>
            <a:fillRect/>
          </a:stretch>
        </p:blipFill>
        <p:spPr>
          <a:xfrm rot="3106353" flipV="1">
            <a:off x="7758357" y="1119512"/>
            <a:ext cx="542822" cy="593132"/>
          </a:xfrm>
          <a:prstGeom prst="rect">
            <a:avLst/>
          </a:prstGeom>
        </p:spPr>
      </p:pic>
      <p:pic>
        <p:nvPicPr>
          <p:cNvPr id="58" name="图片 57"/>
          <p:cNvPicPr>
            <a:picLocks noChangeAspect="1"/>
          </p:cNvPicPr>
          <p:nvPr/>
        </p:nvPicPr>
        <p:blipFill>
          <a:blip r:embed="rId5">
            <a:alphaModFix amt="85000"/>
          </a:blip>
          <a:stretch>
            <a:fillRect/>
          </a:stretch>
        </p:blipFill>
        <p:spPr>
          <a:xfrm rot="3106353" flipH="1">
            <a:off x="3845191" y="202338"/>
            <a:ext cx="542822" cy="593132"/>
          </a:xfrm>
          <a:prstGeom prst="rect">
            <a:avLst/>
          </a:prstGeom>
        </p:spPr>
      </p:pic>
      <p:pic>
        <p:nvPicPr>
          <p:cNvPr id="2" name="图片 1"/>
          <p:cNvPicPr>
            <a:picLocks noChangeAspect="1"/>
          </p:cNvPicPr>
          <p:nvPr/>
        </p:nvPicPr>
        <p:blipFill>
          <a:blip r:embed="rId6"/>
          <a:stretch>
            <a:fillRect/>
          </a:stretch>
        </p:blipFill>
        <p:spPr>
          <a:xfrm>
            <a:off x="297815" y="1922145"/>
            <a:ext cx="3434715" cy="2788920"/>
          </a:xfrm>
          <a:prstGeom prst="rect">
            <a:avLst/>
          </a:prstGeom>
        </p:spPr>
      </p:pic>
      <p:pic>
        <p:nvPicPr>
          <p:cNvPr id="4" name="图片 3"/>
          <p:cNvPicPr>
            <a:picLocks noChangeAspect="1"/>
          </p:cNvPicPr>
          <p:nvPr/>
        </p:nvPicPr>
        <p:blipFill>
          <a:blip r:embed="rId7"/>
          <a:stretch>
            <a:fillRect/>
          </a:stretch>
        </p:blipFill>
        <p:spPr>
          <a:xfrm>
            <a:off x="3902075" y="1990725"/>
            <a:ext cx="3435350" cy="2696845"/>
          </a:xfrm>
          <a:prstGeom prst="rect">
            <a:avLst/>
          </a:prstGeom>
        </p:spPr>
      </p:pic>
      <p:sp>
        <p:nvSpPr>
          <p:cNvPr id="5" name="文本框 4"/>
          <p:cNvSpPr txBox="1"/>
          <p:nvPr/>
        </p:nvSpPr>
        <p:spPr>
          <a:xfrm>
            <a:off x="8231505" y="2225675"/>
            <a:ext cx="2150110" cy="3192780"/>
          </a:xfrm>
          <a:prstGeom prst="rect">
            <a:avLst/>
          </a:prstGeom>
          <a:noFill/>
        </p:spPr>
        <p:txBody>
          <a:bodyPr wrap="square" rtlCol="0">
            <a:spAutoFit/>
          </a:bodyPr>
          <a:lstStyle/>
          <a:p>
            <a:pPr>
              <a:lnSpc>
                <a:spcPct val="160000"/>
              </a:lnSpc>
            </a:pPr>
            <a:r>
              <a:rPr lang="zh-CN" altLang="en-US"/>
              <a:t>在宠物经济日益发展的今天，铲屎官是一个庞大群体，在户外草地举办一场宠物相关主题的沙龙活动，定向吸引受众群体。</a:t>
            </a:r>
            <a:endParaRPr lang="zh-CN" altLang="en-US"/>
          </a:p>
        </p:txBody>
      </p:sp>
    </p:spTree>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3" name="图片 2" descr="图片包含 桌子, 照片, 木, 长凳&#10;&#10;描述已自动生成"/>
          <p:cNvPicPr>
            <a:picLocks noChangeAspect="1"/>
          </p:cNvPicPr>
          <p:nvPr/>
        </p:nvPicPr>
        <p:blipFill rotWithShape="1">
          <a:blip r:embed="rId1">
            <a:alphaModFix amt="30000"/>
            <a:extLst>
              <a:ext uri="{28A0092B-C50C-407E-A947-70E740481C1C}">
                <a14:useLocalDpi xmlns:a14="http://schemas.microsoft.com/office/drawing/2010/main" val="0"/>
              </a:ext>
            </a:extLst>
          </a:blip>
          <a:srcRect l="23101" t="6381" b="3868"/>
          <a:stretch>
            <a:fillRect/>
          </a:stretch>
        </p:blipFill>
        <p:spPr>
          <a:xfrm rot="16200000">
            <a:off x="2648482" y="-2676420"/>
            <a:ext cx="6858002" cy="12171473"/>
          </a:xfrm>
          <a:prstGeom prst="rect">
            <a:avLst/>
          </a:prstGeom>
        </p:spPr>
      </p:pic>
      <p:sp>
        <p:nvSpPr>
          <p:cNvPr id="41" name="任意多边形: 形状 40"/>
          <p:cNvSpPr/>
          <p:nvPr/>
        </p:nvSpPr>
        <p:spPr>
          <a:xfrm>
            <a:off x="7929245" y="1812925"/>
            <a:ext cx="2799715" cy="3949700"/>
          </a:xfrm>
          <a:custGeom>
            <a:avLst/>
            <a:gdLst>
              <a:gd name="connsiteX0" fmla="*/ 0 w 2793594"/>
              <a:gd name="connsiteY0" fmla="*/ 0 h 2457541"/>
              <a:gd name="connsiteX1" fmla="*/ 530783 w 2793594"/>
              <a:gd name="connsiteY1" fmla="*/ 0 h 2457541"/>
              <a:gd name="connsiteX2" fmla="*/ 1033630 w 2793594"/>
              <a:gd name="connsiteY2" fmla="*/ 0 h 2457541"/>
              <a:gd name="connsiteX3" fmla="*/ 1620285 w 2793594"/>
              <a:gd name="connsiteY3" fmla="*/ 0 h 2457541"/>
              <a:gd name="connsiteX4" fmla="*/ 2179003 w 2793594"/>
              <a:gd name="connsiteY4" fmla="*/ 0 h 2457541"/>
              <a:gd name="connsiteX5" fmla="*/ 2793594 w 2793594"/>
              <a:gd name="connsiteY5" fmla="*/ 0 h 2457541"/>
              <a:gd name="connsiteX6" fmla="*/ 2790490 w 2793594"/>
              <a:gd name="connsiteY6" fmla="*/ 533253 h 2457541"/>
              <a:gd name="connsiteX7" fmla="*/ 2787527 w 2793594"/>
              <a:gd name="connsiteY7" fmla="*/ 1042267 h 2457541"/>
              <a:gd name="connsiteX8" fmla="*/ 2784988 w 2793594"/>
              <a:gd name="connsiteY8" fmla="*/ 1478564 h 2457541"/>
              <a:gd name="connsiteX9" fmla="*/ 2782025 w 2793594"/>
              <a:gd name="connsiteY9" fmla="*/ 1987578 h 2457541"/>
              <a:gd name="connsiteX10" fmla="*/ 2779485 w 2793594"/>
              <a:gd name="connsiteY10" fmla="*/ 2423876 h 2457541"/>
              <a:gd name="connsiteX11" fmla="*/ 2210607 w 2793594"/>
              <a:gd name="connsiteY11" fmla="*/ 2430946 h 2457541"/>
              <a:gd name="connsiteX12" fmla="*/ 1641730 w 2793594"/>
              <a:gd name="connsiteY12" fmla="*/ 2438015 h 2457541"/>
              <a:gd name="connsiteX13" fmla="*/ 1045763 w 2793594"/>
              <a:gd name="connsiteY13" fmla="*/ 2445422 h 2457541"/>
              <a:gd name="connsiteX14" fmla="*/ 70544 w 2793594"/>
              <a:gd name="connsiteY14" fmla="*/ 2457541 h 2457541"/>
              <a:gd name="connsiteX15" fmla="*/ 55024 w 2793594"/>
              <a:gd name="connsiteY15" fmla="*/ 1916882 h 2457541"/>
              <a:gd name="connsiteX16" fmla="*/ 42326 w 2793594"/>
              <a:gd name="connsiteY16" fmla="*/ 1474525 h 2457541"/>
              <a:gd name="connsiteX17" fmla="*/ 28218 w 2793594"/>
              <a:gd name="connsiteY17" fmla="*/ 983016 h 2457541"/>
              <a:gd name="connsiteX18" fmla="*/ 13403 w 2793594"/>
              <a:gd name="connsiteY18" fmla="*/ 466933 h 2457541"/>
              <a:gd name="connsiteX19" fmla="*/ 0 w 2793594"/>
              <a:gd name="connsiteY19" fmla="*/ 0 h 245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93594" h="2457541" fill="none" extrusionOk="0">
                <a:moveTo>
                  <a:pt x="0" y="0"/>
                </a:moveTo>
                <a:cubicBezTo>
                  <a:pt x="173465" y="-25086"/>
                  <a:pt x="352611" y="18258"/>
                  <a:pt x="530783" y="0"/>
                </a:cubicBezTo>
                <a:cubicBezTo>
                  <a:pt x="708955" y="-18258"/>
                  <a:pt x="918564" y="27719"/>
                  <a:pt x="1033630" y="0"/>
                </a:cubicBezTo>
                <a:cubicBezTo>
                  <a:pt x="1148696" y="-27719"/>
                  <a:pt x="1469614" y="59237"/>
                  <a:pt x="1620285" y="0"/>
                </a:cubicBezTo>
                <a:cubicBezTo>
                  <a:pt x="1770956" y="-59237"/>
                  <a:pt x="2005491" y="51947"/>
                  <a:pt x="2179003" y="0"/>
                </a:cubicBezTo>
                <a:cubicBezTo>
                  <a:pt x="2352515" y="-51947"/>
                  <a:pt x="2580120" y="35578"/>
                  <a:pt x="2793594" y="0"/>
                </a:cubicBezTo>
                <a:cubicBezTo>
                  <a:pt x="2812078" y="241177"/>
                  <a:pt x="2754753" y="382852"/>
                  <a:pt x="2790490" y="533253"/>
                </a:cubicBezTo>
                <a:cubicBezTo>
                  <a:pt x="2826227" y="683654"/>
                  <a:pt x="2753173" y="895131"/>
                  <a:pt x="2787527" y="1042267"/>
                </a:cubicBezTo>
                <a:cubicBezTo>
                  <a:pt x="2821881" y="1189402"/>
                  <a:pt x="2777870" y="1279815"/>
                  <a:pt x="2784988" y="1478564"/>
                </a:cubicBezTo>
                <a:cubicBezTo>
                  <a:pt x="2792105" y="1677313"/>
                  <a:pt x="2764640" y="1784722"/>
                  <a:pt x="2782025" y="1987578"/>
                </a:cubicBezTo>
                <a:cubicBezTo>
                  <a:pt x="2799410" y="2190434"/>
                  <a:pt x="2746764" y="2294682"/>
                  <a:pt x="2779485" y="2423876"/>
                </a:cubicBezTo>
                <a:cubicBezTo>
                  <a:pt x="2585119" y="2430355"/>
                  <a:pt x="2346004" y="2399357"/>
                  <a:pt x="2210607" y="2430946"/>
                </a:cubicBezTo>
                <a:cubicBezTo>
                  <a:pt x="2075210" y="2462535"/>
                  <a:pt x="1894527" y="2405993"/>
                  <a:pt x="1641730" y="2438015"/>
                </a:cubicBezTo>
                <a:cubicBezTo>
                  <a:pt x="1388933" y="2470038"/>
                  <a:pt x="1325879" y="2411330"/>
                  <a:pt x="1045763" y="2445422"/>
                </a:cubicBezTo>
                <a:cubicBezTo>
                  <a:pt x="765647" y="2479513"/>
                  <a:pt x="423159" y="2367177"/>
                  <a:pt x="70544" y="2457541"/>
                </a:cubicBezTo>
                <a:cubicBezTo>
                  <a:pt x="3171" y="2347224"/>
                  <a:pt x="124863" y="2148412"/>
                  <a:pt x="55024" y="1916882"/>
                </a:cubicBezTo>
                <a:cubicBezTo>
                  <a:pt x="-14815" y="1685352"/>
                  <a:pt x="48074" y="1657381"/>
                  <a:pt x="42326" y="1474525"/>
                </a:cubicBezTo>
                <a:cubicBezTo>
                  <a:pt x="36578" y="1291669"/>
                  <a:pt x="84519" y="1124470"/>
                  <a:pt x="28218" y="983016"/>
                </a:cubicBezTo>
                <a:cubicBezTo>
                  <a:pt x="-28084" y="841562"/>
                  <a:pt x="48930" y="609360"/>
                  <a:pt x="13403" y="466933"/>
                </a:cubicBezTo>
                <a:cubicBezTo>
                  <a:pt x="-22123" y="324506"/>
                  <a:pt x="34350" y="153394"/>
                  <a:pt x="0" y="0"/>
                </a:cubicBezTo>
                <a:close/>
              </a:path>
              <a:path w="2793594" h="2457541" stroke="0" extrusionOk="0">
                <a:moveTo>
                  <a:pt x="0" y="0"/>
                </a:moveTo>
                <a:cubicBezTo>
                  <a:pt x="241525" y="-40870"/>
                  <a:pt x="296952" y="7402"/>
                  <a:pt x="530783" y="0"/>
                </a:cubicBezTo>
                <a:cubicBezTo>
                  <a:pt x="764614" y="-7402"/>
                  <a:pt x="804158" y="8654"/>
                  <a:pt x="1005694" y="0"/>
                </a:cubicBezTo>
                <a:cubicBezTo>
                  <a:pt x="1207230" y="-8654"/>
                  <a:pt x="1319743" y="58072"/>
                  <a:pt x="1620285" y="0"/>
                </a:cubicBezTo>
                <a:cubicBezTo>
                  <a:pt x="1920827" y="-58072"/>
                  <a:pt x="1900507" y="52942"/>
                  <a:pt x="2151067" y="0"/>
                </a:cubicBezTo>
                <a:cubicBezTo>
                  <a:pt x="2401627" y="-52942"/>
                  <a:pt x="2612139" y="24428"/>
                  <a:pt x="2793594" y="0"/>
                </a:cubicBezTo>
                <a:cubicBezTo>
                  <a:pt x="2845986" y="169016"/>
                  <a:pt x="2776681" y="354863"/>
                  <a:pt x="2790490" y="533253"/>
                </a:cubicBezTo>
                <a:cubicBezTo>
                  <a:pt x="2804299" y="711643"/>
                  <a:pt x="2766333" y="793756"/>
                  <a:pt x="2787668" y="1018028"/>
                </a:cubicBezTo>
                <a:cubicBezTo>
                  <a:pt x="2809003" y="1242300"/>
                  <a:pt x="2728644" y="1329882"/>
                  <a:pt x="2784846" y="1502803"/>
                </a:cubicBezTo>
                <a:cubicBezTo>
                  <a:pt x="2841048" y="1675724"/>
                  <a:pt x="2741927" y="1747971"/>
                  <a:pt x="2782307" y="1939101"/>
                </a:cubicBezTo>
                <a:cubicBezTo>
                  <a:pt x="2822686" y="2130231"/>
                  <a:pt x="2735961" y="2254177"/>
                  <a:pt x="2779485" y="2423876"/>
                </a:cubicBezTo>
                <a:cubicBezTo>
                  <a:pt x="2613133" y="2469392"/>
                  <a:pt x="2388231" y="2421201"/>
                  <a:pt x="2237697" y="2430609"/>
                </a:cubicBezTo>
                <a:cubicBezTo>
                  <a:pt x="2087163" y="2440017"/>
                  <a:pt x="1967065" y="2414329"/>
                  <a:pt x="1722998" y="2437005"/>
                </a:cubicBezTo>
                <a:cubicBezTo>
                  <a:pt x="1478931" y="2459681"/>
                  <a:pt x="1305294" y="2435784"/>
                  <a:pt x="1127031" y="2444412"/>
                </a:cubicBezTo>
                <a:cubicBezTo>
                  <a:pt x="948768" y="2453040"/>
                  <a:pt x="814950" y="2417947"/>
                  <a:pt x="531064" y="2451818"/>
                </a:cubicBezTo>
                <a:cubicBezTo>
                  <a:pt x="247178" y="2485689"/>
                  <a:pt x="260348" y="2430679"/>
                  <a:pt x="70544" y="2457541"/>
                </a:cubicBezTo>
                <a:cubicBezTo>
                  <a:pt x="66601" y="2324198"/>
                  <a:pt x="82674" y="2110515"/>
                  <a:pt x="56435" y="1966033"/>
                </a:cubicBezTo>
                <a:cubicBezTo>
                  <a:pt x="30196" y="1821551"/>
                  <a:pt x="58348" y="1705248"/>
                  <a:pt x="43032" y="1499100"/>
                </a:cubicBezTo>
                <a:cubicBezTo>
                  <a:pt x="27716" y="1292952"/>
                  <a:pt x="38261" y="1195887"/>
                  <a:pt x="31039" y="1081318"/>
                </a:cubicBezTo>
                <a:cubicBezTo>
                  <a:pt x="23817" y="966749"/>
                  <a:pt x="67224" y="730939"/>
                  <a:pt x="18341" y="638961"/>
                </a:cubicBezTo>
                <a:cubicBezTo>
                  <a:pt x="-30541" y="546983"/>
                  <a:pt x="13561" y="188338"/>
                  <a:pt x="0" y="0"/>
                </a:cubicBezTo>
                <a:close/>
              </a:path>
            </a:pathLst>
          </a:custGeom>
          <a:solidFill>
            <a:schemeClr val="bg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图片包含 游戏机&#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1" r="38943" b="15871"/>
          <a:stretch>
            <a:fillRect/>
          </a:stretch>
        </p:blipFill>
        <p:spPr>
          <a:xfrm>
            <a:off x="9882857" y="2725750"/>
            <a:ext cx="2308671" cy="4112565"/>
          </a:xfrm>
          <a:prstGeom prst="rect">
            <a:avLst/>
          </a:prstGeom>
        </p:spPr>
      </p:pic>
      <p:grpSp>
        <p:nvGrpSpPr>
          <p:cNvPr id="7" name="组合 6"/>
          <p:cNvGrpSpPr/>
          <p:nvPr/>
        </p:nvGrpSpPr>
        <p:grpSpPr>
          <a:xfrm rot="20654812">
            <a:off x="4031559" y="-188278"/>
            <a:ext cx="4092398" cy="2294777"/>
            <a:chOff x="1337453" y="1618604"/>
            <a:chExt cx="1731271" cy="970795"/>
          </a:xfrm>
        </p:grpSpPr>
        <p:sp>
          <p:nvSpPr>
            <p:cNvPr id="8" name="任意多边形: 形状 7"/>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文本框 8"/>
            <p:cNvSpPr txBox="1"/>
            <p:nvPr/>
          </p:nvSpPr>
          <p:spPr>
            <a:xfrm rot="955637">
              <a:off x="1420345" y="1954507"/>
              <a:ext cx="1565487" cy="298989"/>
            </a:xfrm>
            <a:prstGeom prst="rect">
              <a:avLst/>
            </a:prstGeom>
            <a:noFill/>
          </p:spPr>
          <p:txBody>
            <a:bodyPr wrap="square" anchor="ctr">
              <a:spAutoFit/>
            </a:bodyPr>
            <a:lstStyle/>
            <a:p>
              <a:pPr algn="ctr"/>
              <a:r>
                <a:rPr kumimoji="0" lang="zh-CN" altLang="en-US" sz="4000" b="1" i="0" u="none" kern="1200" cap="none" spc="300" normalizeH="0" baseline="0" noProof="0" dirty="0">
                  <a:ln>
                    <a:noFill/>
                  </a:ln>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宠主互动游戏</a:t>
              </a:r>
              <a:endParaRPr kumimoji="0" lang="zh-CN" altLang="en-US" sz="4000" b="1" i="0" u="none" kern="1200" cap="none" spc="300" normalizeH="0" baseline="0" noProof="0" dirty="0">
                <a:ln>
                  <a:noFill/>
                </a:ln>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pic>
        <p:nvPicPr>
          <p:cNvPr id="55" name="图片 54"/>
          <p:cNvPicPr>
            <a:picLocks noChangeAspect="1"/>
          </p:cNvPicPr>
          <p:nvPr/>
        </p:nvPicPr>
        <p:blipFill>
          <a:blip r:embed="rId5">
            <a:alphaModFix amt="85000"/>
          </a:blip>
          <a:stretch>
            <a:fillRect/>
          </a:stretch>
        </p:blipFill>
        <p:spPr>
          <a:xfrm rot="18493647">
            <a:off x="7767502" y="151057"/>
            <a:ext cx="542822" cy="593132"/>
          </a:xfrm>
          <a:prstGeom prst="rect">
            <a:avLst/>
          </a:prstGeom>
        </p:spPr>
      </p:pic>
      <p:pic>
        <p:nvPicPr>
          <p:cNvPr id="56" name="图片 55"/>
          <p:cNvPicPr>
            <a:picLocks noChangeAspect="1"/>
          </p:cNvPicPr>
          <p:nvPr/>
        </p:nvPicPr>
        <p:blipFill>
          <a:blip r:embed="rId5">
            <a:alphaModFix amt="85000"/>
          </a:blip>
          <a:stretch>
            <a:fillRect/>
          </a:stretch>
        </p:blipFill>
        <p:spPr>
          <a:xfrm rot="18493647">
            <a:off x="3846595" y="1157615"/>
            <a:ext cx="542822" cy="593132"/>
          </a:xfrm>
          <a:prstGeom prst="rect">
            <a:avLst/>
          </a:prstGeom>
        </p:spPr>
      </p:pic>
      <p:pic>
        <p:nvPicPr>
          <p:cNvPr id="57" name="图片 56"/>
          <p:cNvPicPr>
            <a:picLocks noChangeAspect="1"/>
          </p:cNvPicPr>
          <p:nvPr/>
        </p:nvPicPr>
        <p:blipFill>
          <a:blip r:embed="rId5">
            <a:alphaModFix amt="85000"/>
          </a:blip>
          <a:stretch>
            <a:fillRect/>
          </a:stretch>
        </p:blipFill>
        <p:spPr>
          <a:xfrm rot="3106353" flipV="1">
            <a:off x="7758357" y="1119512"/>
            <a:ext cx="542822" cy="593132"/>
          </a:xfrm>
          <a:prstGeom prst="rect">
            <a:avLst/>
          </a:prstGeom>
        </p:spPr>
      </p:pic>
      <p:pic>
        <p:nvPicPr>
          <p:cNvPr id="58" name="图片 57"/>
          <p:cNvPicPr>
            <a:picLocks noChangeAspect="1"/>
          </p:cNvPicPr>
          <p:nvPr/>
        </p:nvPicPr>
        <p:blipFill>
          <a:blip r:embed="rId5">
            <a:alphaModFix amt="85000"/>
          </a:blip>
          <a:stretch>
            <a:fillRect/>
          </a:stretch>
        </p:blipFill>
        <p:spPr>
          <a:xfrm rot="3106353" flipH="1">
            <a:off x="3845191" y="202338"/>
            <a:ext cx="542822" cy="593132"/>
          </a:xfrm>
          <a:prstGeom prst="rect">
            <a:avLst/>
          </a:prstGeom>
        </p:spPr>
      </p:pic>
      <p:sp>
        <p:nvSpPr>
          <p:cNvPr id="5" name="文本框 4"/>
          <p:cNvSpPr txBox="1"/>
          <p:nvPr/>
        </p:nvSpPr>
        <p:spPr>
          <a:xfrm>
            <a:off x="8253730" y="2052955"/>
            <a:ext cx="2150110" cy="3385820"/>
          </a:xfrm>
          <a:prstGeom prst="rect">
            <a:avLst/>
          </a:prstGeom>
          <a:noFill/>
        </p:spPr>
        <p:txBody>
          <a:bodyPr wrap="square" rtlCol="0">
            <a:spAutoFit/>
          </a:bodyPr>
          <a:lstStyle/>
          <a:p>
            <a:pPr>
              <a:lnSpc>
                <a:spcPct val="170000"/>
              </a:lnSpc>
            </a:pPr>
            <a:r>
              <a:rPr lang="zh-CN" altLang="en-US">
                <a:latin typeface="微软雅黑" panose="020B0503020204020204" charset="-122"/>
                <a:ea typeface="微软雅黑" panose="020B0503020204020204" charset="-122"/>
                <a:cs typeface="微软雅黑" panose="020B0503020204020204" charset="-122"/>
                <a:sym typeface="+mn-ea"/>
              </a:rPr>
              <a:t>宠物与主人互动比赛。或飞盘比赛，或赛跑比赛。</a:t>
            </a:r>
            <a:endParaRPr lang="zh-CN" altLang="en-US">
              <a:latin typeface="微软雅黑" panose="020B0503020204020204" charset="-122"/>
              <a:ea typeface="微软雅黑" panose="020B0503020204020204" charset="-122"/>
              <a:cs typeface="微软雅黑" panose="020B0503020204020204" charset="-122"/>
              <a:sym typeface="+mn-ea"/>
            </a:endParaRPr>
          </a:p>
          <a:p>
            <a:pPr>
              <a:lnSpc>
                <a:spcPct val="170000"/>
              </a:lnSpc>
            </a:pPr>
            <a:r>
              <a:rPr lang="zh-CN" altLang="en-US">
                <a:latin typeface="微软雅黑" panose="020B0503020204020204" charset="-122"/>
                <a:ea typeface="微软雅黑" panose="020B0503020204020204" charset="-122"/>
                <a:cs typeface="微软雅黑" panose="020B0503020204020204" charset="-122"/>
                <a:sym typeface="+mn-ea"/>
              </a:rPr>
              <a:t>获得比赛名次，即可活动精美礼品。</a:t>
            </a:r>
            <a:endParaRPr lang="zh-CN" altLang="en-US">
              <a:latin typeface="微软雅黑" panose="020B0503020204020204" charset="-122"/>
              <a:ea typeface="微软雅黑" panose="020B0503020204020204" charset="-122"/>
              <a:cs typeface="微软雅黑" panose="020B0503020204020204" charset="-122"/>
              <a:sym typeface="+mn-ea"/>
            </a:endParaRPr>
          </a:p>
          <a:p>
            <a:pPr>
              <a:lnSpc>
                <a:spcPct val="170000"/>
              </a:lnSpc>
            </a:pPr>
            <a:r>
              <a:rPr lang="zh-CN" altLang="en-US">
                <a:latin typeface="微软雅黑" panose="020B0503020204020204" charset="-122"/>
                <a:ea typeface="微软雅黑" panose="020B0503020204020204" charset="-122"/>
                <a:cs typeface="微软雅黑" panose="020B0503020204020204" charset="-122"/>
                <a:sym typeface="+mn-ea"/>
              </a:rPr>
              <a:t>此项目意在增加活动互动性、趣味性</a:t>
            </a:r>
            <a:endParaRPr lang="zh-CN" altLang="en-US">
              <a:latin typeface="微软雅黑" panose="020B0503020204020204" charset="-122"/>
              <a:ea typeface="微软雅黑" panose="020B0503020204020204" charset="-122"/>
              <a:cs typeface="微软雅黑" panose="020B0503020204020204" charset="-122"/>
              <a:sym typeface="+mn-ea"/>
            </a:endParaRPr>
          </a:p>
        </p:txBody>
      </p:sp>
      <p:sp>
        <p:nvSpPr>
          <p:cNvPr id="51" name="îṥlîḑé"/>
          <p:cNvSpPr txBox="1"/>
          <p:nvPr/>
        </p:nvSpPr>
        <p:spPr>
          <a:xfrm>
            <a:off x="448831" y="5249187"/>
            <a:ext cx="6625069" cy="1386944"/>
          </a:xfrm>
          <a:prstGeom prst="rect">
            <a:avLst/>
          </a:prstGeom>
          <a:noFill/>
          <a:ln w="117475">
            <a:noFill/>
          </a:ln>
        </p:spPr>
        <p:txBody>
          <a:bodyPr wrap="none" rtlCol="0">
            <a:prstTxWarp prst="textPlain">
              <a:avLst/>
            </a:prstTxWarp>
            <a:spAutoFit/>
          </a:bodyPr>
          <a:lstStyle/>
          <a:p>
            <a:r>
              <a:rPr lang="zh-CN" altLang="en-US" sz="2800" b="1" dirty="0">
                <a:ln>
                  <a:solidFill>
                    <a:schemeClr val="tx1">
                      <a:alpha val="35000"/>
                    </a:schemeClr>
                  </a:solidFill>
                </a:ln>
                <a:noFill/>
                <a:latin typeface="Bahnschrift" panose="020B0502040204020203" pitchFamily="34" charset="0"/>
                <a:cs typeface="Arial" panose="020B0604020202020204" pitchFamily="34" charset="0"/>
              </a:rPr>
              <a:t>细节拓展</a:t>
            </a:r>
            <a:endParaRPr lang="zh-CN" altLang="en-US" sz="2800" b="1" dirty="0">
              <a:ln>
                <a:solidFill>
                  <a:schemeClr val="tx1">
                    <a:alpha val="35000"/>
                  </a:schemeClr>
                </a:solidFill>
              </a:ln>
              <a:noFill/>
              <a:latin typeface="Bahnschrift" panose="020B0502040204020203" pitchFamily="34" charset="0"/>
              <a:cs typeface="Arial" panose="020B0604020202020204" pitchFamily="34" charset="0"/>
            </a:endParaRPr>
          </a:p>
        </p:txBody>
      </p:sp>
      <p:pic>
        <p:nvPicPr>
          <p:cNvPr id="4" name="图片 3"/>
          <p:cNvPicPr>
            <a:picLocks noChangeAspect="1"/>
          </p:cNvPicPr>
          <p:nvPr/>
        </p:nvPicPr>
        <p:blipFill>
          <a:blip r:embed="rId6"/>
          <a:stretch>
            <a:fillRect/>
          </a:stretch>
        </p:blipFill>
        <p:spPr>
          <a:xfrm>
            <a:off x="201295" y="1851025"/>
            <a:ext cx="3564255" cy="3230880"/>
          </a:xfrm>
          <a:prstGeom prst="rect">
            <a:avLst/>
          </a:prstGeom>
        </p:spPr>
      </p:pic>
      <p:pic>
        <p:nvPicPr>
          <p:cNvPr id="6" name="图片 5"/>
          <p:cNvPicPr>
            <a:picLocks noChangeAspect="1"/>
          </p:cNvPicPr>
          <p:nvPr/>
        </p:nvPicPr>
        <p:blipFill>
          <a:blip r:embed="rId7"/>
          <a:stretch>
            <a:fillRect/>
          </a:stretch>
        </p:blipFill>
        <p:spPr>
          <a:xfrm>
            <a:off x="3990975" y="1812925"/>
            <a:ext cx="3418840" cy="3231515"/>
          </a:xfrm>
          <a:prstGeom prst="rect">
            <a:avLst/>
          </a:prstGeom>
        </p:spPr>
      </p:pic>
    </p:spTree>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3" name="图片 2" descr="图片包含 桌子, 照片, 木, 长凳&#10;&#10;描述已自动生成"/>
          <p:cNvPicPr>
            <a:picLocks noChangeAspect="1"/>
          </p:cNvPicPr>
          <p:nvPr/>
        </p:nvPicPr>
        <p:blipFill rotWithShape="1">
          <a:blip r:embed="rId1">
            <a:alphaModFix amt="30000"/>
            <a:extLst>
              <a:ext uri="{28A0092B-C50C-407E-A947-70E740481C1C}">
                <a14:useLocalDpi xmlns:a14="http://schemas.microsoft.com/office/drawing/2010/main" val="0"/>
              </a:ext>
            </a:extLst>
          </a:blip>
          <a:srcRect l="23101" t="6381" b="3868"/>
          <a:stretch>
            <a:fillRect/>
          </a:stretch>
        </p:blipFill>
        <p:spPr>
          <a:xfrm rot="16200000">
            <a:off x="2648482" y="-2676420"/>
            <a:ext cx="6858002" cy="12171473"/>
          </a:xfrm>
          <a:prstGeom prst="rect">
            <a:avLst/>
          </a:prstGeom>
        </p:spPr>
      </p:pic>
      <p:sp>
        <p:nvSpPr>
          <p:cNvPr id="41" name="任意多边形: 形状 40"/>
          <p:cNvSpPr/>
          <p:nvPr/>
        </p:nvSpPr>
        <p:spPr>
          <a:xfrm>
            <a:off x="7929245" y="1812925"/>
            <a:ext cx="2799715" cy="3949700"/>
          </a:xfrm>
          <a:custGeom>
            <a:avLst/>
            <a:gdLst>
              <a:gd name="connsiteX0" fmla="*/ 0 w 2793594"/>
              <a:gd name="connsiteY0" fmla="*/ 0 h 2457541"/>
              <a:gd name="connsiteX1" fmla="*/ 530783 w 2793594"/>
              <a:gd name="connsiteY1" fmla="*/ 0 h 2457541"/>
              <a:gd name="connsiteX2" fmla="*/ 1033630 w 2793594"/>
              <a:gd name="connsiteY2" fmla="*/ 0 h 2457541"/>
              <a:gd name="connsiteX3" fmla="*/ 1620285 w 2793594"/>
              <a:gd name="connsiteY3" fmla="*/ 0 h 2457541"/>
              <a:gd name="connsiteX4" fmla="*/ 2179003 w 2793594"/>
              <a:gd name="connsiteY4" fmla="*/ 0 h 2457541"/>
              <a:gd name="connsiteX5" fmla="*/ 2793594 w 2793594"/>
              <a:gd name="connsiteY5" fmla="*/ 0 h 2457541"/>
              <a:gd name="connsiteX6" fmla="*/ 2790490 w 2793594"/>
              <a:gd name="connsiteY6" fmla="*/ 533253 h 2457541"/>
              <a:gd name="connsiteX7" fmla="*/ 2787527 w 2793594"/>
              <a:gd name="connsiteY7" fmla="*/ 1042267 h 2457541"/>
              <a:gd name="connsiteX8" fmla="*/ 2784988 w 2793594"/>
              <a:gd name="connsiteY8" fmla="*/ 1478564 h 2457541"/>
              <a:gd name="connsiteX9" fmla="*/ 2782025 w 2793594"/>
              <a:gd name="connsiteY9" fmla="*/ 1987578 h 2457541"/>
              <a:gd name="connsiteX10" fmla="*/ 2779485 w 2793594"/>
              <a:gd name="connsiteY10" fmla="*/ 2423876 h 2457541"/>
              <a:gd name="connsiteX11" fmla="*/ 2210607 w 2793594"/>
              <a:gd name="connsiteY11" fmla="*/ 2430946 h 2457541"/>
              <a:gd name="connsiteX12" fmla="*/ 1641730 w 2793594"/>
              <a:gd name="connsiteY12" fmla="*/ 2438015 h 2457541"/>
              <a:gd name="connsiteX13" fmla="*/ 1045763 w 2793594"/>
              <a:gd name="connsiteY13" fmla="*/ 2445422 h 2457541"/>
              <a:gd name="connsiteX14" fmla="*/ 70544 w 2793594"/>
              <a:gd name="connsiteY14" fmla="*/ 2457541 h 2457541"/>
              <a:gd name="connsiteX15" fmla="*/ 55024 w 2793594"/>
              <a:gd name="connsiteY15" fmla="*/ 1916882 h 2457541"/>
              <a:gd name="connsiteX16" fmla="*/ 42326 w 2793594"/>
              <a:gd name="connsiteY16" fmla="*/ 1474525 h 2457541"/>
              <a:gd name="connsiteX17" fmla="*/ 28218 w 2793594"/>
              <a:gd name="connsiteY17" fmla="*/ 983016 h 2457541"/>
              <a:gd name="connsiteX18" fmla="*/ 13403 w 2793594"/>
              <a:gd name="connsiteY18" fmla="*/ 466933 h 2457541"/>
              <a:gd name="connsiteX19" fmla="*/ 0 w 2793594"/>
              <a:gd name="connsiteY19" fmla="*/ 0 h 245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93594" h="2457541" fill="none" extrusionOk="0">
                <a:moveTo>
                  <a:pt x="0" y="0"/>
                </a:moveTo>
                <a:cubicBezTo>
                  <a:pt x="173465" y="-25086"/>
                  <a:pt x="352611" y="18258"/>
                  <a:pt x="530783" y="0"/>
                </a:cubicBezTo>
                <a:cubicBezTo>
                  <a:pt x="708955" y="-18258"/>
                  <a:pt x="918564" y="27719"/>
                  <a:pt x="1033630" y="0"/>
                </a:cubicBezTo>
                <a:cubicBezTo>
                  <a:pt x="1148696" y="-27719"/>
                  <a:pt x="1469614" y="59237"/>
                  <a:pt x="1620285" y="0"/>
                </a:cubicBezTo>
                <a:cubicBezTo>
                  <a:pt x="1770956" y="-59237"/>
                  <a:pt x="2005491" y="51947"/>
                  <a:pt x="2179003" y="0"/>
                </a:cubicBezTo>
                <a:cubicBezTo>
                  <a:pt x="2352515" y="-51947"/>
                  <a:pt x="2580120" y="35578"/>
                  <a:pt x="2793594" y="0"/>
                </a:cubicBezTo>
                <a:cubicBezTo>
                  <a:pt x="2812078" y="241177"/>
                  <a:pt x="2754753" y="382852"/>
                  <a:pt x="2790490" y="533253"/>
                </a:cubicBezTo>
                <a:cubicBezTo>
                  <a:pt x="2826227" y="683654"/>
                  <a:pt x="2753173" y="895131"/>
                  <a:pt x="2787527" y="1042267"/>
                </a:cubicBezTo>
                <a:cubicBezTo>
                  <a:pt x="2821881" y="1189402"/>
                  <a:pt x="2777870" y="1279815"/>
                  <a:pt x="2784988" y="1478564"/>
                </a:cubicBezTo>
                <a:cubicBezTo>
                  <a:pt x="2792105" y="1677313"/>
                  <a:pt x="2764640" y="1784722"/>
                  <a:pt x="2782025" y="1987578"/>
                </a:cubicBezTo>
                <a:cubicBezTo>
                  <a:pt x="2799410" y="2190434"/>
                  <a:pt x="2746764" y="2294682"/>
                  <a:pt x="2779485" y="2423876"/>
                </a:cubicBezTo>
                <a:cubicBezTo>
                  <a:pt x="2585119" y="2430355"/>
                  <a:pt x="2346004" y="2399357"/>
                  <a:pt x="2210607" y="2430946"/>
                </a:cubicBezTo>
                <a:cubicBezTo>
                  <a:pt x="2075210" y="2462535"/>
                  <a:pt x="1894527" y="2405993"/>
                  <a:pt x="1641730" y="2438015"/>
                </a:cubicBezTo>
                <a:cubicBezTo>
                  <a:pt x="1388933" y="2470038"/>
                  <a:pt x="1325879" y="2411330"/>
                  <a:pt x="1045763" y="2445422"/>
                </a:cubicBezTo>
                <a:cubicBezTo>
                  <a:pt x="765647" y="2479513"/>
                  <a:pt x="423159" y="2367177"/>
                  <a:pt x="70544" y="2457541"/>
                </a:cubicBezTo>
                <a:cubicBezTo>
                  <a:pt x="3171" y="2347224"/>
                  <a:pt x="124863" y="2148412"/>
                  <a:pt x="55024" y="1916882"/>
                </a:cubicBezTo>
                <a:cubicBezTo>
                  <a:pt x="-14815" y="1685352"/>
                  <a:pt x="48074" y="1657381"/>
                  <a:pt x="42326" y="1474525"/>
                </a:cubicBezTo>
                <a:cubicBezTo>
                  <a:pt x="36578" y="1291669"/>
                  <a:pt x="84519" y="1124470"/>
                  <a:pt x="28218" y="983016"/>
                </a:cubicBezTo>
                <a:cubicBezTo>
                  <a:pt x="-28084" y="841562"/>
                  <a:pt x="48930" y="609360"/>
                  <a:pt x="13403" y="466933"/>
                </a:cubicBezTo>
                <a:cubicBezTo>
                  <a:pt x="-22123" y="324506"/>
                  <a:pt x="34350" y="153394"/>
                  <a:pt x="0" y="0"/>
                </a:cubicBezTo>
                <a:close/>
              </a:path>
              <a:path w="2793594" h="2457541" stroke="0" extrusionOk="0">
                <a:moveTo>
                  <a:pt x="0" y="0"/>
                </a:moveTo>
                <a:cubicBezTo>
                  <a:pt x="241525" y="-40870"/>
                  <a:pt x="296952" y="7402"/>
                  <a:pt x="530783" y="0"/>
                </a:cubicBezTo>
                <a:cubicBezTo>
                  <a:pt x="764614" y="-7402"/>
                  <a:pt x="804158" y="8654"/>
                  <a:pt x="1005694" y="0"/>
                </a:cubicBezTo>
                <a:cubicBezTo>
                  <a:pt x="1207230" y="-8654"/>
                  <a:pt x="1319743" y="58072"/>
                  <a:pt x="1620285" y="0"/>
                </a:cubicBezTo>
                <a:cubicBezTo>
                  <a:pt x="1920827" y="-58072"/>
                  <a:pt x="1900507" y="52942"/>
                  <a:pt x="2151067" y="0"/>
                </a:cubicBezTo>
                <a:cubicBezTo>
                  <a:pt x="2401627" y="-52942"/>
                  <a:pt x="2612139" y="24428"/>
                  <a:pt x="2793594" y="0"/>
                </a:cubicBezTo>
                <a:cubicBezTo>
                  <a:pt x="2845986" y="169016"/>
                  <a:pt x="2776681" y="354863"/>
                  <a:pt x="2790490" y="533253"/>
                </a:cubicBezTo>
                <a:cubicBezTo>
                  <a:pt x="2804299" y="711643"/>
                  <a:pt x="2766333" y="793756"/>
                  <a:pt x="2787668" y="1018028"/>
                </a:cubicBezTo>
                <a:cubicBezTo>
                  <a:pt x="2809003" y="1242300"/>
                  <a:pt x="2728644" y="1329882"/>
                  <a:pt x="2784846" y="1502803"/>
                </a:cubicBezTo>
                <a:cubicBezTo>
                  <a:pt x="2841048" y="1675724"/>
                  <a:pt x="2741927" y="1747971"/>
                  <a:pt x="2782307" y="1939101"/>
                </a:cubicBezTo>
                <a:cubicBezTo>
                  <a:pt x="2822686" y="2130231"/>
                  <a:pt x="2735961" y="2254177"/>
                  <a:pt x="2779485" y="2423876"/>
                </a:cubicBezTo>
                <a:cubicBezTo>
                  <a:pt x="2613133" y="2469392"/>
                  <a:pt x="2388231" y="2421201"/>
                  <a:pt x="2237697" y="2430609"/>
                </a:cubicBezTo>
                <a:cubicBezTo>
                  <a:pt x="2087163" y="2440017"/>
                  <a:pt x="1967065" y="2414329"/>
                  <a:pt x="1722998" y="2437005"/>
                </a:cubicBezTo>
                <a:cubicBezTo>
                  <a:pt x="1478931" y="2459681"/>
                  <a:pt x="1305294" y="2435784"/>
                  <a:pt x="1127031" y="2444412"/>
                </a:cubicBezTo>
                <a:cubicBezTo>
                  <a:pt x="948768" y="2453040"/>
                  <a:pt x="814950" y="2417947"/>
                  <a:pt x="531064" y="2451818"/>
                </a:cubicBezTo>
                <a:cubicBezTo>
                  <a:pt x="247178" y="2485689"/>
                  <a:pt x="260348" y="2430679"/>
                  <a:pt x="70544" y="2457541"/>
                </a:cubicBezTo>
                <a:cubicBezTo>
                  <a:pt x="66601" y="2324198"/>
                  <a:pt x="82674" y="2110515"/>
                  <a:pt x="56435" y="1966033"/>
                </a:cubicBezTo>
                <a:cubicBezTo>
                  <a:pt x="30196" y="1821551"/>
                  <a:pt x="58348" y="1705248"/>
                  <a:pt x="43032" y="1499100"/>
                </a:cubicBezTo>
                <a:cubicBezTo>
                  <a:pt x="27716" y="1292952"/>
                  <a:pt x="38261" y="1195887"/>
                  <a:pt x="31039" y="1081318"/>
                </a:cubicBezTo>
                <a:cubicBezTo>
                  <a:pt x="23817" y="966749"/>
                  <a:pt x="67224" y="730939"/>
                  <a:pt x="18341" y="638961"/>
                </a:cubicBezTo>
                <a:cubicBezTo>
                  <a:pt x="-30541" y="546983"/>
                  <a:pt x="13561" y="188338"/>
                  <a:pt x="0" y="0"/>
                </a:cubicBezTo>
                <a:close/>
              </a:path>
            </a:pathLst>
          </a:custGeom>
          <a:solidFill>
            <a:schemeClr val="bg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图片包含 游戏机&#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1" r="38943" b="15871"/>
          <a:stretch>
            <a:fillRect/>
          </a:stretch>
        </p:blipFill>
        <p:spPr>
          <a:xfrm>
            <a:off x="9882857" y="2725750"/>
            <a:ext cx="2308671" cy="4112565"/>
          </a:xfrm>
          <a:prstGeom prst="rect">
            <a:avLst/>
          </a:prstGeom>
        </p:spPr>
      </p:pic>
      <p:grpSp>
        <p:nvGrpSpPr>
          <p:cNvPr id="7" name="组合 6"/>
          <p:cNvGrpSpPr/>
          <p:nvPr/>
        </p:nvGrpSpPr>
        <p:grpSpPr>
          <a:xfrm rot="20654812">
            <a:off x="4031559" y="-188278"/>
            <a:ext cx="4092398" cy="2294777"/>
            <a:chOff x="1337453" y="1618604"/>
            <a:chExt cx="1731271" cy="970795"/>
          </a:xfrm>
        </p:grpSpPr>
        <p:sp>
          <p:nvSpPr>
            <p:cNvPr id="8" name="任意多边形: 形状 7"/>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文本框 8"/>
            <p:cNvSpPr txBox="1"/>
            <p:nvPr/>
          </p:nvSpPr>
          <p:spPr>
            <a:xfrm rot="955637">
              <a:off x="1420345" y="1954507"/>
              <a:ext cx="1565487" cy="298989"/>
            </a:xfrm>
            <a:prstGeom prst="rect">
              <a:avLst/>
            </a:prstGeom>
            <a:noFill/>
          </p:spPr>
          <p:txBody>
            <a:bodyPr wrap="square" anchor="ctr">
              <a:spAutoFit/>
            </a:bodyPr>
            <a:lstStyle/>
            <a:p>
              <a:pPr algn="ctr"/>
              <a:r>
                <a:rPr kumimoji="0" lang="zh-CN" altLang="en-US" sz="4000" b="1" i="0" u="none" kern="1200" cap="none" spc="300" normalizeH="0" baseline="0" noProof="0" dirty="0">
                  <a:ln>
                    <a:noFill/>
                  </a:ln>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宠物跨栏演出</a:t>
              </a:r>
              <a:endParaRPr kumimoji="0" lang="zh-CN" altLang="en-US" sz="4000" b="1" i="0" u="none" kern="1200" cap="none" spc="300" normalizeH="0" baseline="0" noProof="0" dirty="0">
                <a:ln>
                  <a:noFill/>
                </a:ln>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pic>
        <p:nvPicPr>
          <p:cNvPr id="55" name="图片 54"/>
          <p:cNvPicPr>
            <a:picLocks noChangeAspect="1"/>
          </p:cNvPicPr>
          <p:nvPr/>
        </p:nvPicPr>
        <p:blipFill>
          <a:blip r:embed="rId5">
            <a:alphaModFix amt="85000"/>
          </a:blip>
          <a:stretch>
            <a:fillRect/>
          </a:stretch>
        </p:blipFill>
        <p:spPr>
          <a:xfrm rot="18493647">
            <a:off x="7767502" y="151057"/>
            <a:ext cx="542822" cy="593132"/>
          </a:xfrm>
          <a:prstGeom prst="rect">
            <a:avLst/>
          </a:prstGeom>
        </p:spPr>
      </p:pic>
      <p:pic>
        <p:nvPicPr>
          <p:cNvPr id="56" name="图片 55"/>
          <p:cNvPicPr>
            <a:picLocks noChangeAspect="1"/>
          </p:cNvPicPr>
          <p:nvPr/>
        </p:nvPicPr>
        <p:blipFill>
          <a:blip r:embed="rId5">
            <a:alphaModFix amt="85000"/>
          </a:blip>
          <a:stretch>
            <a:fillRect/>
          </a:stretch>
        </p:blipFill>
        <p:spPr>
          <a:xfrm rot="18493647">
            <a:off x="3846595" y="1157615"/>
            <a:ext cx="542822" cy="593132"/>
          </a:xfrm>
          <a:prstGeom prst="rect">
            <a:avLst/>
          </a:prstGeom>
        </p:spPr>
      </p:pic>
      <p:pic>
        <p:nvPicPr>
          <p:cNvPr id="57" name="图片 56"/>
          <p:cNvPicPr>
            <a:picLocks noChangeAspect="1"/>
          </p:cNvPicPr>
          <p:nvPr/>
        </p:nvPicPr>
        <p:blipFill>
          <a:blip r:embed="rId5">
            <a:alphaModFix amt="85000"/>
          </a:blip>
          <a:stretch>
            <a:fillRect/>
          </a:stretch>
        </p:blipFill>
        <p:spPr>
          <a:xfrm rot="3106353" flipV="1">
            <a:off x="7758357" y="1119512"/>
            <a:ext cx="542822" cy="593132"/>
          </a:xfrm>
          <a:prstGeom prst="rect">
            <a:avLst/>
          </a:prstGeom>
        </p:spPr>
      </p:pic>
      <p:pic>
        <p:nvPicPr>
          <p:cNvPr id="58" name="图片 57"/>
          <p:cNvPicPr>
            <a:picLocks noChangeAspect="1"/>
          </p:cNvPicPr>
          <p:nvPr/>
        </p:nvPicPr>
        <p:blipFill>
          <a:blip r:embed="rId5">
            <a:alphaModFix amt="85000"/>
          </a:blip>
          <a:stretch>
            <a:fillRect/>
          </a:stretch>
        </p:blipFill>
        <p:spPr>
          <a:xfrm rot="3106353" flipH="1">
            <a:off x="3845191" y="202338"/>
            <a:ext cx="542822" cy="593132"/>
          </a:xfrm>
          <a:prstGeom prst="rect">
            <a:avLst/>
          </a:prstGeom>
        </p:spPr>
      </p:pic>
      <p:sp>
        <p:nvSpPr>
          <p:cNvPr id="5" name="文本框 4"/>
          <p:cNvSpPr txBox="1"/>
          <p:nvPr/>
        </p:nvSpPr>
        <p:spPr>
          <a:xfrm>
            <a:off x="8253730" y="2052955"/>
            <a:ext cx="2150110" cy="3636010"/>
          </a:xfrm>
          <a:prstGeom prst="rect">
            <a:avLst/>
          </a:prstGeom>
          <a:noFill/>
        </p:spPr>
        <p:txBody>
          <a:bodyPr wrap="square" rtlCol="0">
            <a:spAutoFit/>
          </a:bodyPr>
          <a:lstStyle/>
          <a:p>
            <a:pPr>
              <a:lnSpc>
                <a:spcPct val="160000"/>
              </a:lnSpc>
            </a:pPr>
            <a:r>
              <a:rPr lang="zh-CN" altLang="en-US">
                <a:latin typeface="微软雅黑" panose="020B0503020204020204" charset="-122"/>
                <a:ea typeface="微软雅黑" panose="020B0503020204020204" charset="-122"/>
                <a:sym typeface="+mn-ea"/>
              </a:rPr>
              <a:t>由驯养师带领宠物现场表演宠物跨障碍表演，并现场抽取来宾基础实操教学。</a:t>
            </a:r>
            <a:endParaRPr lang="zh-CN" altLang="en-US">
              <a:latin typeface="微软雅黑" panose="020B0503020204020204" charset="-122"/>
              <a:ea typeface="微软雅黑" panose="020B0503020204020204" charset="-122"/>
            </a:endParaRPr>
          </a:p>
          <a:p>
            <a:pPr>
              <a:lnSpc>
                <a:spcPct val="160000"/>
              </a:lnSpc>
            </a:pPr>
            <a:r>
              <a:rPr lang="zh-CN" altLang="en-US">
                <a:latin typeface="微软雅黑" panose="020B0503020204020204" charset="-122"/>
                <a:ea typeface="微软雅黑" panose="020B0503020204020204" charset="-122"/>
                <a:sym typeface="+mn-ea"/>
              </a:rPr>
              <a:t>物料准备：由商家提供障碍物及表演宠物。</a:t>
            </a:r>
            <a:endParaRPr lang="zh-CN" altLang="en-US">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6"/>
          <a:stretch>
            <a:fillRect/>
          </a:stretch>
        </p:blipFill>
        <p:spPr>
          <a:xfrm>
            <a:off x="448945" y="1849120"/>
            <a:ext cx="6451600" cy="3696970"/>
          </a:xfrm>
          <a:prstGeom prst="rect">
            <a:avLst/>
          </a:prstGeom>
        </p:spPr>
      </p:pic>
      <p:sp>
        <p:nvSpPr>
          <p:cNvPr id="51" name="îṥlîḑé"/>
          <p:cNvSpPr txBox="1"/>
          <p:nvPr/>
        </p:nvSpPr>
        <p:spPr>
          <a:xfrm>
            <a:off x="448831" y="5249187"/>
            <a:ext cx="6625069" cy="1386944"/>
          </a:xfrm>
          <a:prstGeom prst="rect">
            <a:avLst/>
          </a:prstGeom>
          <a:noFill/>
          <a:ln w="117475">
            <a:noFill/>
          </a:ln>
        </p:spPr>
        <p:txBody>
          <a:bodyPr wrap="none" rtlCol="0">
            <a:prstTxWarp prst="textPlain">
              <a:avLst/>
            </a:prstTxWarp>
            <a:spAutoFit/>
          </a:bodyPr>
          <a:lstStyle/>
          <a:p>
            <a:r>
              <a:rPr lang="zh-CN" altLang="en-US" sz="2800" b="1" dirty="0">
                <a:ln>
                  <a:solidFill>
                    <a:schemeClr val="tx1">
                      <a:alpha val="35000"/>
                    </a:schemeClr>
                  </a:solidFill>
                </a:ln>
                <a:noFill/>
                <a:latin typeface="Bahnschrift" panose="020B0502040204020203" pitchFamily="34" charset="0"/>
                <a:cs typeface="Arial" panose="020B0604020202020204" pitchFamily="34" charset="0"/>
              </a:rPr>
              <a:t>细节拓展</a:t>
            </a:r>
            <a:endParaRPr lang="zh-CN" altLang="en-US" sz="2800" b="1" dirty="0">
              <a:ln>
                <a:solidFill>
                  <a:schemeClr val="tx1">
                    <a:alpha val="35000"/>
                  </a:schemeClr>
                </a:solidFill>
              </a:ln>
              <a:noFill/>
              <a:latin typeface="Bahnschrift" panose="020B0502040204020203" pitchFamily="34" charset="0"/>
              <a:cs typeface="Arial" panose="020B0604020202020204" pitchFamily="34" charset="0"/>
            </a:endParaRPr>
          </a:p>
        </p:txBody>
      </p:sp>
    </p:spTree>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3" name="图片 2" descr="图片包含 桌子, 照片, 木, 长凳&#10;&#10;描述已自动生成"/>
          <p:cNvPicPr>
            <a:picLocks noChangeAspect="1"/>
          </p:cNvPicPr>
          <p:nvPr/>
        </p:nvPicPr>
        <p:blipFill rotWithShape="1">
          <a:blip r:embed="rId1">
            <a:alphaModFix amt="30000"/>
            <a:extLst>
              <a:ext uri="{28A0092B-C50C-407E-A947-70E740481C1C}">
                <a14:useLocalDpi xmlns:a14="http://schemas.microsoft.com/office/drawing/2010/main" val="0"/>
              </a:ext>
            </a:extLst>
          </a:blip>
          <a:srcRect l="23101" t="6381" b="3868"/>
          <a:stretch>
            <a:fillRect/>
          </a:stretch>
        </p:blipFill>
        <p:spPr>
          <a:xfrm rot="16200000">
            <a:off x="2648482" y="-2676420"/>
            <a:ext cx="6858002" cy="12171473"/>
          </a:xfrm>
          <a:prstGeom prst="rect">
            <a:avLst/>
          </a:prstGeom>
        </p:spPr>
      </p:pic>
      <p:sp>
        <p:nvSpPr>
          <p:cNvPr id="41" name="任意多边形: 形状 40"/>
          <p:cNvSpPr/>
          <p:nvPr/>
        </p:nvSpPr>
        <p:spPr>
          <a:xfrm>
            <a:off x="8279130" y="1960245"/>
            <a:ext cx="2799715" cy="3949700"/>
          </a:xfrm>
          <a:custGeom>
            <a:avLst/>
            <a:gdLst>
              <a:gd name="connsiteX0" fmla="*/ 0 w 2793594"/>
              <a:gd name="connsiteY0" fmla="*/ 0 h 2457541"/>
              <a:gd name="connsiteX1" fmla="*/ 530783 w 2793594"/>
              <a:gd name="connsiteY1" fmla="*/ 0 h 2457541"/>
              <a:gd name="connsiteX2" fmla="*/ 1033630 w 2793594"/>
              <a:gd name="connsiteY2" fmla="*/ 0 h 2457541"/>
              <a:gd name="connsiteX3" fmla="*/ 1620285 w 2793594"/>
              <a:gd name="connsiteY3" fmla="*/ 0 h 2457541"/>
              <a:gd name="connsiteX4" fmla="*/ 2179003 w 2793594"/>
              <a:gd name="connsiteY4" fmla="*/ 0 h 2457541"/>
              <a:gd name="connsiteX5" fmla="*/ 2793594 w 2793594"/>
              <a:gd name="connsiteY5" fmla="*/ 0 h 2457541"/>
              <a:gd name="connsiteX6" fmla="*/ 2790490 w 2793594"/>
              <a:gd name="connsiteY6" fmla="*/ 533253 h 2457541"/>
              <a:gd name="connsiteX7" fmla="*/ 2787527 w 2793594"/>
              <a:gd name="connsiteY7" fmla="*/ 1042267 h 2457541"/>
              <a:gd name="connsiteX8" fmla="*/ 2784988 w 2793594"/>
              <a:gd name="connsiteY8" fmla="*/ 1478564 h 2457541"/>
              <a:gd name="connsiteX9" fmla="*/ 2782025 w 2793594"/>
              <a:gd name="connsiteY9" fmla="*/ 1987578 h 2457541"/>
              <a:gd name="connsiteX10" fmla="*/ 2779485 w 2793594"/>
              <a:gd name="connsiteY10" fmla="*/ 2423876 h 2457541"/>
              <a:gd name="connsiteX11" fmla="*/ 2210607 w 2793594"/>
              <a:gd name="connsiteY11" fmla="*/ 2430946 h 2457541"/>
              <a:gd name="connsiteX12" fmla="*/ 1641730 w 2793594"/>
              <a:gd name="connsiteY12" fmla="*/ 2438015 h 2457541"/>
              <a:gd name="connsiteX13" fmla="*/ 1045763 w 2793594"/>
              <a:gd name="connsiteY13" fmla="*/ 2445422 h 2457541"/>
              <a:gd name="connsiteX14" fmla="*/ 70544 w 2793594"/>
              <a:gd name="connsiteY14" fmla="*/ 2457541 h 2457541"/>
              <a:gd name="connsiteX15" fmla="*/ 55024 w 2793594"/>
              <a:gd name="connsiteY15" fmla="*/ 1916882 h 2457541"/>
              <a:gd name="connsiteX16" fmla="*/ 42326 w 2793594"/>
              <a:gd name="connsiteY16" fmla="*/ 1474525 h 2457541"/>
              <a:gd name="connsiteX17" fmla="*/ 28218 w 2793594"/>
              <a:gd name="connsiteY17" fmla="*/ 983016 h 2457541"/>
              <a:gd name="connsiteX18" fmla="*/ 13403 w 2793594"/>
              <a:gd name="connsiteY18" fmla="*/ 466933 h 2457541"/>
              <a:gd name="connsiteX19" fmla="*/ 0 w 2793594"/>
              <a:gd name="connsiteY19" fmla="*/ 0 h 245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93594" h="2457541" fill="none" extrusionOk="0">
                <a:moveTo>
                  <a:pt x="0" y="0"/>
                </a:moveTo>
                <a:cubicBezTo>
                  <a:pt x="173465" y="-25086"/>
                  <a:pt x="352611" y="18258"/>
                  <a:pt x="530783" y="0"/>
                </a:cubicBezTo>
                <a:cubicBezTo>
                  <a:pt x="708955" y="-18258"/>
                  <a:pt x="918564" y="27719"/>
                  <a:pt x="1033630" y="0"/>
                </a:cubicBezTo>
                <a:cubicBezTo>
                  <a:pt x="1148696" y="-27719"/>
                  <a:pt x="1469614" y="59237"/>
                  <a:pt x="1620285" y="0"/>
                </a:cubicBezTo>
                <a:cubicBezTo>
                  <a:pt x="1770956" y="-59237"/>
                  <a:pt x="2005491" y="51947"/>
                  <a:pt x="2179003" y="0"/>
                </a:cubicBezTo>
                <a:cubicBezTo>
                  <a:pt x="2352515" y="-51947"/>
                  <a:pt x="2580120" y="35578"/>
                  <a:pt x="2793594" y="0"/>
                </a:cubicBezTo>
                <a:cubicBezTo>
                  <a:pt x="2812078" y="241177"/>
                  <a:pt x="2754753" y="382852"/>
                  <a:pt x="2790490" y="533253"/>
                </a:cubicBezTo>
                <a:cubicBezTo>
                  <a:pt x="2826227" y="683654"/>
                  <a:pt x="2753173" y="895131"/>
                  <a:pt x="2787527" y="1042267"/>
                </a:cubicBezTo>
                <a:cubicBezTo>
                  <a:pt x="2821881" y="1189402"/>
                  <a:pt x="2777870" y="1279815"/>
                  <a:pt x="2784988" y="1478564"/>
                </a:cubicBezTo>
                <a:cubicBezTo>
                  <a:pt x="2792105" y="1677313"/>
                  <a:pt x="2764640" y="1784722"/>
                  <a:pt x="2782025" y="1987578"/>
                </a:cubicBezTo>
                <a:cubicBezTo>
                  <a:pt x="2799410" y="2190434"/>
                  <a:pt x="2746764" y="2294682"/>
                  <a:pt x="2779485" y="2423876"/>
                </a:cubicBezTo>
                <a:cubicBezTo>
                  <a:pt x="2585119" y="2430355"/>
                  <a:pt x="2346004" y="2399357"/>
                  <a:pt x="2210607" y="2430946"/>
                </a:cubicBezTo>
                <a:cubicBezTo>
                  <a:pt x="2075210" y="2462535"/>
                  <a:pt x="1894527" y="2405993"/>
                  <a:pt x="1641730" y="2438015"/>
                </a:cubicBezTo>
                <a:cubicBezTo>
                  <a:pt x="1388933" y="2470038"/>
                  <a:pt x="1325879" y="2411330"/>
                  <a:pt x="1045763" y="2445422"/>
                </a:cubicBezTo>
                <a:cubicBezTo>
                  <a:pt x="765647" y="2479513"/>
                  <a:pt x="423159" y="2367177"/>
                  <a:pt x="70544" y="2457541"/>
                </a:cubicBezTo>
                <a:cubicBezTo>
                  <a:pt x="3171" y="2347224"/>
                  <a:pt x="124863" y="2148412"/>
                  <a:pt x="55024" y="1916882"/>
                </a:cubicBezTo>
                <a:cubicBezTo>
                  <a:pt x="-14815" y="1685352"/>
                  <a:pt x="48074" y="1657381"/>
                  <a:pt x="42326" y="1474525"/>
                </a:cubicBezTo>
                <a:cubicBezTo>
                  <a:pt x="36578" y="1291669"/>
                  <a:pt x="84519" y="1124470"/>
                  <a:pt x="28218" y="983016"/>
                </a:cubicBezTo>
                <a:cubicBezTo>
                  <a:pt x="-28084" y="841562"/>
                  <a:pt x="48930" y="609360"/>
                  <a:pt x="13403" y="466933"/>
                </a:cubicBezTo>
                <a:cubicBezTo>
                  <a:pt x="-22123" y="324506"/>
                  <a:pt x="34350" y="153394"/>
                  <a:pt x="0" y="0"/>
                </a:cubicBezTo>
                <a:close/>
              </a:path>
              <a:path w="2793594" h="2457541" stroke="0" extrusionOk="0">
                <a:moveTo>
                  <a:pt x="0" y="0"/>
                </a:moveTo>
                <a:cubicBezTo>
                  <a:pt x="241525" y="-40870"/>
                  <a:pt x="296952" y="7402"/>
                  <a:pt x="530783" y="0"/>
                </a:cubicBezTo>
                <a:cubicBezTo>
                  <a:pt x="764614" y="-7402"/>
                  <a:pt x="804158" y="8654"/>
                  <a:pt x="1005694" y="0"/>
                </a:cubicBezTo>
                <a:cubicBezTo>
                  <a:pt x="1207230" y="-8654"/>
                  <a:pt x="1319743" y="58072"/>
                  <a:pt x="1620285" y="0"/>
                </a:cubicBezTo>
                <a:cubicBezTo>
                  <a:pt x="1920827" y="-58072"/>
                  <a:pt x="1900507" y="52942"/>
                  <a:pt x="2151067" y="0"/>
                </a:cubicBezTo>
                <a:cubicBezTo>
                  <a:pt x="2401627" y="-52942"/>
                  <a:pt x="2612139" y="24428"/>
                  <a:pt x="2793594" y="0"/>
                </a:cubicBezTo>
                <a:cubicBezTo>
                  <a:pt x="2845986" y="169016"/>
                  <a:pt x="2776681" y="354863"/>
                  <a:pt x="2790490" y="533253"/>
                </a:cubicBezTo>
                <a:cubicBezTo>
                  <a:pt x="2804299" y="711643"/>
                  <a:pt x="2766333" y="793756"/>
                  <a:pt x="2787668" y="1018028"/>
                </a:cubicBezTo>
                <a:cubicBezTo>
                  <a:pt x="2809003" y="1242300"/>
                  <a:pt x="2728644" y="1329882"/>
                  <a:pt x="2784846" y="1502803"/>
                </a:cubicBezTo>
                <a:cubicBezTo>
                  <a:pt x="2841048" y="1675724"/>
                  <a:pt x="2741927" y="1747971"/>
                  <a:pt x="2782307" y="1939101"/>
                </a:cubicBezTo>
                <a:cubicBezTo>
                  <a:pt x="2822686" y="2130231"/>
                  <a:pt x="2735961" y="2254177"/>
                  <a:pt x="2779485" y="2423876"/>
                </a:cubicBezTo>
                <a:cubicBezTo>
                  <a:pt x="2613133" y="2469392"/>
                  <a:pt x="2388231" y="2421201"/>
                  <a:pt x="2237697" y="2430609"/>
                </a:cubicBezTo>
                <a:cubicBezTo>
                  <a:pt x="2087163" y="2440017"/>
                  <a:pt x="1967065" y="2414329"/>
                  <a:pt x="1722998" y="2437005"/>
                </a:cubicBezTo>
                <a:cubicBezTo>
                  <a:pt x="1478931" y="2459681"/>
                  <a:pt x="1305294" y="2435784"/>
                  <a:pt x="1127031" y="2444412"/>
                </a:cubicBezTo>
                <a:cubicBezTo>
                  <a:pt x="948768" y="2453040"/>
                  <a:pt x="814950" y="2417947"/>
                  <a:pt x="531064" y="2451818"/>
                </a:cubicBezTo>
                <a:cubicBezTo>
                  <a:pt x="247178" y="2485689"/>
                  <a:pt x="260348" y="2430679"/>
                  <a:pt x="70544" y="2457541"/>
                </a:cubicBezTo>
                <a:cubicBezTo>
                  <a:pt x="66601" y="2324198"/>
                  <a:pt x="82674" y="2110515"/>
                  <a:pt x="56435" y="1966033"/>
                </a:cubicBezTo>
                <a:cubicBezTo>
                  <a:pt x="30196" y="1821551"/>
                  <a:pt x="58348" y="1705248"/>
                  <a:pt x="43032" y="1499100"/>
                </a:cubicBezTo>
                <a:cubicBezTo>
                  <a:pt x="27716" y="1292952"/>
                  <a:pt x="38261" y="1195887"/>
                  <a:pt x="31039" y="1081318"/>
                </a:cubicBezTo>
                <a:cubicBezTo>
                  <a:pt x="23817" y="966749"/>
                  <a:pt x="67224" y="730939"/>
                  <a:pt x="18341" y="638961"/>
                </a:cubicBezTo>
                <a:cubicBezTo>
                  <a:pt x="-30541" y="546983"/>
                  <a:pt x="13561" y="188338"/>
                  <a:pt x="0" y="0"/>
                </a:cubicBezTo>
                <a:close/>
              </a:path>
            </a:pathLst>
          </a:custGeom>
          <a:solidFill>
            <a:schemeClr val="bg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图片包含 游戏机&#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1" r="38943" b="15871"/>
          <a:stretch>
            <a:fillRect/>
          </a:stretch>
        </p:blipFill>
        <p:spPr>
          <a:xfrm>
            <a:off x="9882857" y="2725750"/>
            <a:ext cx="2308671" cy="4112565"/>
          </a:xfrm>
          <a:prstGeom prst="rect">
            <a:avLst/>
          </a:prstGeom>
        </p:spPr>
      </p:pic>
      <p:grpSp>
        <p:nvGrpSpPr>
          <p:cNvPr id="7" name="组合 6"/>
          <p:cNvGrpSpPr/>
          <p:nvPr/>
        </p:nvGrpSpPr>
        <p:grpSpPr>
          <a:xfrm rot="20654812">
            <a:off x="4031559" y="-188278"/>
            <a:ext cx="4092398" cy="2294777"/>
            <a:chOff x="1337453" y="1618604"/>
            <a:chExt cx="1731271" cy="970795"/>
          </a:xfrm>
        </p:grpSpPr>
        <p:sp>
          <p:nvSpPr>
            <p:cNvPr id="8" name="任意多边形: 形状 7"/>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文本框 8"/>
            <p:cNvSpPr txBox="1"/>
            <p:nvPr/>
          </p:nvSpPr>
          <p:spPr>
            <a:xfrm rot="955637">
              <a:off x="1420345" y="1954507"/>
              <a:ext cx="1565487" cy="298989"/>
            </a:xfrm>
            <a:prstGeom prst="rect">
              <a:avLst/>
            </a:prstGeom>
            <a:noFill/>
          </p:spPr>
          <p:txBody>
            <a:bodyPr wrap="square" anchor="ctr">
              <a:spAutoFit/>
            </a:bodyPr>
            <a:lstStyle/>
            <a:p>
              <a:pPr algn="ctr"/>
              <a:r>
                <a:rPr kumimoji="0" lang="zh-CN" altLang="en-US" sz="4000" b="1" i="0" u="none" kern="1200" cap="none" spc="300" normalizeH="0" baseline="0" noProof="0" dirty="0">
                  <a:ln>
                    <a:noFill/>
                  </a:ln>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宠物美容</a:t>
              </a:r>
              <a:r>
                <a:rPr kumimoji="0" lang="en-US" altLang="zh-CN" sz="4000" b="1" i="0" u="none" kern="1200" cap="none" spc="300" normalizeH="0" baseline="0" noProof="0" dirty="0">
                  <a:ln>
                    <a:noFill/>
                  </a:ln>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DIY</a:t>
              </a:r>
              <a:endParaRPr kumimoji="0" lang="en-US" altLang="zh-CN" sz="4000" b="1" i="0" u="none" kern="1200" cap="none" spc="300" normalizeH="0" baseline="0" noProof="0" dirty="0">
                <a:ln>
                  <a:noFill/>
                </a:ln>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pic>
        <p:nvPicPr>
          <p:cNvPr id="55" name="图片 54"/>
          <p:cNvPicPr>
            <a:picLocks noChangeAspect="1"/>
          </p:cNvPicPr>
          <p:nvPr/>
        </p:nvPicPr>
        <p:blipFill>
          <a:blip r:embed="rId5">
            <a:alphaModFix amt="85000"/>
          </a:blip>
          <a:stretch>
            <a:fillRect/>
          </a:stretch>
        </p:blipFill>
        <p:spPr>
          <a:xfrm rot="18493647">
            <a:off x="7767502" y="151057"/>
            <a:ext cx="542822" cy="593132"/>
          </a:xfrm>
          <a:prstGeom prst="rect">
            <a:avLst/>
          </a:prstGeom>
        </p:spPr>
      </p:pic>
      <p:pic>
        <p:nvPicPr>
          <p:cNvPr id="56" name="图片 55"/>
          <p:cNvPicPr>
            <a:picLocks noChangeAspect="1"/>
          </p:cNvPicPr>
          <p:nvPr/>
        </p:nvPicPr>
        <p:blipFill>
          <a:blip r:embed="rId5">
            <a:alphaModFix amt="85000"/>
          </a:blip>
          <a:stretch>
            <a:fillRect/>
          </a:stretch>
        </p:blipFill>
        <p:spPr>
          <a:xfrm rot="18493647">
            <a:off x="3846595" y="1157615"/>
            <a:ext cx="542822" cy="593132"/>
          </a:xfrm>
          <a:prstGeom prst="rect">
            <a:avLst/>
          </a:prstGeom>
        </p:spPr>
      </p:pic>
      <p:pic>
        <p:nvPicPr>
          <p:cNvPr id="57" name="图片 56"/>
          <p:cNvPicPr>
            <a:picLocks noChangeAspect="1"/>
          </p:cNvPicPr>
          <p:nvPr/>
        </p:nvPicPr>
        <p:blipFill>
          <a:blip r:embed="rId5">
            <a:alphaModFix amt="85000"/>
          </a:blip>
          <a:stretch>
            <a:fillRect/>
          </a:stretch>
        </p:blipFill>
        <p:spPr>
          <a:xfrm rot="3106353" flipV="1">
            <a:off x="7758357" y="1119512"/>
            <a:ext cx="542822" cy="593132"/>
          </a:xfrm>
          <a:prstGeom prst="rect">
            <a:avLst/>
          </a:prstGeom>
        </p:spPr>
      </p:pic>
      <p:pic>
        <p:nvPicPr>
          <p:cNvPr id="58" name="图片 57"/>
          <p:cNvPicPr>
            <a:picLocks noChangeAspect="1"/>
          </p:cNvPicPr>
          <p:nvPr/>
        </p:nvPicPr>
        <p:blipFill>
          <a:blip r:embed="rId5">
            <a:alphaModFix amt="85000"/>
          </a:blip>
          <a:stretch>
            <a:fillRect/>
          </a:stretch>
        </p:blipFill>
        <p:spPr>
          <a:xfrm rot="3106353" flipH="1">
            <a:off x="3845191" y="202338"/>
            <a:ext cx="542822" cy="593132"/>
          </a:xfrm>
          <a:prstGeom prst="rect">
            <a:avLst/>
          </a:prstGeom>
        </p:spPr>
      </p:pic>
      <p:sp>
        <p:nvSpPr>
          <p:cNvPr id="5" name="文本框 4"/>
          <p:cNvSpPr txBox="1"/>
          <p:nvPr/>
        </p:nvSpPr>
        <p:spPr>
          <a:xfrm>
            <a:off x="8603615" y="2200275"/>
            <a:ext cx="2150110" cy="3412490"/>
          </a:xfrm>
          <a:prstGeom prst="rect">
            <a:avLst/>
          </a:prstGeom>
          <a:noFill/>
        </p:spPr>
        <p:txBody>
          <a:bodyPr wrap="square" rtlCol="0">
            <a:spAutoFit/>
          </a:bodyPr>
          <a:lstStyle/>
          <a:p>
            <a:pPr>
              <a:lnSpc>
                <a:spcPct val="120000"/>
              </a:lnSpc>
            </a:pPr>
            <a:r>
              <a:rPr lang="zh-CN" altLang="en-US">
                <a:latin typeface="等线" panose="02010600030101010101" pitchFamily="2" charset="-122"/>
                <a:ea typeface="等线" panose="02010600030101010101" pitchFamily="2" charset="-122"/>
                <a:sym typeface="+mn-ea"/>
              </a:rPr>
              <a:t>美容类商家现场一对多，以实操形式，为宠物作简单基础美容示范。</a:t>
            </a:r>
            <a:endParaRPr lang="zh-CN" altLang="en-US">
              <a:latin typeface="等线" panose="02010600030101010101" pitchFamily="2" charset="-122"/>
              <a:ea typeface="等线" panose="02010600030101010101" pitchFamily="2" charset="-122"/>
            </a:endParaRPr>
          </a:p>
          <a:p>
            <a:pPr>
              <a:lnSpc>
                <a:spcPct val="120000"/>
              </a:lnSpc>
            </a:pPr>
            <a:r>
              <a:rPr lang="zh-CN" altLang="en-US">
                <a:latin typeface="等线" panose="02010600030101010101" pitchFamily="2" charset="-122"/>
                <a:ea typeface="等线" panose="02010600030101010101" pitchFamily="2" charset="-122"/>
                <a:sym typeface="+mn-ea"/>
              </a:rPr>
              <a:t>参与形式：此项可作为医疗类商家提问环节礼品馈赠，限定数量，参与嘉宾带上自己爱宠实操学习。</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6"/>
          <a:stretch>
            <a:fillRect/>
          </a:stretch>
        </p:blipFill>
        <p:spPr>
          <a:xfrm>
            <a:off x="183515" y="2085340"/>
            <a:ext cx="3800475" cy="3763010"/>
          </a:xfrm>
          <a:prstGeom prst="rect">
            <a:avLst/>
          </a:prstGeom>
        </p:spPr>
      </p:pic>
      <p:pic>
        <p:nvPicPr>
          <p:cNvPr id="6" name="图片 5"/>
          <p:cNvPicPr>
            <a:picLocks noChangeAspect="1"/>
          </p:cNvPicPr>
          <p:nvPr/>
        </p:nvPicPr>
        <p:blipFill>
          <a:blip r:embed="rId7"/>
          <a:stretch>
            <a:fillRect/>
          </a:stretch>
        </p:blipFill>
        <p:spPr>
          <a:xfrm>
            <a:off x="3983990" y="2094230"/>
            <a:ext cx="3923665" cy="3744595"/>
          </a:xfrm>
          <a:prstGeom prst="rect">
            <a:avLst/>
          </a:prstGeom>
        </p:spPr>
      </p:pic>
      <p:sp>
        <p:nvSpPr>
          <p:cNvPr id="51" name="îṥlîḑé"/>
          <p:cNvSpPr txBox="1"/>
          <p:nvPr/>
        </p:nvSpPr>
        <p:spPr>
          <a:xfrm>
            <a:off x="448831" y="5249187"/>
            <a:ext cx="6625069" cy="1386944"/>
          </a:xfrm>
          <a:prstGeom prst="rect">
            <a:avLst/>
          </a:prstGeom>
          <a:noFill/>
          <a:ln w="117475">
            <a:noFill/>
          </a:ln>
        </p:spPr>
        <p:txBody>
          <a:bodyPr wrap="none" rtlCol="0">
            <a:prstTxWarp prst="textPlain">
              <a:avLst/>
            </a:prstTxWarp>
            <a:spAutoFit/>
          </a:bodyPr>
          <a:lstStyle/>
          <a:p>
            <a:r>
              <a:rPr lang="zh-CN" altLang="en-US" sz="2800" b="1" dirty="0">
                <a:ln>
                  <a:solidFill>
                    <a:schemeClr val="tx1">
                      <a:alpha val="35000"/>
                    </a:schemeClr>
                  </a:solidFill>
                </a:ln>
                <a:noFill/>
                <a:latin typeface="Bahnschrift" panose="020B0502040204020203" pitchFamily="34" charset="0"/>
                <a:cs typeface="Arial" panose="020B0604020202020204" pitchFamily="34" charset="0"/>
              </a:rPr>
              <a:t>细节拓展</a:t>
            </a:r>
            <a:endParaRPr lang="zh-CN" altLang="en-US" sz="2800" b="1" dirty="0">
              <a:ln>
                <a:solidFill>
                  <a:schemeClr val="tx1">
                    <a:alpha val="35000"/>
                  </a:schemeClr>
                </a:solidFill>
              </a:ln>
              <a:noFill/>
              <a:latin typeface="Bahnschrift" panose="020B0502040204020203" pitchFamily="34" charset="0"/>
              <a:cs typeface="Arial" panose="020B0604020202020204" pitchFamily="34" charset="0"/>
            </a:endParaRPr>
          </a:p>
        </p:txBody>
      </p:sp>
    </p:spTree>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3" name="图片 2" descr="图片包含 桌子, 照片, 木, 长凳&#10;&#10;描述已自动生成"/>
          <p:cNvPicPr>
            <a:picLocks noChangeAspect="1"/>
          </p:cNvPicPr>
          <p:nvPr/>
        </p:nvPicPr>
        <p:blipFill rotWithShape="1">
          <a:blip r:embed="rId1">
            <a:alphaModFix amt="30000"/>
            <a:extLst>
              <a:ext uri="{28A0092B-C50C-407E-A947-70E740481C1C}">
                <a14:useLocalDpi xmlns:a14="http://schemas.microsoft.com/office/drawing/2010/main" val="0"/>
              </a:ext>
            </a:extLst>
          </a:blip>
          <a:srcRect l="23101" t="6381" b="3868"/>
          <a:stretch>
            <a:fillRect/>
          </a:stretch>
        </p:blipFill>
        <p:spPr>
          <a:xfrm rot="16200000">
            <a:off x="2648482" y="-2676420"/>
            <a:ext cx="6858002" cy="12171473"/>
          </a:xfrm>
          <a:prstGeom prst="rect">
            <a:avLst/>
          </a:prstGeom>
        </p:spPr>
      </p:pic>
      <p:sp>
        <p:nvSpPr>
          <p:cNvPr id="41" name="任意多边形: 形状 40"/>
          <p:cNvSpPr/>
          <p:nvPr/>
        </p:nvSpPr>
        <p:spPr>
          <a:xfrm>
            <a:off x="7929245" y="1812925"/>
            <a:ext cx="2799715" cy="3949700"/>
          </a:xfrm>
          <a:custGeom>
            <a:avLst/>
            <a:gdLst>
              <a:gd name="connsiteX0" fmla="*/ 0 w 2793594"/>
              <a:gd name="connsiteY0" fmla="*/ 0 h 2457541"/>
              <a:gd name="connsiteX1" fmla="*/ 530783 w 2793594"/>
              <a:gd name="connsiteY1" fmla="*/ 0 h 2457541"/>
              <a:gd name="connsiteX2" fmla="*/ 1033630 w 2793594"/>
              <a:gd name="connsiteY2" fmla="*/ 0 h 2457541"/>
              <a:gd name="connsiteX3" fmla="*/ 1620285 w 2793594"/>
              <a:gd name="connsiteY3" fmla="*/ 0 h 2457541"/>
              <a:gd name="connsiteX4" fmla="*/ 2179003 w 2793594"/>
              <a:gd name="connsiteY4" fmla="*/ 0 h 2457541"/>
              <a:gd name="connsiteX5" fmla="*/ 2793594 w 2793594"/>
              <a:gd name="connsiteY5" fmla="*/ 0 h 2457541"/>
              <a:gd name="connsiteX6" fmla="*/ 2790490 w 2793594"/>
              <a:gd name="connsiteY6" fmla="*/ 533253 h 2457541"/>
              <a:gd name="connsiteX7" fmla="*/ 2787527 w 2793594"/>
              <a:gd name="connsiteY7" fmla="*/ 1042267 h 2457541"/>
              <a:gd name="connsiteX8" fmla="*/ 2784988 w 2793594"/>
              <a:gd name="connsiteY8" fmla="*/ 1478564 h 2457541"/>
              <a:gd name="connsiteX9" fmla="*/ 2782025 w 2793594"/>
              <a:gd name="connsiteY9" fmla="*/ 1987578 h 2457541"/>
              <a:gd name="connsiteX10" fmla="*/ 2779485 w 2793594"/>
              <a:gd name="connsiteY10" fmla="*/ 2423876 h 2457541"/>
              <a:gd name="connsiteX11" fmla="*/ 2210607 w 2793594"/>
              <a:gd name="connsiteY11" fmla="*/ 2430946 h 2457541"/>
              <a:gd name="connsiteX12" fmla="*/ 1641730 w 2793594"/>
              <a:gd name="connsiteY12" fmla="*/ 2438015 h 2457541"/>
              <a:gd name="connsiteX13" fmla="*/ 1045763 w 2793594"/>
              <a:gd name="connsiteY13" fmla="*/ 2445422 h 2457541"/>
              <a:gd name="connsiteX14" fmla="*/ 70544 w 2793594"/>
              <a:gd name="connsiteY14" fmla="*/ 2457541 h 2457541"/>
              <a:gd name="connsiteX15" fmla="*/ 55024 w 2793594"/>
              <a:gd name="connsiteY15" fmla="*/ 1916882 h 2457541"/>
              <a:gd name="connsiteX16" fmla="*/ 42326 w 2793594"/>
              <a:gd name="connsiteY16" fmla="*/ 1474525 h 2457541"/>
              <a:gd name="connsiteX17" fmla="*/ 28218 w 2793594"/>
              <a:gd name="connsiteY17" fmla="*/ 983016 h 2457541"/>
              <a:gd name="connsiteX18" fmla="*/ 13403 w 2793594"/>
              <a:gd name="connsiteY18" fmla="*/ 466933 h 2457541"/>
              <a:gd name="connsiteX19" fmla="*/ 0 w 2793594"/>
              <a:gd name="connsiteY19" fmla="*/ 0 h 245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93594" h="2457541" fill="none" extrusionOk="0">
                <a:moveTo>
                  <a:pt x="0" y="0"/>
                </a:moveTo>
                <a:cubicBezTo>
                  <a:pt x="173465" y="-25086"/>
                  <a:pt x="352611" y="18258"/>
                  <a:pt x="530783" y="0"/>
                </a:cubicBezTo>
                <a:cubicBezTo>
                  <a:pt x="708955" y="-18258"/>
                  <a:pt x="918564" y="27719"/>
                  <a:pt x="1033630" y="0"/>
                </a:cubicBezTo>
                <a:cubicBezTo>
                  <a:pt x="1148696" y="-27719"/>
                  <a:pt x="1469614" y="59237"/>
                  <a:pt x="1620285" y="0"/>
                </a:cubicBezTo>
                <a:cubicBezTo>
                  <a:pt x="1770956" y="-59237"/>
                  <a:pt x="2005491" y="51947"/>
                  <a:pt x="2179003" y="0"/>
                </a:cubicBezTo>
                <a:cubicBezTo>
                  <a:pt x="2352515" y="-51947"/>
                  <a:pt x="2580120" y="35578"/>
                  <a:pt x="2793594" y="0"/>
                </a:cubicBezTo>
                <a:cubicBezTo>
                  <a:pt x="2812078" y="241177"/>
                  <a:pt x="2754753" y="382852"/>
                  <a:pt x="2790490" y="533253"/>
                </a:cubicBezTo>
                <a:cubicBezTo>
                  <a:pt x="2826227" y="683654"/>
                  <a:pt x="2753173" y="895131"/>
                  <a:pt x="2787527" y="1042267"/>
                </a:cubicBezTo>
                <a:cubicBezTo>
                  <a:pt x="2821881" y="1189402"/>
                  <a:pt x="2777870" y="1279815"/>
                  <a:pt x="2784988" y="1478564"/>
                </a:cubicBezTo>
                <a:cubicBezTo>
                  <a:pt x="2792105" y="1677313"/>
                  <a:pt x="2764640" y="1784722"/>
                  <a:pt x="2782025" y="1987578"/>
                </a:cubicBezTo>
                <a:cubicBezTo>
                  <a:pt x="2799410" y="2190434"/>
                  <a:pt x="2746764" y="2294682"/>
                  <a:pt x="2779485" y="2423876"/>
                </a:cubicBezTo>
                <a:cubicBezTo>
                  <a:pt x="2585119" y="2430355"/>
                  <a:pt x="2346004" y="2399357"/>
                  <a:pt x="2210607" y="2430946"/>
                </a:cubicBezTo>
                <a:cubicBezTo>
                  <a:pt x="2075210" y="2462535"/>
                  <a:pt x="1894527" y="2405993"/>
                  <a:pt x="1641730" y="2438015"/>
                </a:cubicBezTo>
                <a:cubicBezTo>
                  <a:pt x="1388933" y="2470038"/>
                  <a:pt x="1325879" y="2411330"/>
                  <a:pt x="1045763" y="2445422"/>
                </a:cubicBezTo>
                <a:cubicBezTo>
                  <a:pt x="765647" y="2479513"/>
                  <a:pt x="423159" y="2367177"/>
                  <a:pt x="70544" y="2457541"/>
                </a:cubicBezTo>
                <a:cubicBezTo>
                  <a:pt x="3171" y="2347224"/>
                  <a:pt x="124863" y="2148412"/>
                  <a:pt x="55024" y="1916882"/>
                </a:cubicBezTo>
                <a:cubicBezTo>
                  <a:pt x="-14815" y="1685352"/>
                  <a:pt x="48074" y="1657381"/>
                  <a:pt x="42326" y="1474525"/>
                </a:cubicBezTo>
                <a:cubicBezTo>
                  <a:pt x="36578" y="1291669"/>
                  <a:pt x="84519" y="1124470"/>
                  <a:pt x="28218" y="983016"/>
                </a:cubicBezTo>
                <a:cubicBezTo>
                  <a:pt x="-28084" y="841562"/>
                  <a:pt x="48930" y="609360"/>
                  <a:pt x="13403" y="466933"/>
                </a:cubicBezTo>
                <a:cubicBezTo>
                  <a:pt x="-22123" y="324506"/>
                  <a:pt x="34350" y="153394"/>
                  <a:pt x="0" y="0"/>
                </a:cubicBezTo>
                <a:close/>
              </a:path>
              <a:path w="2793594" h="2457541" stroke="0" extrusionOk="0">
                <a:moveTo>
                  <a:pt x="0" y="0"/>
                </a:moveTo>
                <a:cubicBezTo>
                  <a:pt x="241525" y="-40870"/>
                  <a:pt x="296952" y="7402"/>
                  <a:pt x="530783" y="0"/>
                </a:cubicBezTo>
                <a:cubicBezTo>
                  <a:pt x="764614" y="-7402"/>
                  <a:pt x="804158" y="8654"/>
                  <a:pt x="1005694" y="0"/>
                </a:cubicBezTo>
                <a:cubicBezTo>
                  <a:pt x="1207230" y="-8654"/>
                  <a:pt x="1319743" y="58072"/>
                  <a:pt x="1620285" y="0"/>
                </a:cubicBezTo>
                <a:cubicBezTo>
                  <a:pt x="1920827" y="-58072"/>
                  <a:pt x="1900507" y="52942"/>
                  <a:pt x="2151067" y="0"/>
                </a:cubicBezTo>
                <a:cubicBezTo>
                  <a:pt x="2401627" y="-52942"/>
                  <a:pt x="2612139" y="24428"/>
                  <a:pt x="2793594" y="0"/>
                </a:cubicBezTo>
                <a:cubicBezTo>
                  <a:pt x="2845986" y="169016"/>
                  <a:pt x="2776681" y="354863"/>
                  <a:pt x="2790490" y="533253"/>
                </a:cubicBezTo>
                <a:cubicBezTo>
                  <a:pt x="2804299" y="711643"/>
                  <a:pt x="2766333" y="793756"/>
                  <a:pt x="2787668" y="1018028"/>
                </a:cubicBezTo>
                <a:cubicBezTo>
                  <a:pt x="2809003" y="1242300"/>
                  <a:pt x="2728644" y="1329882"/>
                  <a:pt x="2784846" y="1502803"/>
                </a:cubicBezTo>
                <a:cubicBezTo>
                  <a:pt x="2841048" y="1675724"/>
                  <a:pt x="2741927" y="1747971"/>
                  <a:pt x="2782307" y="1939101"/>
                </a:cubicBezTo>
                <a:cubicBezTo>
                  <a:pt x="2822686" y="2130231"/>
                  <a:pt x="2735961" y="2254177"/>
                  <a:pt x="2779485" y="2423876"/>
                </a:cubicBezTo>
                <a:cubicBezTo>
                  <a:pt x="2613133" y="2469392"/>
                  <a:pt x="2388231" y="2421201"/>
                  <a:pt x="2237697" y="2430609"/>
                </a:cubicBezTo>
                <a:cubicBezTo>
                  <a:pt x="2087163" y="2440017"/>
                  <a:pt x="1967065" y="2414329"/>
                  <a:pt x="1722998" y="2437005"/>
                </a:cubicBezTo>
                <a:cubicBezTo>
                  <a:pt x="1478931" y="2459681"/>
                  <a:pt x="1305294" y="2435784"/>
                  <a:pt x="1127031" y="2444412"/>
                </a:cubicBezTo>
                <a:cubicBezTo>
                  <a:pt x="948768" y="2453040"/>
                  <a:pt x="814950" y="2417947"/>
                  <a:pt x="531064" y="2451818"/>
                </a:cubicBezTo>
                <a:cubicBezTo>
                  <a:pt x="247178" y="2485689"/>
                  <a:pt x="260348" y="2430679"/>
                  <a:pt x="70544" y="2457541"/>
                </a:cubicBezTo>
                <a:cubicBezTo>
                  <a:pt x="66601" y="2324198"/>
                  <a:pt x="82674" y="2110515"/>
                  <a:pt x="56435" y="1966033"/>
                </a:cubicBezTo>
                <a:cubicBezTo>
                  <a:pt x="30196" y="1821551"/>
                  <a:pt x="58348" y="1705248"/>
                  <a:pt x="43032" y="1499100"/>
                </a:cubicBezTo>
                <a:cubicBezTo>
                  <a:pt x="27716" y="1292952"/>
                  <a:pt x="38261" y="1195887"/>
                  <a:pt x="31039" y="1081318"/>
                </a:cubicBezTo>
                <a:cubicBezTo>
                  <a:pt x="23817" y="966749"/>
                  <a:pt x="67224" y="730939"/>
                  <a:pt x="18341" y="638961"/>
                </a:cubicBezTo>
                <a:cubicBezTo>
                  <a:pt x="-30541" y="546983"/>
                  <a:pt x="13561" y="188338"/>
                  <a:pt x="0" y="0"/>
                </a:cubicBezTo>
                <a:close/>
              </a:path>
            </a:pathLst>
          </a:custGeom>
          <a:solidFill>
            <a:schemeClr val="bg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图片包含 游戏机&#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1" r="38943" b="15871"/>
          <a:stretch>
            <a:fillRect/>
          </a:stretch>
        </p:blipFill>
        <p:spPr>
          <a:xfrm>
            <a:off x="9882857" y="2725750"/>
            <a:ext cx="2308671" cy="4112565"/>
          </a:xfrm>
          <a:prstGeom prst="rect">
            <a:avLst/>
          </a:prstGeom>
        </p:spPr>
      </p:pic>
      <p:grpSp>
        <p:nvGrpSpPr>
          <p:cNvPr id="7" name="组合 6"/>
          <p:cNvGrpSpPr/>
          <p:nvPr/>
        </p:nvGrpSpPr>
        <p:grpSpPr>
          <a:xfrm rot="20654812">
            <a:off x="4031559" y="-188278"/>
            <a:ext cx="4092398" cy="2294777"/>
            <a:chOff x="1337453" y="1618604"/>
            <a:chExt cx="1731271" cy="970795"/>
          </a:xfrm>
        </p:grpSpPr>
        <p:sp>
          <p:nvSpPr>
            <p:cNvPr id="8" name="任意多边形: 形状 7"/>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文本框 8"/>
            <p:cNvSpPr txBox="1"/>
            <p:nvPr/>
          </p:nvSpPr>
          <p:spPr>
            <a:xfrm rot="955637">
              <a:off x="1420345" y="1954507"/>
              <a:ext cx="1565487" cy="298989"/>
            </a:xfrm>
            <a:prstGeom prst="rect">
              <a:avLst/>
            </a:prstGeom>
            <a:noFill/>
          </p:spPr>
          <p:txBody>
            <a:bodyPr wrap="square" anchor="ctr">
              <a:spAutoFit/>
            </a:bodyPr>
            <a:lstStyle/>
            <a:p>
              <a:pPr algn="ctr"/>
              <a:r>
                <a:rPr kumimoji="0" lang="zh-CN" altLang="en-US" sz="4000" b="1" i="0" u="none" kern="1200" cap="none" spc="300" normalizeH="0" baseline="0" noProof="0" dirty="0">
                  <a:ln>
                    <a:noFill/>
                  </a:ln>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宠物跨栏演出</a:t>
              </a:r>
              <a:endParaRPr kumimoji="0" lang="zh-CN" altLang="en-US" sz="4000" b="1" i="0" u="none" kern="1200" cap="none" spc="300" normalizeH="0" baseline="0" noProof="0" dirty="0">
                <a:ln>
                  <a:noFill/>
                </a:ln>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pic>
        <p:nvPicPr>
          <p:cNvPr id="55" name="图片 54"/>
          <p:cNvPicPr>
            <a:picLocks noChangeAspect="1"/>
          </p:cNvPicPr>
          <p:nvPr/>
        </p:nvPicPr>
        <p:blipFill>
          <a:blip r:embed="rId5">
            <a:alphaModFix amt="85000"/>
          </a:blip>
          <a:stretch>
            <a:fillRect/>
          </a:stretch>
        </p:blipFill>
        <p:spPr>
          <a:xfrm rot="18493647">
            <a:off x="7767502" y="151057"/>
            <a:ext cx="542822" cy="593132"/>
          </a:xfrm>
          <a:prstGeom prst="rect">
            <a:avLst/>
          </a:prstGeom>
        </p:spPr>
      </p:pic>
      <p:pic>
        <p:nvPicPr>
          <p:cNvPr id="56" name="图片 55"/>
          <p:cNvPicPr>
            <a:picLocks noChangeAspect="1"/>
          </p:cNvPicPr>
          <p:nvPr/>
        </p:nvPicPr>
        <p:blipFill>
          <a:blip r:embed="rId5">
            <a:alphaModFix amt="85000"/>
          </a:blip>
          <a:stretch>
            <a:fillRect/>
          </a:stretch>
        </p:blipFill>
        <p:spPr>
          <a:xfrm rot="18493647">
            <a:off x="3846595" y="1157615"/>
            <a:ext cx="542822" cy="593132"/>
          </a:xfrm>
          <a:prstGeom prst="rect">
            <a:avLst/>
          </a:prstGeom>
        </p:spPr>
      </p:pic>
      <p:pic>
        <p:nvPicPr>
          <p:cNvPr id="57" name="图片 56"/>
          <p:cNvPicPr>
            <a:picLocks noChangeAspect="1"/>
          </p:cNvPicPr>
          <p:nvPr/>
        </p:nvPicPr>
        <p:blipFill>
          <a:blip r:embed="rId5">
            <a:alphaModFix amt="85000"/>
          </a:blip>
          <a:stretch>
            <a:fillRect/>
          </a:stretch>
        </p:blipFill>
        <p:spPr>
          <a:xfrm rot="3106353" flipV="1">
            <a:off x="7758357" y="1119512"/>
            <a:ext cx="542822" cy="593132"/>
          </a:xfrm>
          <a:prstGeom prst="rect">
            <a:avLst/>
          </a:prstGeom>
        </p:spPr>
      </p:pic>
      <p:pic>
        <p:nvPicPr>
          <p:cNvPr id="58" name="图片 57"/>
          <p:cNvPicPr>
            <a:picLocks noChangeAspect="1"/>
          </p:cNvPicPr>
          <p:nvPr/>
        </p:nvPicPr>
        <p:blipFill>
          <a:blip r:embed="rId5">
            <a:alphaModFix amt="85000"/>
          </a:blip>
          <a:stretch>
            <a:fillRect/>
          </a:stretch>
        </p:blipFill>
        <p:spPr>
          <a:xfrm rot="3106353" flipH="1">
            <a:off x="3845191" y="202338"/>
            <a:ext cx="542822" cy="593132"/>
          </a:xfrm>
          <a:prstGeom prst="rect">
            <a:avLst/>
          </a:prstGeom>
        </p:spPr>
      </p:pic>
      <p:sp>
        <p:nvSpPr>
          <p:cNvPr id="5" name="文本框 4"/>
          <p:cNvSpPr txBox="1"/>
          <p:nvPr/>
        </p:nvSpPr>
        <p:spPr>
          <a:xfrm>
            <a:off x="8253730" y="2052955"/>
            <a:ext cx="2150110" cy="3744595"/>
          </a:xfrm>
          <a:prstGeom prst="rect">
            <a:avLst/>
          </a:prstGeom>
          <a:noFill/>
        </p:spPr>
        <p:txBody>
          <a:bodyPr wrap="square" rtlCol="0">
            <a:spAutoFit/>
          </a:bodyPr>
          <a:lstStyle/>
          <a:p>
            <a:pPr>
              <a:lnSpc>
                <a:spcPct val="120000"/>
              </a:lnSpc>
            </a:pPr>
            <a:r>
              <a:rPr lang="zh-CN" altLang="en-US">
                <a:latin typeface="微软雅黑" panose="020B0503020204020204" charset="-122"/>
                <a:ea typeface="微软雅黑" panose="020B0503020204020204" charset="-122"/>
                <a:cs typeface="微软雅黑" panose="020B0503020204020204" charset="-122"/>
                <a:sym typeface="+mn-ea"/>
              </a:rPr>
              <a:t>设置固定展台，宠物们身着特定服饰展示。</a:t>
            </a:r>
            <a:endParaRPr lang="zh-CN" altLang="en-US">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a:latin typeface="微软雅黑" panose="020B0503020204020204" charset="-122"/>
                <a:ea typeface="微软雅黑" panose="020B0503020204020204" charset="-122"/>
                <a:cs typeface="微软雅黑" panose="020B0503020204020204" charset="-122"/>
                <a:sym typeface="+mn-ea"/>
              </a:rPr>
              <a:t>参与形式：铲屎官可自带相关服饰，主办准备相关服饰备选及填充。</a:t>
            </a:r>
            <a:endParaRPr lang="zh-CN" altLang="en-US">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a:latin typeface="微软雅黑" panose="020B0503020204020204" charset="-122"/>
                <a:ea typeface="微软雅黑" panose="020B0503020204020204" charset="-122"/>
                <a:cs typeface="微软雅黑" panose="020B0503020204020204" charset="-122"/>
                <a:sym typeface="+mn-ea"/>
              </a:rPr>
              <a:t>物料准备：填充服饰由商家赞助提供，服饰上可配品牌</a:t>
            </a:r>
            <a:r>
              <a:rPr lang="en-US" altLang="zh-CN">
                <a:latin typeface="微软雅黑" panose="020B0503020204020204" charset="-122"/>
                <a:ea typeface="微软雅黑" panose="020B0503020204020204" charset="-122"/>
                <a:cs typeface="微软雅黑" panose="020B0503020204020204" charset="-122"/>
                <a:sym typeface="+mn-ea"/>
              </a:rPr>
              <a:t>LOGO </a:t>
            </a:r>
            <a:r>
              <a:rPr lang="zh-CN" altLang="en-US">
                <a:latin typeface="微软雅黑" panose="020B0503020204020204" charset="-122"/>
                <a:ea typeface="微软雅黑" panose="020B0503020204020204" charset="-122"/>
                <a:cs typeface="微软雅黑" panose="020B0503020204020204" charset="-122"/>
                <a:sym typeface="+mn-ea"/>
              </a:rPr>
              <a:t>。</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6"/>
          <a:stretch>
            <a:fillRect/>
          </a:stretch>
        </p:blipFill>
        <p:spPr>
          <a:xfrm>
            <a:off x="638810" y="2012950"/>
            <a:ext cx="6244590" cy="3616325"/>
          </a:xfrm>
          <a:prstGeom prst="rect">
            <a:avLst/>
          </a:prstGeom>
        </p:spPr>
      </p:pic>
      <p:sp>
        <p:nvSpPr>
          <p:cNvPr id="51" name="îṥlîḑé"/>
          <p:cNvSpPr txBox="1"/>
          <p:nvPr/>
        </p:nvSpPr>
        <p:spPr>
          <a:xfrm>
            <a:off x="448831" y="5249187"/>
            <a:ext cx="6625069" cy="1386944"/>
          </a:xfrm>
          <a:prstGeom prst="rect">
            <a:avLst/>
          </a:prstGeom>
          <a:noFill/>
          <a:ln w="117475">
            <a:noFill/>
          </a:ln>
        </p:spPr>
        <p:txBody>
          <a:bodyPr wrap="none" rtlCol="0">
            <a:prstTxWarp prst="textPlain">
              <a:avLst/>
            </a:prstTxWarp>
            <a:spAutoFit/>
          </a:bodyPr>
          <a:lstStyle/>
          <a:p>
            <a:r>
              <a:rPr lang="zh-CN" altLang="en-US" sz="2800" b="1" dirty="0">
                <a:ln>
                  <a:solidFill>
                    <a:schemeClr val="tx1">
                      <a:alpha val="35000"/>
                    </a:schemeClr>
                  </a:solidFill>
                </a:ln>
                <a:noFill/>
                <a:latin typeface="Bahnschrift" panose="020B0502040204020203" pitchFamily="34" charset="0"/>
                <a:cs typeface="Arial" panose="020B0604020202020204" pitchFamily="34" charset="0"/>
              </a:rPr>
              <a:t>细节拓展</a:t>
            </a:r>
            <a:endParaRPr lang="zh-CN" altLang="en-US" sz="2800" b="1" dirty="0">
              <a:ln>
                <a:solidFill>
                  <a:schemeClr val="tx1">
                    <a:alpha val="35000"/>
                  </a:schemeClr>
                </a:solidFill>
              </a:ln>
              <a:noFill/>
              <a:latin typeface="Bahnschrift" panose="020B0502040204020203" pitchFamily="34" charset="0"/>
              <a:cs typeface="Arial" panose="020B0604020202020204" pitchFamily="34" charset="0"/>
            </a:endParaRPr>
          </a:p>
        </p:txBody>
      </p:sp>
    </p:spTree>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9C1"/>
        </a:solidFill>
        <a:effectLst/>
      </p:bgPr>
    </p:bg>
    <p:spTree>
      <p:nvGrpSpPr>
        <p:cNvPr id="1" name=""/>
        <p:cNvGrpSpPr/>
        <p:nvPr/>
      </p:nvGrpSpPr>
      <p:grpSpPr>
        <a:xfrm>
          <a:off x="0" y="0"/>
          <a:ext cx="0" cy="0"/>
          <a:chOff x="0" y="0"/>
          <a:chExt cx="0" cy="0"/>
        </a:xfrm>
      </p:grpSpPr>
      <p:sp>
        <p:nvSpPr>
          <p:cNvPr id="30" name="椭圆 29"/>
          <p:cNvSpPr/>
          <p:nvPr/>
        </p:nvSpPr>
        <p:spPr>
          <a:xfrm>
            <a:off x="4786530" y="-2313140"/>
            <a:ext cx="6861510" cy="6861510"/>
          </a:xfrm>
          <a:prstGeom prst="ellipse">
            <a:avLst/>
          </a:prstGeom>
          <a:solidFill>
            <a:srgbClr val="C9E3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桌子, 照片, 木, 长凳&#10;&#10;描述已自动生成"/>
          <p:cNvPicPr>
            <a:picLocks noChangeAspect="1"/>
          </p:cNvPicPr>
          <p:nvPr/>
        </p:nvPicPr>
        <p:blipFill rotWithShape="1">
          <a:blip r:embed="rId1">
            <a:alphaModFix amt="30000"/>
            <a:extLst>
              <a:ext uri="{28A0092B-C50C-407E-A947-70E740481C1C}">
                <a14:useLocalDpi xmlns:a14="http://schemas.microsoft.com/office/drawing/2010/main" val="0"/>
              </a:ext>
            </a:extLst>
          </a:blip>
          <a:srcRect l="23101" t="6381" b="3868"/>
          <a:stretch>
            <a:fillRect/>
          </a:stretch>
        </p:blipFill>
        <p:spPr>
          <a:xfrm rot="16200000">
            <a:off x="2656736" y="-2656735"/>
            <a:ext cx="6858002" cy="12171473"/>
          </a:xfrm>
          <a:prstGeom prst="rect">
            <a:avLst/>
          </a:prstGeom>
        </p:spPr>
      </p:pic>
      <p:sp>
        <p:nvSpPr>
          <p:cNvPr id="17" name="矩形 16"/>
          <p:cNvSpPr/>
          <p:nvPr/>
        </p:nvSpPr>
        <p:spPr>
          <a:xfrm>
            <a:off x="5112334" y="148377"/>
            <a:ext cx="6210300" cy="1938020"/>
          </a:xfrm>
          <a:prstGeom prst="rect">
            <a:avLst/>
          </a:prstGeom>
          <a:noFill/>
        </p:spPr>
        <p:txBody>
          <a:bodyPr wrap="none" lIns="91440" tIns="45720" rIns="91440" bIns="45720">
            <a:spAutoFit/>
          </a:bodyPr>
          <a:lstStyle/>
          <a:p>
            <a:pPr algn="dist"/>
            <a:r>
              <a:rPr lang="zh-CN" altLang="en-US" sz="12000" b="1" spc="-150" dirty="0">
                <a:ln>
                  <a:solidFill>
                    <a:schemeClr val="tx1">
                      <a:alpha val="94000"/>
                    </a:schemeClr>
                  </a:solidFill>
                </a:ln>
                <a:noFill/>
                <a:latin typeface="造字工房劲黑（非商用）常规体" pitchFamily="50" charset="-122"/>
                <a:ea typeface="造字工房劲黑（非商用）常规体" pitchFamily="50" charset="-122"/>
              </a:rPr>
              <a:t>细节拓展</a:t>
            </a:r>
            <a:endParaRPr lang="zh-CN" altLang="en-US" sz="12000" b="1" spc="-150" dirty="0">
              <a:ln>
                <a:solidFill>
                  <a:schemeClr val="tx1">
                    <a:alpha val="94000"/>
                  </a:schemeClr>
                </a:solidFill>
              </a:ln>
              <a:noFill/>
              <a:latin typeface="造字工房劲黑（非商用）常规体" pitchFamily="50" charset="-122"/>
              <a:ea typeface="造字工房劲黑（非商用）常规体" pitchFamily="50" charset="-122"/>
            </a:endParaRPr>
          </a:p>
        </p:txBody>
      </p:sp>
      <p:grpSp>
        <p:nvGrpSpPr>
          <p:cNvPr id="5" name="组合 4"/>
          <p:cNvGrpSpPr/>
          <p:nvPr/>
        </p:nvGrpSpPr>
        <p:grpSpPr>
          <a:xfrm rot="4484714">
            <a:off x="8885590" y="3280543"/>
            <a:ext cx="4577454" cy="2566766"/>
            <a:chOff x="1337453" y="1618604"/>
            <a:chExt cx="1731271" cy="970795"/>
          </a:xfrm>
        </p:grpSpPr>
        <p:sp>
          <p:nvSpPr>
            <p:cNvPr id="6" name="任意多边形: 形状 5"/>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p:cNvSpPr txBox="1"/>
            <p:nvPr/>
          </p:nvSpPr>
          <p:spPr>
            <a:xfrm rot="17115286">
              <a:off x="1999519" y="1427029"/>
              <a:ext cx="383308" cy="1379761"/>
            </a:xfrm>
            <a:prstGeom prst="rect">
              <a:avLst/>
            </a:prstGeom>
            <a:noFill/>
          </p:spPr>
          <p:txBody>
            <a:bodyPr vert="eaVert" wrap="square" anchor="ctr">
              <a:spAutoFit/>
            </a:bodyPr>
            <a:lstStyle/>
            <a:p>
              <a:pPr algn="dist"/>
              <a:r>
                <a:rPr kumimoji="0" lang="zh-CN" altLang="en-US" sz="5400" b="1" i="0" u="none" kern="1200" cap="none" spc="-150" normalizeH="0" baseline="0" noProof="0" dirty="0">
                  <a:ln>
                    <a:noFill/>
                  </a:ln>
                  <a: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后备箱集市</a:t>
              </a:r>
              <a:endParaRPr kumimoji="0" lang="zh-CN" altLang="en-US" sz="5400" b="1" i="0" u="none" kern="1200" cap="none" spc="-150" normalizeH="0" baseline="0" noProof="0" dirty="0">
                <a:ln>
                  <a:noFill/>
                </a:ln>
                <a: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sp>
        <p:nvSpPr>
          <p:cNvPr id="16" name="文本框 15"/>
          <p:cNvSpPr txBox="1"/>
          <p:nvPr/>
        </p:nvSpPr>
        <p:spPr>
          <a:xfrm rot="5400000">
            <a:off x="9331020" y="3334983"/>
            <a:ext cx="1935480" cy="307777"/>
          </a:xfrm>
          <a:prstGeom prst="rect">
            <a:avLst/>
          </a:prstGeom>
          <a:solidFill>
            <a:schemeClr val="bg1"/>
          </a:solidFill>
        </p:spPr>
        <p:txBody>
          <a:bodyPr wrap="square" rtlCol="0">
            <a:spAutoFit/>
          </a:bodyPr>
          <a:lstStyle/>
          <a:p>
            <a:pPr algn="ctr"/>
            <a:r>
              <a:rPr lang="en-US" altLang="zh-CN" sz="1400" i="1" spc="600" dirty="0">
                <a:solidFill>
                  <a:srgbClr val="2D2526"/>
                </a:solidFill>
                <a:latin typeface="Bebas" pitchFamily="2" charset="0"/>
              </a:rPr>
              <a:t>THE  KEY</a:t>
            </a:r>
            <a:endParaRPr lang="zh-CN" altLang="en-US" sz="1400" i="1" spc="600" dirty="0">
              <a:solidFill>
                <a:srgbClr val="2D2526"/>
              </a:solidFill>
              <a:latin typeface="Bebas" pitchFamily="2" charset="0"/>
            </a:endParaRPr>
          </a:p>
        </p:txBody>
      </p:sp>
      <p:sp>
        <p:nvSpPr>
          <p:cNvPr id="27" name="ïṡ1ídê"/>
          <p:cNvSpPr txBox="1"/>
          <p:nvPr/>
        </p:nvSpPr>
        <p:spPr>
          <a:xfrm rot="5400000">
            <a:off x="708652" y="3871780"/>
            <a:ext cx="2061396" cy="498675"/>
          </a:xfrm>
          <a:prstGeom prst="rect">
            <a:avLst/>
          </a:prstGeom>
          <a:noFill/>
          <a:ln w="117475">
            <a:noFill/>
          </a:ln>
        </p:spPr>
        <p:txBody>
          <a:bodyPr vert="eaVert" wrap="none" rtlCol="0">
            <a:prstTxWarp prst="textPlain">
              <a:avLst/>
            </a:prstTxWarp>
            <a:spAutoFit/>
          </a:bodyPr>
          <a:lstStyle/>
          <a:p>
            <a:r>
              <a:rPr lang="en-US" altLang="zh-CN" sz="4400" spc="100" dirty="0">
                <a:solidFill>
                  <a:srgbClr val="0079C1"/>
                </a:solidFill>
                <a:latin typeface="Bebas" pitchFamily="2" charset="0"/>
                <a:cs typeface="Arial" panose="020B0604020202020204" pitchFamily="34" charset="0"/>
              </a:rPr>
              <a:t>FIONA</a:t>
            </a:r>
            <a:endParaRPr lang="zh-CN" altLang="en-US" sz="4400" spc="100" dirty="0">
              <a:solidFill>
                <a:srgbClr val="0079C1"/>
              </a:solidFill>
              <a:latin typeface="Bebas" pitchFamily="2" charset="0"/>
              <a:cs typeface="Arial" panose="020B0604020202020204" pitchFamily="34" charset="0"/>
            </a:endParaRPr>
          </a:p>
        </p:txBody>
      </p:sp>
      <p:pic>
        <p:nvPicPr>
          <p:cNvPr id="2" name="图片 1" descr="图片包含 游戏机, 项链&#10;&#10;描述已自动生成"/>
          <p:cNvPicPr>
            <a:picLocks noChangeAspect="1"/>
          </p:cNvPicPr>
          <p:nvPr/>
        </p:nvPicPr>
        <p:blipFill>
          <a:blip r:embed="rId4" cstate="print">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a:off x="263" y="148605"/>
            <a:ext cx="2804201" cy="1869467"/>
          </a:xfrm>
          <a:prstGeom prst="rect">
            <a:avLst/>
          </a:prstGeom>
        </p:spPr>
      </p:pic>
      <p:pic>
        <p:nvPicPr>
          <p:cNvPr id="10" name="图片 9"/>
          <p:cNvPicPr>
            <a:picLocks noChangeAspect="1"/>
          </p:cNvPicPr>
          <p:nvPr/>
        </p:nvPicPr>
        <p:blipFill>
          <a:blip r:embed="rId6"/>
          <a:stretch>
            <a:fillRect/>
          </a:stretch>
        </p:blipFill>
        <p:spPr>
          <a:xfrm>
            <a:off x="488950" y="2520950"/>
            <a:ext cx="4297680" cy="2795270"/>
          </a:xfrm>
          <a:prstGeom prst="rect">
            <a:avLst/>
          </a:prstGeom>
        </p:spPr>
      </p:pic>
      <p:pic>
        <p:nvPicPr>
          <p:cNvPr id="11" name="图片 10"/>
          <p:cNvPicPr>
            <a:picLocks noChangeAspect="1"/>
          </p:cNvPicPr>
          <p:nvPr/>
        </p:nvPicPr>
        <p:blipFill>
          <a:blip r:embed="rId7"/>
          <a:stretch>
            <a:fillRect/>
          </a:stretch>
        </p:blipFill>
        <p:spPr>
          <a:xfrm>
            <a:off x="5112385" y="2457450"/>
            <a:ext cx="4343400" cy="285877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9C1"/>
        </a:solidFill>
        <a:effectLst/>
      </p:bgPr>
    </p:bg>
    <p:spTree>
      <p:nvGrpSpPr>
        <p:cNvPr id="1" name=""/>
        <p:cNvGrpSpPr/>
        <p:nvPr/>
      </p:nvGrpSpPr>
      <p:grpSpPr>
        <a:xfrm>
          <a:off x="0" y="0"/>
          <a:ext cx="0" cy="0"/>
          <a:chOff x="0" y="0"/>
          <a:chExt cx="0" cy="0"/>
        </a:xfrm>
      </p:grpSpPr>
      <p:sp>
        <p:nvSpPr>
          <p:cNvPr id="30" name="椭圆 29"/>
          <p:cNvSpPr/>
          <p:nvPr/>
        </p:nvSpPr>
        <p:spPr>
          <a:xfrm>
            <a:off x="4786530" y="-2313140"/>
            <a:ext cx="6861510" cy="6861510"/>
          </a:xfrm>
          <a:prstGeom prst="ellipse">
            <a:avLst/>
          </a:prstGeom>
          <a:solidFill>
            <a:srgbClr val="C9E3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桌子, 照片, 木, 长凳&#10;&#10;描述已自动生成"/>
          <p:cNvPicPr>
            <a:picLocks noChangeAspect="1"/>
          </p:cNvPicPr>
          <p:nvPr/>
        </p:nvPicPr>
        <p:blipFill rotWithShape="1">
          <a:blip r:embed="rId1">
            <a:alphaModFix amt="30000"/>
            <a:extLst>
              <a:ext uri="{28A0092B-C50C-407E-A947-70E740481C1C}">
                <a14:useLocalDpi xmlns:a14="http://schemas.microsoft.com/office/drawing/2010/main" val="0"/>
              </a:ext>
            </a:extLst>
          </a:blip>
          <a:srcRect l="23101" t="6381" b="3868"/>
          <a:stretch>
            <a:fillRect/>
          </a:stretch>
        </p:blipFill>
        <p:spPr>
          <a:xfrm rot="16200000">
            <a:off x="2656736" y="-2656735"/>
            <a:ext cx="6858002" cy="12171473"/>
          </a:xfrm>
          <a:prstGeom prst="rect">
            <a:avLst/>
          </a:prstGeom>
        </p:spPr>
      </p:pic>
      <p:sp>
        <p:nvSpPr>
          <p:cNvPr id="17" name="矩形 16"/>
          <p:cNvSpPr/>
          <p:nvPr/>
        </p:nvSpPr>
        <p:spPr>
          <a:xfrm>
            <a:off x="5112334" y="148377"/>
            <a:ext cx="6210300" cy="1938020"/>
          </a:xfrm>
          <a:prstGeom prst="rect">
            <a:avLst/>
          </a:prstGeom>
          <a:noFill/>
        </p:spPr>
        <p:txBody>
          <a:bodyPr wrap="none" lIns="91440" tIns="45720" rIns="91440" bIns="45720">
            <a:spAutoFit/>
          </a:bodyPr>
          <a:lstStyle/>
          <a:p>
            <a:pPr algn="dist"/>
            <a:r>
              <a:rPr lang="zh-CN" altLang="en-US" sz="12000" b="1" spc="-150" dirty="0">
                <a:ln>
                  <a:solidFill>
                    <a:schemeClr val="tx1">
                      <a:alpha val="94000"/>
                    </a:schemeClr>
                  </a:solidFill>
                </a:ln>
                <a:noFill/>
                <a:latin typeface="造字工房劲黑（非商用）常规体" pitchFamily="50" charset="-122"/>
                <a:ea typeface="造字工房劲黑（非商用）常规体" pitchFamily="50" charset="-122"/>
              </a:rPr>
              <a:t>细节拓展</a:t>
            </a:r>
            <a:endParaRPr lang="zh-CN" altLang="en-US" sz="12000" b="1" spc="-150" dirty="0">
              <a:ln>
                <a:solidFill>
                  <a:schemeClr val="tx1">
                    <a:alpha val="94000"/>
                  </a:schemeClr>
                </a:solidFill>
              </a:ln>
              <a:noFill/>
              <a:latin typeface="造字工房劲黑（非商用）常规体" pitchFamily="50" charset="-122"/>
              <a:ea typeface="造字工房劲黑（非商用）常规体" pitchFamily="50" charset="-122"/>
            </a:endParaRPr>
          </a:p>
        </p:txBody>
      </p:sp>
      <p:grpSp>
        <p:nvGrpSpPr>
          <p:cNvPr id="5" name="组合 4"/>
          <p:cNvGrpSpPr/>
          <p:nvPr/>
        </p:nvGrpSpPr>
        <p:grpSpPr>
          <a:xfrm rot="4484714">
            <a:off x="8885590" y="3280543"/>
            <a:ext cx="4577454" cy="2566766"/>
            <a:chOff x="1337453" y="1618604"/>
            <a:chExt cx="1731271" cy="970795"/>
          </a:xfrm>
        </p:grpSpPr>
        <p:sp>
          <p:nvSpPr>
            <p:cNvPr id="6" name="任意多边形: 形状 5"/>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p:cNvSpPr txBox="1"/>
            <p:nvPr/>
          </p:nvSpPr>
          <p:spPr>
            <a:xfrm rot="17115286">
              <a:off x="1999519" y="1427029"/>
              <a:ext cx="383308" cy="1379761"/>
            </a:xfrm>
            <a:prstGeom prst="rect">
              <a:avLst/>
            </a:prstGeom>
            <a:noFill/>
          </p:spPr>
          <p:txBody>
            <a:bodyPr vert="eaVert" wrap="square" anchor="ctr">
              <a:spAutoFit/>
            </a:bodyPr>
            <a:lstStyle/>
            <a:p>
              <a:pPr algn="dist"/>
              <a:r>
                <a:rPr kumimoji="0" lang="zh-CN" altLang="en-US" sz="5400" b="1" i="0" u="none" kern="1200" cap="none" spc="-150" normalizeH="0" baseline="0" noProof="0" dirty="0">
                  <a:ln>
                    <a:noFill/>
                  </a:ln>
                  <a: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露营晚会</a:t>
              </a:r>
              <a:endParaRPr kumimoji="0" lang="zh-CN" altLang="en-US" sz="5400" b="1" i="0" u="none" kern="1200" cap="none" spc="-150" normalizeH="0" baseline="0" noProof="0" dirty="0">
                <a:ln>
                  <a:noFill/>
                </a:ln>
                <a: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sp>
        <p:nvSpPr>
          <p:cNvPr id="16" name="文本框 15"/>
          <p:cNvSpPr txBox="1"/>
          <p:nvPr/>
        </p:nvSpPr>
        <p:spPr>
          <a:xfrm rot="5400000">
            <a:off x="9331020" y="3334983"/>
            <a:ext cx="1935480" cy="307777"/>
          </a:xfrm>
          <a:prstGeom prst="rect">
            <a:avLst/>
          </a:prstGeom>
          <a:solidFill>
            <a:schemeClr val="bg1"/>
          </a:solidFill>
        </p:spPr>
        <p:txBody>
          <a:bodyPr wrap="square" rtlCol="0">
            <a:spAutoFit/>
          </a:bodyPr>
          <a:lstStyle/>
          <a:p>
            <a:pPr algn="ctr"/>
            <a:r>
              <a:rPr lang="en-US" altLang="zh-CN" sz="1400" i="1" spc="600" dirty="0">
                <a:solidFill>
                  <a:srgbClr val="2D2526"/>
                </a:solidFill>
                <a:latin typeface="Bebas" pitchFamily="2" charset="0"/>
              </a:rPr>
              <a:t>THE  KEY</a:t>
            </a:r>
            <a:endParaRPr lang="zh-CN" altLang="en-US" sz="1400" i="1" spc="600" dirty="0">
              <a:solidFill>
                <a:srgbClr val="2D2526"/>
              </a:solidFill>
              <a:latin typeface="Bebas" pitchFamily="2" charset="0"/>
            </a:endParaRPr>
          </a:p>
        </p:txBody>
      </p:sp>
      <p:sp>
        <p:nvSpPr>
          <p:cNvPr id="27" name="ïṡ1ídê"/>
          <p:cNvSpPr txBox="1"/>
          <p:nvPr/>
        </p:nvSpPr>
        <p:spPr>
          <a:xfrm rot="5400000">
            <a:off x="708652" y="3871780"/>
            <a:ext cx="2061396" cy="498675"/>
          </a:xfrm>
          <a:prstGeom prst="rect">
            <a:avLst/>
          </a:prstGeom>
          <a:noFill/>
          <a:ln w="117475">
            <a:noFill/>
          </a:ln>
        </p:spPr>
        <p:txBody>
          <a:bodyPr vert="eaVert" wrap="none" rtlCol="0">
            <a:prstTxWarp prst="textPlain">
              <a:avLst/>
            </a:prstTxWarp>
            <a:spAutoFit/>
          </a:bodyPr>
          <a:lstStyle/>
          <a:p>
            <a:r>
              <a:rPr lang="en-US" altLang="zh-CN" sz="4400" spc="100" dirty="0">
                <a:solidFill>
                  <a:srgbClr val="0079C1"/>
                </a:solidFill>
                <a:latin typeface="Bebas" pitchFamily="2" charset="0"/>
                <a:cs typeface="Arial" panose="020B0604020202020204" pitchFamily="34" charset="0"/>
              </a:rPr>
              <a:t>FIONA</a:t>
            </a:r>
            <a:endParaRPr lang="zh-CN" altLang="en-US" sz="4400" spc="100" dirty="0">
              <a:solidFill>
                <a:srgbClr val="0079C1"/>
              </a:solidFill>
              <a:latin typeface="Bebas" pitchFamily="2" charset="0"/>
              <a:cs typeface="Arial" panose="020B0604020202020204" pitchFamily="34" charset="0"/>
            </a:endParaRPr>
          </a:p>
        </p:txBody>
      </p:sp>
      <p:pic>
        <p:nvPicPr>
          <p:cNvPr id="2" name="图片 1" descr="图片包含 游戏机, 项链&#10;&#10;描述已自动生成"/>
          <p:cNvPicPr>
            <a:picLocks noChangeAspect="1"/>
          </p:cNvPicPr>
          <p:nvPr/>
        </p:nvPicPr>
        <p:blipFill>
          <a:blip r:embed="rId4" cstate="print">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a:off x="263" y="148605"/>
            <a:ext cx="2804201" cy="1869467"/>
          </a:xfrm>
          <a:prstGeom prst="rect">
            <a:avLst/>
          </a:prstGeom>
        </p:spPr>
      </p:pic>
      <p:pic>
        <p:nvPicPr>
          <p:cNvPr id="4" name="图片 3"/>
          <p:cNvPicPr>
            <a:picLocks noChangeAspect="1"/>
          </p:cNvPicPr>
          <p:nvPr/>
        </p:nvPicPr>
        <p:blipFill>
          <a:blip r:embed="rId6"/>
          <a:stretch>
            <a:fillRect/>
          </a:stretch>
        </p:blipFill>
        <p:spPr>
          <a:xfrm>
            <a:off x="332740" y="2259330"/>
            <a:ext cx="4909820" cy="3141980"/>
          </a:xfrm>
          <a:prstGeom prst="rect">
            <a:avLst/>
          </a:prstGeom>
        </p:spPr>
      </p:pic>
      <p:pic>
        <p:nvPicPr>
          <p:cNvPr id="8" name="图片 7"/>
          <p:cNvPicPr>
            <a:picLocks noChangeAspect="1"/>
          </p:cNvPicPr>
          <p:nvPr/>
        </p:nvPicPr>
        <p:blipFill>
          <a:blip r:embed="rId7"/>
          <a:stretch>
            <a:fillRect/>
          </a:stretch>
        </p:blipFill>
        <p:spPr>
          <a:xfrm>
            <a:off x="5450205" y="2259330"/>
            <a:ext cx="4521200" cy="314261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4" name="组合 13"/>
          <p:cNvGrpSpPr/>
          <p:nvPr/>
        </p:nvGrpSpPr>
        <p:grpSpPr>
          <a:xfrm rot="20654812">
            <a:off x="4031558" y="2163036"/>
            <a:ext cx="4092398" cy="2294777"/>
            <a:chOff x="1337453" y="1618604"/>
            <a:chExt cx="1731271" cy="970795"/>
          </a:xfrm>
        </p:grpSpPr>
        <p:sp>
          <p:nvSpPr>
            <p:cNvPr id="15" name="任意多边形: 形状 14"/>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文本框 15"/>
            <p:cNvSpPr txBox="1"/>
            <p:nvPr/>
          </p:nvSpPr>
          <p:spPr>
            <a:xfrm rot="955637">
              <a:off x="1420345" y="1889363"/>
              <a:ext cx="1565487" cy="429277"/>
            </a:xfrm>
            <a:prstGeom prst="rect">
              <a:avLst/>
            </a:prstGeom>
            <a:noFill/>
          </p:spPr>
          <p:txBody>
            <a:bodyPr wrap="square" anchor="ctr">
              <a:spAutoFit/>
            </a:bodyPr>
            <a:lstStyle/>
            <a:p>
              <a:pPr algn="ctr"/>
              <a:r>
                <a:rPr kumimoji="0" lang="zh-CN" altLang="en-US" sz="6000" b="1" i="0" u="none" kern="1200" cap="none" spc="300" normalizeH="0" baseline="0" noProof="0" dirty="0">
                  <a:ln>
                    <a:noFill/>
                  </a:ln>
                  <a:blipFill>
                    <a:blip r:embed="rId1">
                      <a:extLst>
                        <a:ext uri="{BEBA8EAE-BF5A-486C-A8C5-ECC9F3942E4B}">
                          <a14:imgProps xmlns:a14="http://schemas.microsoft.com/office/drawing/2010/main">
                            <a14:imgLayer r:embed="rId2">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应急预案</a:t>
              </a:r>
              <a:endParaRPr kumimoji="0" lang="zh-CN" altLang="en-US" sz="6000" b="1" i="0" u="none" kern="1200" cap="none" spc="300" normalizeH="0" baseline="0" noProof="0" dirty="0">
                <a:ln>
                  <a:noFill/>
                </a:ln>
                <a:blipFill>
                  <a:blip r:embed="rId1">
                    <a:extLst>
                      <a:ext uri="{BEBA8EAE-BF5A-486C-A8C5-ECC9F3942E4B}">
                        <a14:imgProps xmlns:a14="http://schemas.microsoft.com/office/drawing/2010/main">
                          <a14:imgLayer r:embed="rId2">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pic>
        <p:nvPicPr>
          <p:cNvPr id="17" name="图片 16"/>
          <p:cNvPicPr>
            <a:picLocks noChangeAspect="1"/>
          </p:cNvPicPr>
          <p:nvPr/>
        </p:nvPicPr>
        <p:blipFill>
          <a:blip r:embed="rId3">
            <a:alphaModFix amt="85000"/>
          </a:blip>
          <a:stretch>
            <a:fillRect/>
          </a:stretch>
        </p:blipFill>
        <p:spPr>
          <a:xfrm rot="18493647">
            <a:off x="7767501" y="2502371"/>
            <a:ext cx="542822" cy="593132"/>
          </a:xfrm>
          <a:prstGeom prst="rect">
            <a:avLst/>
          </a:prstGeom>
        </p:spPr>
      </p:pic>
      <p:pic>
        <p:nvPicPr>
          <p:cNvPr id="18" name="图片 17"/>
          <p:cNvPicPr>
            <a:picLocks noChangeAspect="1"/>
          </p:cNvPicPr>
          <p:nvPr/>
        </p:nvPicPr>
        <p:blipFill>
          <a:blip r:embed="rId3">
            <a:alphaModFix amt="85000"/>
          </a:blip>
          <a:stretch>
            <a:fillRect/>
          </a:stretch>
        </p:blipFill>
        <p:spPr>
          <a:xfrm rot="18493647">
            <a:off x="3846594" y="3508929"/>
            <a:ext cx="542822" cy="593132"/>
          </a:xfrm>
          <a:prstGeom prst="rect">
            <a:avLst/>
          </a:prstGeom>
        </p:spPr>
      </p:pic>
      <p:pic>
        <p:nvPicPr>
          <p:cNvPr id="19" name="图片 18"/>
          <p:cNvPicPr>
            <a:picLocks noChangeAspect="1"/>
          </p:cNvPicPr>
          <p:nvPr/>
        </p:nvPicPr>
        <p:blipFill>
          <a:blip r:embed="rId3">
            <a:alphaModFix amt="85000"/>
          </a:blip>
          <a:stretch>
            <a:fillRect/>
          </a:stretch>
        </p:blipFill>
        <p:spPr>
          <a:xfrm rot="3106353" flipV="1">
            <a:off x="7758356" y="3470826"/>
            <a:ext cx="542822" cy="593132"/>
          </a:xfrm>
          <a:prstGeom prst="rect">
            <a:avLst/>
          </a:prstGeom>
        </p:spPr>
      </p:pic>
      <p:pic>
        <p:nvPicPr>
          <p:cNvPr id="20" name="图片 19"/>
          <p:cNvPicPr>
            <a:picLocks noChangeAspect="1"/>
          </p:cNvPicPr>
          <p:nvPr/>
        </p:nvPicPr>
        <p:blipFill>
          <a:blip r:embed="rId3">
            <a:alphaModFix amt="85000"/>
          </a:blip>
          <a:stretch>
            <a:fillRect/>
          </a:stretch>
        </p:blipFill>
        <p:spPr>
          <a:xfrm rot="3106353" flipH="1">
            <a:off x="3845190" y="2553652"/>
            <a:ext cx="542822" cy="593132"/>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grpSp>
        <p:nvGrpSpPr>
          <p:cNvPr id="20" name="组合 19"/>
          <p:cNvGrpSpPr/>
          <p:nvPr/>
        </p:nvGrpSpPr>
        <p:grpSpPr>
          <a:xfrm rot="5400000">
            <a:off x="8257855" y="2923856"/>
            <a:ext cx="6858000" cy="1010289"/>
            <a:chOff x="7072394" y="3267932"/>
            <a:chExt cx="5441191" cy="801571"/>
          </a:xfrm>
          <a:solidFill>
            <a:schemeClr val="tx1"/>
          </a:solidFill>
        </p:grpSpPr>
        <p:pic>
          <p:nvPicPr>
            <p:cNvPr id="21" name="Graphic 12"/>
            <p:cNvPicPr>
              <a:picLocks noChangeAspect="1"/>
            </p:cNvPicPr>
            <p:nvPr/>
          </p:nvPicPr>
          <p:blipFill rotWithShape="1">
            <a:blip r:embed="rId1">
              <a:extLst>
                <a:ext uri="{96DAC541-7B7A-43D3-8B79-37D633B846F1}">
                  <asvg:svgBlip xmlns:asvg="http://schemas.microsoft.com/office/drawing/2016/SVG/main" r:embed="rId2"/>
                </a:ext>
              </a:extLst>
            </a:blip>
            <a:srcRect l="20914" t="84661"/>
            <a:stretch>
              <a:fillRect/>
            </a:stretch>
          </p:blipFill>
          <p:spPr>
            <a:xfrm>
              <a:off x="7072394" y="3267932"/>
              <a:ext cx="1373510" cy="801571"/>
            </a:xfrm>
            <a:custGeom>
              <a:avLst/>
              <a:gdLst>
                <a:gd name="connsiteX0" fmla="*/ 0 w 1373510"/>
                <a:gd name="connsiteY0" fmla="*/ 0 h 5225842"/>
                <a:gd name="connsiteX1" fmla="*/ 1373510 w 1373510"/>
                <a:gd name="connsiteY1" fmla="*/ 0 h 5225842"/>
                <a:gd name="connsiteX2" fmla="*/ 1373510 w 1373510"/>
                <a:gd name="connsiteY2" fmla="*/ 5225842 h 5225842"/>
                <a:gd name="connsiteX3" fmla="*/ 0 w 1373510"/>
                <a:gd name="connsiteY3" fmla="*/ 5225842 h 5225842"/>
                <a:gd name="connsiteX4" fmla="*/ 0 w 1373510"/>
                <a:gd name="connsiteY4" fmla="*/ 0 h 522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10" h="5225842">
                  <a:moveTo>
                    <a:pt x="0" y="0"/>
                  </a:moveTo>
                  <a:lnTo>
                    <a:pt x="1373510" y="0"/>
                  </a:lnTo>
                  <a:lnTo>
                    <a:pt x="1373510" y="5225842"/>
                  </a:lnTo>
                  <a:lnTo>
                    <a:pt x="0" y="5225842"/>
                  </a:lnTo>
                  <a:lnTo>
                    <a:pt x="0" y="0"/>
                  </a:lnTo>
                  <a:close/>
                </a:path>
              </a:pathLst>
            </a:custGeom>
          </p:spPr>
        </p:pic>
        <p:pic>
          <p:nvPicPr>
            <p:cNvPr id="22" name="Graphic 14"/>
            <p:cNvPicPr>
              <a:picLocks noChangeAspect="1"/>
            </p:cNvPicPr>
            <p:nvPr/>
          </p:nvPicPr>
          <p:blipFill rotWithShape="1">
            <a:blip r:embed="rId1">
              <a:extLst>
                <a:ext uri="{96DAC541-7B7A-43D3-8B79-37D633B846F1}">
                  <asvg:svgBlip xmlns:asvg="http://schemas.microsoft.com/office/drawing/2016/SVG/main" r:embed="rId2"/>
                </a:ext>
              </a:extLst>
            </a:blip>
            <a:srcRect l="20914" t="84661"/>
            <a:stretch>
              <a:fillRect/>
            </a:stretch>
          </p:blipFill>
          <p:spPr>
            <a:xfrm flipH="1">
              <a:off x="8428970" y="3267932"/>
              <a:ext cx="1373510" cy="801571"/>
            </a:xfrm>
            <a:custGeom>
              <a:avLst/>
              <a:gdLst>
                <a:gd name="connsiteX0" fmla="*/ 0 w 1373510"/>
                <a:gd name="connsiteY0" fmla="*/ 0 h 5225842"/>
                <a:gd name="connsiteX1" fmla="*/ 1373510 w 1373510"/>
                <a:gd name="connsiteY1" fmla="*/ 0 h 5225842"/>
                <a:gd name="connsiteX2" fmla="*/ 1373510 w 1373510"/>
                <a:gd name="connsiteY2" fmla="*/ 5225842 h 5225842"/>
                <a:gd name="connsiteX3" fmla="*/ 0 w 1373510"/>
                <a:gd name="connsiteY3" fmla="*/ 5225842 h 5225842"/>
                <a:gd name="connsiteX4" fmla="*/ 0 w 1373510"/>
                <a:gd name="connsiteY4" fmla="*/ 0 h 522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10" h="5225842">
                  <a:moveTo>
                    <a:pt x="0" y="0"/>
                  </a:moveTo>
                  <a:lnTo>
                    <a:pt x="1373510" y="0"/>
                  </a:lnTo>
                  <a:lnTo>
                    <a:pt x="1373510" y="5225842"/>
                  </a:lnTo>
                  <a:lnTo>
                    <a:pt x="0" y="5225842"/>
                  </a:lnTo>
                  <a:lnTo>
                    <a:pt x="0" y="0"/>
                  </a:lnTo>
                  <a:close/>
                </a:path>
              </a:pathLst>
            </a:custGeom>
          </p:spPr>
        </p:pic>
        <p:pic>
          <p:nvPicPr>
            <p:cNvPr id="23" name="Graphic 15"/>
            <p:cNvPicPr>
              <a:picLocks noChangeAspect="1"/>
            </p:cNvPicPr>
            <p:nvPr/>
          </p:nvPicPr>
          <p:blipFill rotWithShape="1">
            <a:blip r:embed="rId1">
              <a:extLst>
                <a:ext uri="{96DAC541-7B7A-43D3-8B79-37D633B846F1}">
                  <asvg:svgBlip xmlns:asvg="http://schemas.microsoft.com/office/drawing/2016/SVG/main" r:embed="rId2"/>
                </a:ext>
              </a:extLst>
            </a:blip>
            <a:srcRect l="20914" t="84661"/>
            <a:stretch>
              <a:fillRect/>
            </a:stretch>
          </p:blipFill>
          <p:spPr>
            <a:xfrm>
              <a:off x="9802480" y="3267932"/>
              <a:ext cx="1373510" cy="801571"/>
            </a:xfrm>
            <a:custGeom>
              <a:avLst/>
              <a:gdLst>
                <a:gd name="connsiteX0" fmla="*/ 0 w 1373510"/>
                <a:gd name="connsiteY0" fmla="*/ 0 h 5225842"/>
                <a:gd name="connsiteX1" fmla="*/ 1373510 w 1373510"/>
                <a:gd name="connsiteY1" fmla="*/ 0 h 5225842"/>
                <a:gd name="connsiteX2" fmla="*/ 1373510 w 1373510"/>
                <a:gd name="connsiteY2" fmla="*/ 5225842 h 5225842"/>
                <a:gd name="connsiteX3" fmla="*/ 0 w 1373510"/>
                <a:gd name="connsiteY3" fmla="*/ 5225842 h 5225842"/>
                <a:gd name="connsiteX4" fmla="*/ 0 w 1373510"/>
                <a:gd name="connsiteY4" fmla="*/ 0 h 522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10" h="5225842">
                  <a:moveTo>
                    <a:pt x="0" y="0"/>
                  </a:moveTo>
                  <a:lnTo>
                    <a:pt x="1373510" y="0"/>
                  </a:lnTo>
                  <a:lnTo>
                    <a:pt x="1373510" y="5225842"/>
                  </a:lnTo>
                  <a:lnTo>
                    <a:pt x="0" y="5225842"/>
                  </a:lnTo>
                  <a:lnTo>
                    <a:pt x="0" y="0"/>
                  </a:lnTo>
                  <a:close/>
                </a:path>
              </a:pathLst>
            </a:custGeom>
          </p:spPr>
        </p:pic>
        <p:pic>
          <p:nvPicPr>
            <p:cNvPr id="24" name="Graphic 16"/>
            <p:cNvPicPr>
              <a:picLocks noChangeAspect="1"/>
            </p:cNvPicPr>
            <p:nvPr/>
          </p:nvPicPr>
          <p:blipFill rotWithShape="1">
            <a:blip r:embed="rId1">
              <a:extLst>
                <a:ext uri="{96DAC541-7B7A-43D3-8B79-37D633B846F1}">
                  <asvg:svgBlip xmlns:asvg="http://schemas.microsoft.com/office/drawing/2016/SVG/main" r:embed="rId2"/>
                </a:ext>
              </a:extLst>
            </a:blip>
            <a:srcRect l="20914" t="84770"/>
            <a:stretch>
              <a:fillRect/>
            </a:stretch>
          </p:blipFill>
          <p:spPr>
            <a:xfrm flipH="1">
              <a:off x="11140075" y="3267932"/>
              <a:ext cx="1373510" cy="795867"/>
            </a:xfrm>
            <a:custGeom>
              <a:avLst/>
              <a:gdLst>
                <a:gd name="connsiteX0" fmla="*/ 0 w 1373510"/>
                <a:gd name="connsiteY0" fmla="*/ 0 h 5225842"/>
                <a:gd name="connsiteX1" fmla="*/ 1373510 w 1373510"/>
                <a:gd name="connsiteY1" fmla="*/ 0 h 5225842"/>
                <a:gd name="connsiteX2" fmla="*/ 1373510 w 1373510"/>
                <a:gd name="connsiteY2" fmla="*/ 5225842 h 5225842"/>
                <a:gd name="connsiteX3" fmla="*/ 0 w 1373510"/>
                <a:gd name="connsiteY3" fmla="*/ 5225842 h 5225842"/>
                <a:gd name="connsiteX4" fmla="*/ 0 w 1373510"/>
                <a:gd name="connsiteY4" fmla="*/ 0 h 522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10" h="5225842">
                  <a:moveTo>
                    <a:pt x="0" y="0"/>
                  </a:moveTo>
                  <a:lnTo>
                    <a:pt x="1373510" y="0"/>
                  </a:lnTo>
                  <a:lnTo>
                    <a:pt x="1373510" y="5225842"/>
                  </a:lnTo>
                  <a:lnTo>
                    <a:pt x="0" y="5225842"/>
                  </a:lnTo>
                  <a:lnTo>
                    <a:pt x="0" y="0"/>
                  </a:lnTo>
                  <a:close/>
                </a:path>
              </a:pathLst>
            </a:custGeom>
          </p:spPr>
        </p:pic>
      </p:grpSp>
      <p:sp>
        <p:nvSpPr>
          <p:cNvPr id="17" name="矩形 16"/>
          <p:cNvSpPr/>
          <p:nvPr/>
        </p:nvSpPr>
        <p:spPr>
          <a:xfrm>
            <a:off x="9502805" y="0"/>
            <a:ext cx="189438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 name="图片 2" descr="图片包含 室内, 桌子, 躺, 猫&#10;&#10;描述已自动生成"/>
          <p:cNvPicPr>
            <a:picLocks noChangeAspect="1"/>
          </p:cNvPicPr>
          <p:nvPr/>
        </p:nvPicPr>
        <p:blipFill rotWithShape="1">
          <a:blip r:embed="rId3">
            <a:alphaModFix amt="50000"/>
            <a:extLst>
              <a:ext uri="{28A0092B-C50C-407E-A947-70E740481C1C}">
                <a14:useLocalDpi xmlns:a14="http://schemas.microsoft.com/office/drawing/2010/main" val="0"/>
              </a:ext>
            </a:extLst>
          </a:blip>
          <a:srcRect t="5741" b="3550"/>
          <a:stretch>
            <a:fillRect/>
          </a:stretch>
        </p:blipFill>
        <p:spPr>
          <a:xfrm rot="5400000" flipH="1" flipV="1">
            <a:off x="2655778" y="-2655006"/>
            <a:ext cx="6857225" cy="12168781"/>
          </a:xfrm>
          <a:prstGeom prst="rect">
            <a:avLst/>
          </a:prstGeom>
        </p:spPr>
      </p:pic>
      <p:grpSp>
        <p:nvGrpSpPr>
          <p:cNvPr id="4" name="组合 3"/>
          <p:cNvGrpSpPr/>
          <p:nvPr/>
        </p:nvGrpSpPr>
        <p:grpSpPr>
          <a:xfrm>
            <a:off x="3390265" y="1456039"/>
            <a:ext cx="2200275" cy="3982023"/>
            <a:chOff x="2296" y="1876"/>
            <a:chExt cx="3465" cy="5565"/>
          </a:xfrm>
        </p:grpSpPr>
        <p:sp>
          <p:nvSpPr>
            <p:cNvPr id="16" name="文本框 15"/>
            <p:cNvSpPr txBox="1"/>
            <p:nvPr/>
          </p:nvSpPr>
          <p:spPr>
            <a:xfrm>
              <a:off x="2296" y="1876"/>
              <a:ext cx="3465" cy="557"/>
            </a:xfrm>
            <a:prstGeom prst="rect">
              <a:avLst/>
            </a:prstGeom>
            <a:noFill/>
          </p:spPr>
          <p:txBody>
            <a:bodyPr wrap="square" rtlCol="0">
              <a:spAutoFit/>
            </a:bodyPr>
            <a:lstStyle/>
            <a:p>
              <a:r>
                <a:rPr lang="en-US" altLang="zh-CN" sz="2000" dirty="0">
                  <a:latin typeface="思源黑体 CN Light" panose="020B0300000000000000" charset="-122"/>
                  <a:ea typeface="思源黑体 CN Light" panose="020B0300000000000000" charset="-122"/>
                  <a:sym typeface="+mn-ea"/>
                </a:rPr>
                <a:t>01 </a:t>
              </a:r>
              <a:r>
                <a:rPr lang="zh-CN" altLang="en-US" sz="2000" dirty="0">
                  <a:latin typeface="思源黑体 CN Light" panose="020B0300000000000000" charset="-122"/>
                  <a:ea typeface="思源黑体 CN Light" panose="020B0300000000000000" charset="-122"/>
                  <a:sym typeface="+mn-ea"/>
                </a:rPr>
                <a:t>策划导向</a:t>
              </a:r>
              <a:endParaRPr lang="zh-CN" altLang="en-US" sz="2000" dirty="0">
                <a:latin typeface="思源黑体 CN Light" panose="020B0300000000000000" charset="-122"/>
                <a:ea typeface="思源黑体 CN Light" panose="020B0300000000000000" charset="-122"/>
                <a:sym typeface="+mn-ea"/>
              </a:endParaRPr>
            </a:p>
          </p:txBody>
        </p:sp>
        <p:sp>
          <p:nvSpPr>
            <p:cNvPr id="14" name="文本框 13"/>
            <p:cNvSpPr txBox="1"/>
            <p:nvPr/>
          </p:nvSpPr>
          <p:spPr>
            <a:xfrm>
              <a:off x="2296" y="6884"/>
              <a:ext cx="3465" cy="557"/>
            </a:xfrm>
            <a:prstGeom prst="rect">
              <a:avLst/>
            </a:prstGeom>
            <a:noFill/>
          </p:spPr>
          <p:txBody>
            <a:bodyPr wrap="square" rtlCol="0">
              <a:spAutoFit/>
            </a:bodyPr>
            <a:lstStyle/>
            <a:p>
              <a:r>
                <a:rPr lang="en-US" altLang="zh-CN" sz="2000">
                  <a:latin typeface="思源黑体 CN Light" panose="020B0300000000000000" charset="-122"/>
                  <a:ea typeface="思源黑体 CN Light" panose="020B0300000000000000" charset="-122"/>
                  <a:sym typeface="+mn-ea"/>
                </a:rPr>
                <a:t>04 </a:t>
              </a:r>
              <a:r>
                <a:rPr lang="zh-CN" altLang="en-US" sz="2000">
                  <a:latin typeface="思源黑体 CN Light" panose="020B0300000000000000" charset="-122"/>
                  <a:ea typeface="思源黑体 CN Light" panose="020B0300000000000000" charset="-122"/>
                  <a:sym typeface="+mn-ea"/>
                </a:rPr>
                <a:t>应急预案</a:t>
              </a:r>
              <a:endParaRPr lang="zh-CN" altLang="en-US" sz="2000">
                <a:latin typeface="思源黑体 CN Light" panose="020B0300000000000000" charset="-122"/>
                <a:ea typeface="思源黑体 CN Light" panose="020B0300000000000000" charset="-122"/>
                <a:sym typeface="+mn-ea"/>
              </a:endParaRPr>
            </a:p>
          </p:txBody>
        </p:sp>
        <p:sp>
          <p:nvSpPr>
            <p:cNvPr id="12" name="文本框 11"/>
            <p:cNvSpPr txBox="1"/>
            <p:nvPr/>
          </p:nvSpPr>
          <p:spPr>
            <a:xfrm>
              <a:off x="2296" y="3575"/>
              <a:ext cx="3465" cy="557"/>
            </a:xfrm>
            <a:prstGeom prst="rect">
              <a:avLst/>
            </a:prstGeom>
            <a:noFill/>
          </p:spPr>
          <p:txBody>
            <a:bodyPr wrap="square" rtlCol="0">
              <a:spAutoFit/>
            </a:bodyPr>
            <a:lstStyle/>
            <a:p>
              <a:r>
                <a:rPr lang="en-US" altLang="zh-CN" sz="2000">
                  <a:latin typeface="思源黑体 CN Light" panose="020B0300000000000000" charset="-122"/>
                  <a:ea typeface="思源黑体 CN Light" panose="020B0300000000000000" charset="-122"/>
                  <a:sym typeface="+mn-ea"/>
                </a:rPr>
                <a:t>02 </a:t>
              </a:r>
              <a:r>
                <a:rPr lang="zh-CN" altLang="en-US" sz="2000">
                  <a:latin typeface="思源黑体 CN Light" panose="020B0300000000000000" charset="-122"/>
                  <a:ea typeface="思源黑体 CN Light" panose="020B0300000000000000" charset="-122"/>
                  <a:sym typeface="+mn-ea"/>
                </a:rPr>
                <a:t>活动内容</a:t>
              </a:r>
              <a:endParaRPr lang="zh-CN" altLang="en-US" sz="2000">
                <a:latin typeface="思源黑体 CN Light" panose="020B0300000000000000" charset="-122"/>
                <a:ea typeface="思源黑体 CN Light" panose="020B0300000000000000" charset="-122"/>
                <a:sym typeface="+mn-ea"/>
              </a:endParaRPr>
            </a:p>
          </p:txBody>
        </p:sp>
        <p:sp>
          <p:nvSpPr>
            <p:cNvPr id="10" name="文本框 9"/>
            <p:cNvSpPr txBox="1"/>
            <p:nvPr/>
          </p:nvSpPr>
          <p:spPr>
            <a:xfrm>
              <a:off x="2296" y="5257"/>
              <a:ext cx="3465" cy="557"/>
            </a:xfrm>
            <a:prstGeom prst="rect">
              <a:avLst/>
            </a:prstGeom>
            <a:noFill/>
          </p:spPr>
          <p:txBody>
            <a:bodyPr wrap="square" rtlCol="0">
              <a:spAutoFit/>
            </a:bodyPr>
            <a:lstStyle/>
            <a:p>
              <a:r>
                <a:rPr lang="en-US" altLang="zh-CN" sz="2000">
                  <a:latin typeface="思源黑体 CN Light" panose="020B0300000000000000" charset="-122"/>
                  <a:ea typeface="思源黑体 CN Light" panose="020B0300000000000000" charset="-122"/>
                  <a:sym typeface="+mn-ea"/>
                </a:rPr>
                <a:t>03 </a:t>
              </a:r>
              <a:r>
                <a:rPr lang="zh-CN" altLang="en-US" sz="2000">
                  <a:latin typeface="思源黑体 CN Light" panose="020B0300000000000000" charset="-122"/>
                  <a:ea typeface="思源黑体 CN Light" panose="020B0300000000000000" charset="-122"/>
                  <a:sym typeface="+mn-ea"/>
                </a:rPr>
                <a:t>细节拓展</a:t>
              </a:r>
              <a:endParaRPr lang="zh-CN" altLang="en-US" sz="2000">
                <a:latin typeface="思源黑体 CN Light" panose="020B0300000000000000" charset="-122"/>
                <a:ea typeface="思源黑体 CN Light" panose="020B0300000000000000" charset="-122"/>
                <a:sym typeface="+mn-ea"/>
              </a:endParaRPr>
            </a:p>
          </p:txBody>
        </p:sp>
      </p:grpSp>
      <p:sp>
        <p:nvSpPr>
          <p:cNvPr id="19" name="标题 1"/>
          <p:cNvSpPr txBox="1"/>
          <p:nvPr/>
        </p:nvSpPr>
        <p:spPr>
          <a:xfrm rot="5400000">
            <a:off x="5654705" y="2808485"/>
            <a:ext cx="7696200" cy="161758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8000" dirty="0">
                <a:solidFill>
                  <a:srgbClr val="E1622B"/>
                </a:solidFill>
                <a:latin typeface="造字工房劲黑（非商用）常规体" pitchFamily="50" charset="-122"/>
                <a:ea typeface="造字工房劲黑（非商用）常规体" pitchFamily="50" charset="-122"/>
              </a:rPr>
              <a:t>CONTENT</a:t>
            </a:r>
            <a:endParaRPr lang="zh-CN" altLang="en-US" sz="8000" dirty="0">
              <a:solidFill>
                <a:srgbClr val="E1622B"/>
              </a:solidFill>
              <a:latin typeface="造字工房劲黑（非商用）常规体" pitchFamily="50" charset="-122"/>
              <a:ea typeface="造字工房劲黑（非商用）常规体" pitchFamily="50" charset="-122"/>
            </a:endParaRPr>
          </a:p>
        </p:txBody>
      </p:sp>
      <p:grpSp>
        <p:nvGrpSpPr>
          <p:cNvPr id="29" name="组合 28"/>
          <p:cNvGrpSpPr/>
          <p:nvPr/>
        </p:nvGrpSpPr>
        <p:grpSpPr>
          <a:xfrm>
            <a:off x="1765551" y="1411376"/>
            <a:ext cx="1360807" cy="589158"/>
            <a:chOff x="1944179" y="1411376"/>
            <a:chExt cx="1360807" cy="589158"/>
          </a:xfrm>
        </p:grpSpPr>
        <p:sp>
          <p:nvSpPr>
            <p:cNvPr id="26" name="任意多边形: 形状 25"/>
            <p:cNvSpPr/>
            <p:nvPr/>
          </p:nvSpPr>
          <p:spPr>
            <a:xfrm rot="352862">
              <a:off x="1944179" y="1411376"/>
              <a:ext cx="1360807" cy="589158"/>
            </a:xfrm>
            <a:custGeom>
              <a:avLst/>
              <a:gdLst>
                <a:gd name="connsiteX0" fmla="*/ 0 w 1360807"/>
                <a:gd name="connsiteY0" fmla="*/ 109976 h 589158"/>
                <a:gd name="connsiteX1" fmla="*/ 60932 w 1360807"/>
                <a:gd name="connsiteY1" fmla="*/ 109976 h 589158"/>
                <a:gd name="connsiteX2" fmla="*/ 665171 w 1360807"/>
                <a:gd name="connsiteY2" fmla="*/ 54988 h 589158"/>
                <a:gd name="connsiteX3" fmla="*/ 1269409 w 1360807"/>
                <a:gd name="connsiteY3" fmla="*/ 0 h 589158"/>
                <a:gd name="connsiteX4" fmla="*/ 1360807 w 1360807"/>
                <a:gd name="connsiteY4" fmla="*/ 479181 h 589158"/>
                <a:gd name="connsiteX5" fmla="*/ 761646 w 1360807"/>
                <a:gd name="connsiteY5" fmla="*/ 534170 h 589158"/>
                <a:gd name="connsiteX6" fmla="*/ 162484 w 1360807"/>
                <a:gd name="connsiteY6" fmla="*/ 589158 h 589158"/>
                <a:gd name="connsiteX7" fmla="*/ 0 w 1360807"/>
                <a:gd name="connsiteY7" fmla="*/ 109976 h 58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0807" h="589158" fill="none" extrusionOk="0">
                  <a:moveTo>
                    <a:pt x="0" y="109976"/>
                  </a:moveTo>
                  <a:cubicBezTo>
                    <a:pt x="18270" y="111721"/>
                    <a:pt x="31952" y="110933"/>
                    <a:pt x="60932" y="109976"/>
                  </a:cubicBezTo>
                  <a:cubicBezTo>
                    <a:pt x="320222" y="58332"/>
                    <a:pt x="434459" y="104376"/>
                    <a:pt x="665171" y="54988"/>
                  </a:cubicBezTo>
                  <a:cubicBezTo>
                    <a:pt x="895883" y="5600"/>
                    <a:pt x="978856" y="25121"/>
                    <a:pt x="1269409" y="0"/>
                  </a:cubicBezTo>
                  <a:cubicBezTo>
                    <a:pt x="1309339" y="123915"/>
                    <a:pt x="1335074" y="341711"/>
                    <a:pt x="1360807" y="479181"/>
                  </a:cubicBezTo>
                  <a:cubicBezTo>
                    <a:pt x="1234180" y="477623"/>
                    <a:pt x="921451" y="524383"/>
                    <a:pt x="761646" y="534170"/>
                  </a:cubicBezTo>
                  <a:cubicBezTo>
                    <a:pt x="601841" y="543957"/>
                    <a:pt x="307549" y="545864"/>
                    <a:pt x="162484" y="589158"/>
                  </a:cubicBezTo>
                  <a:cubicBezTo>
                    <a:pt x="70247" y="359570"/>
                    <a:pt x="66815" y="339347"/>
                    <a:pt x="0" y="109976"/>
                  </a:cubicBezTo>
                  <a:close/>
                </a:path>
                <a:path w="1360807" h="589158" stroke="0" extrusionOk="0">
                  <a:moveTo>
                    <a:pt x="0" y="109976"/>
                  </a:moveTo>
                  <a:cubicBezTo>
                    <a:pt x="18478" y="107731"/>
                    <a:pt x="31521" y="108660"/>
                    <a:pt x="60932" y="109976"/>
                  </a:cubicBezTo>
                  <a:cubicBezTo>
                    <a:pt x="266340" y="119819"/>
                    <a:pt x="463800" y="48424"/>
                    <a:pt x="628916" y="58287"/>
                  </a:cubicBezTo>
                  <a:cubicBezTo>
                    <a:pt x="794032" y="68151"/>
                    <a:pt x="1078339" y="-12616"/>
                    <a:pt x="1269409" y="0"/>
                  </a:cubicBezTo>
                  <a:cubicBezTo>
                    <a:pt x="1285490" y="111514"/>
                    <a:pt x="1341172" y="255990"/>
                    <a:pt x="1360807" y="479181"/>
                  </a:cubicBezTo>
                  <a:cubicBezTo>
                    <a:pt x="1120800" y="519232"/>
                    <a:pt x="1046861" y="506875"/>
                    <a:pt x="773629" y="533070"/>
                  </a:cubicBezTo>
                  <a:cubicBezTo>
                    <a:pt x="500397" y="559265"/>
                    <a:pt x="359771" y="575927"/>
                    <a:pt x="162484" y="589158"/>
                  </a:cubicBezTo>
                  <a:cubicBezTo>
                    <a:pt x="112763" y="405891"/>
                    <a:pt x="48538" y="207166"/>
                    <a:pt x="0" y="1099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8" name="文本框 27"/>
            <p:cNvSpPr txBox="1"/>
            <p:nvPr/>
          </p:nvSpPr>
          <p:spPr>
            <a:xfrm rot="21595093">
              <a:off x="2155339" y="1531098"/>
              <a:ext cx="938486" cy="400110"/>
            </a:xfrm>
            <a:prstGeom prst="rect">
              <a:avLst/>
            </a:prstGeom>
            <a:noFill/>
          </p:spPr>
          <p:txBody>
            <a:bodyPr wrap="square">
              <a:spAutoFit/>
            </a:bodyPr>
            <a:lstStyle/>
            <a:p>
              <a:pPr algn="dist"/>
              <a:r>
                <a:rPr kumimoji="0" lang="en-US" altLang="zh-CN" sz="2000" b="1" i="0" u="none" kern="1200" cap="none" spc="-15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喜鹊在山林体"/>
                  <a:ea typeface="喜鹊在山林体"/>
                </a:rPr>
                <a:t>ONE</a:t>
              </a:r>
              <a:endParaRPr lang="zh-CN" altLang="en-US" sz="1400" spc="-150" dirty="0"/>
            </a:p>
          </p:txBody>
        </p:sp>
      </p:grpSp>
      <p:grpSp>
        <p:nvGrpSpPr>
          <p:cNvPr id="31" name="组合 30"/>
          <p:cNvGrpSpPr/>
          <p:nvPr/>
        </p:nvGrpSpPr>
        <p:grpSpPr>
          <a:xfrm>
            <a:off x="1765551" y="2566763"/>
            <a:ext cx="1360807" cy="589158"/>
            <a:chOff x="1944179" y="1411376"/>
            <a:chExt cx="1360807" cy="589158"/>
          </a:xfrm>
        </p:grpSpPr>
        <p:sp>
          <p:nvSpPr>
            <p:cNvPr id="32" name="任意多边形: 形状 31"/>
            <p:cNvSpPr/>
            <p:nvPr/>
          </p:nvSpPr>
          <p:spPr>
            <a:xfrm rot="352862">
              <a:off x="1944179" y="1411376"/>
              <a:ext cx="1360807" cy="589158"/>
            </a:xfrm>
            <a:custGeom>
              <a:avLst/>
              <a:gdLst>
                <a:gd name="connsiteX0" fmla="*/ 0 w 1360807"/>
                <a:gd name="connsiteY0" fmla="*/ 109976 h 589158"/>
                <a:gd name="connsiteX1" fmla="*/ 60932 w 1360807"/>
                <a:gd name="connsiteY1" fmla="*/ 109976 h 589158"/>
                <a:gd name="connsiteX2" fmla="*/ 665171 w 1360807"/>
                <a:gd name="connsiteY2" fmla="*/ 54988 h 589158"/>
                <a:gd name="connsiteX3" fmla="*/ 1269409 w 1360807"/>
                <a:gd name="connsiteY3" fmla="*/ 0 h 589158"/>
                <a:gd name="connsiteX4" fmla="*/ 1360807 w 1360807"/>
                <a:gd name="connsiteY4" fmla="*/ 479181 h 589158"/>
                <a:gd name="connsiteX5" fmla="*/ 761646 w 1360807"/>
                <a:gd name="connsiteY5" fmla="*/ 534170 h 589158"/>
                <a:gd name="connsiteX6" fmla="*/ 162484 w 1360807"/>
                <a:gd name="connsiteY6" fmla="*/ 589158 h 589158"/>
                <a:gd name="connsiteX7" fmla="*/ 0 w 1360807"/>
                <a:gd name="connsiteY7" fmla="*/ 109976 h 58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0807" h="589158" fill="none" extrusionOk="0">
                  <a:moveTo>
                    <a:pt x="0" y="109976"/>
                  </a:moveTo>
                  <a:cubicBezTo>
                    <a:pt x="18270" y="111721"/>
                    <a:pt x="31952" y="110933"/>
                    <a:pt x="60932" y="109976"/>
                  </a:cubicBezTo>
                  <a:cubicBezTo>
                    <a:pt x="320222" y="58332"/>
                    <a:pt x="434459" y="104376"/>
                    <a:pt x="665171" y="54988"/>
                  </a:cubicBezTo>
                  <a:cubicBezTo>
                    <a:pt x="895883" y="5600"/>
                    <a:pt x="978856" y="25121"/>
                    <a:pt x="1269409" y="0"/>
                  </a:cubicBezTo>
                  <a:cubicBezTo>
                    <a:pt x="1309339" y="123915"/>
                    <a:pt x="1335074" y="341711"/>
                    <a:pt x="1360807" y="479181"/>
                  </a:cubicBezTo>
                  <a:cubicBezTo>
                    <a:pt x="1234180" y="477623"/>
                    <a:pt x="921451" y="524383"/>
                    <a:pt x="761646" y="534170"/>
                  </a:cubicBezTo>
                  <a:cubicBezTo>
                    <a:pt x="601841" y="543957"/>
                    <a:pt x="307549" y="545864"/>
                    <a:pt x="162484" y="589158"/>
                  </a:cubicBezTo>
                  <a:cubicBezTo>
                    <a:pt x="70247" y="359570"/>
                    <a:pt x="66815" y="339347"/>
                    <a:pt x="0" y="109976"/>
                  </a:cubicBezTo>
                  <a:close/>
                </a:path>
                <a:path w="1360807" h="589158" stroke="0" extrusionOk="0">
                  <a:moveTo>
                    <a:pt x="0" y="109976"/>
                  </a:moveTo>
                  <a:cubicBezTo>
                    <a:pt x="18478" y="107731"/>
                    <a:pt x="31521" y="108660"/>
                    <a:pt x="60932" y="109976"/>
                  </a:cubicBezTo>
                  <a:cubicBezTo>
                    <a:pt x="266340" y="119819"/>
                    <a:pt x="463800" y="48424"/>
                    <a:pt x="628916" y="58287"/>
                  </a:cubicBezTo>
                  <a:cubicBezTo>
                    <a:pt x="794032" y="68151"/>
                    <a:pt x="1078339" y="-12616"/>
                    <a:pt x="1269409" y="0"/>
                  </a:cubicBezTo>
                  <a:cubicBezTo>
                    <a:pt x="1285490" y="111514"/>
                    <a:pt x="1341172" y="255990"/>
                    <a:pt x="1360807" y="479181"/>
                  </a:cubicBezTo>
                  <a:cubicBezTo>
                    <a:pt x="1120800" y="519232"/>
                    <a:pt x="1046861" y="506875"/>
                    <a:pt x="773629" y="533070"/>
                  </a:cubicBezTo>
                  <a:cubicBezTo>
                    <a:pt x="500397" y="559265"/>
                    <a:pt x="359771" y="575927"/>
                    <a:pt x="162484" y="589158"/>
                  </a:cubicBezTo>
                  <a:cubicBezTo>
                    <a:pt x="112763" y="405891"/>
                    <a:pt x="48538" y="207166"/>
                    <a:pt x="0" y="1099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3" name="文本框 32"/>
            <p:cNvSpPr txBox="1"/>
            <p:nvPr/>
          </p:nvSpPr>
          <p:spPr>
            <a:xfrm rot="21595093">
              <a:off x="2155339" y="1531098"/>
              <a:ext cx="938486" cy="400110"/>
            </a:xfrm>
            <a:prstGeom prst="rect">
              <a:avLst/>
            </a:prstGeom>
            <a:noFill/>
          </p:spPr>
          <p:txBody>
            <a:bodyPr wrap="square">
              <a:spAutoFit/>
            </a:bodyPr>
            <a:lstStyle/>
            <a:p>
              <a:pPr algn="dist"/>
              <a:r>
                <a:rPr kumimoji="0" lang="en-US" altLang="zh-CN" sz="2000" b="1" i="0" u="none" kern="1200" cap="none" spc="-15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喜鹊在山林体"/>
                  <a:ea typeface="喜鹊在山林体"/>
                </a:rPr>
                <a:t>TWO</a:t>
              </a:r>
              <a:endParaRPr lang="zh-CN" altLang="en-US" sz="1400" spc="-150" dirty="0"/>
            </a:p>
          </p:txBody>
        </p:sp>
      </p:grpSp>
      <p:grpSp>
        <p:nvGrpSpPr>
          <p:cNvPr id="34" name="组合 33"/>
          <p:cNvGrpSpPr/>
          <p:nvPr/>
        </p:nvGrpSpPr>
        <p:grpSpPr>
          <a:xfrm>
            <a:off x="1765551" y="3722150"/>
            <a:ext cx="1360807" cy="589158"/>
            <a:chOff x="1944179" y="1411376"/>
            <a:chExt cx="1360807" cy="589158"/>
          </a:xfrm>
        </p:grpSpPr>
        <p:sp>
          <p:nvSpPr>
            <p:cNvPr id="35" name="任意多边形: 形状 34"/>
            <p:cNvSpPr/>
            <p:nvPr/>
          </p:nvSpPr>
          <p:spPr>
            <a:xfrm rot="352862">
              <a:off x="1944179" y="1411376"/>
              <a:ext cx="1360807" cy="589158"/>
            </a:xfrm>
            <a:custGeom>
              <a:avLst/>
              <a:gdLst>
                <a:gd name="connsiteX0" fmla="*/ 0 w 1360807"/>
                <a:gd name="connsiteY0" fmla="*/ 109976 h 589158"/>
                <a:gd name="connsiteX1" fmla="*/ 60932 w 1360807"/>
                <a:gd name="connsiteY1" fmla="*/ 109976 h 589158"/>
                <a:gd name="connsiteX2" fmla="*/ 665171 w 1360807"/>
                <a:gd name="connsiteY2" fmla="*/ 54988 h 589158"/>
                <a:gd name="connsiteX3" fmla="*/ 1269409 w 1360807"/>
                <a:gd name="connsiteY3" fmla="*/ 0 h 589158"/>
                <a:gd name="connsiteX4" fmla="*/ 1360807 w 1360807"/>
                <a:gd name="connsiteY4" fmla="*/ 479181 h 589158"/>
                <a:gd name="connsiteX5" fmla="*/ 761646 w 1360807"/>
                <a:gd name="connsiteY5" fmla="*/ 534170 h 589158"/>
                <a:gd name="connsiteX6" fmla="*/ 162484 w 1360807"/>
                <a:gd name="connsiteY6" fmla="*/ 589158 h 589158"/>
                <a:gd name="connsiteX7" fmla="*/ 0 w 1360807"/>
                <a:gd name="connsiteY7" fmla="*/ 109976 h 58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0807" h="589158" fill="none" extrusionOk="0">
                  <a:moveTo>
                    <a:pt x="0" y="109976"/>
                  </a:moveTo>
                  <a:cubicBezTo>
                    <a:pt x="18270" y="111721"/>
                    <a:pt x="31952" y="110933"/>
                    <a:pt x="60932" y="109976"/>
                  </a:cubicBezTo>
                  <a:cubicBezTo>
                    <a:pt x="320222" y="58332"/>
                    <a:pt x="434459" y="104376"/>
                    <a:pt x="665171" y="54988"/>
                  </a:cubicBezTo>
                  <a:cubicBezTo>
                    <a:pt x="895883" y="5600"/>
                    <a:pt x="978856" y="25121"/>
                    <a:pt x="1269409" y="0"/>
                  </a:cubicBezTo>
                  <a:cubicBezTo>
                    <a:pt x="1309339" y="123915"/>
                    <a:pt x="1335074" y="341711"/>
                    <a:pt x="1360807" y="479181"/>
                  </a:cubicBezTo>
                  <a:cubicBezTo>
                    <a:pt x="1234180" y="477623"/>
                    <a:pt x="921451" y="524383"/>
                    <a:pt x="761646" y="534170"/>
                  </a:cubicBezTo>
                  <a:cubicBezTo>
                    <a:pt x="601841" y="543957"/>
                    <a:pt x="307549" y="545864"/>
                    <a:pt x="162484" y="589158"/>
                  </a:cubicBezTo>
                  <a:cubicBezTo>
                    <a:pt x="70247" y="359570"/>
                    <a:pt x="66815" y="339347"/>
                    <a:pt x="0" y="109976"/>
                  </a:cubicBezTo>
                  <a:close/>
                </a:path>
                <a:path w="1360807" h="589158" stroke="0" extrusionOk="0">
                  <a:moveTo>
                    <a:pt x="0" y="109976"/>
                  </a:moveTo>
                  <a:cubicBezTo>
                    <a:pt x="18478" y="107731"/>
                    <a:pt x="31521" y="108660"/>
                    <a:pt x="60932" y="109976"/>
                  </a:cubicBezTo>
                  <a:cubicBezTo>
                    <a:pt x="266340" y="119819"/>
                    <a:pt x="463800" y="48424"/>
                    <a:pt x="628916" y="58287"/>
                  </a:cubicBezTo>
                  <a:cubicBezTo>
                    <a:pt x="794032" y="68151"/>
                    <a:pt x="1078339" y="-12616"/>
                    <a:pt x="1269409" y="0"/>
                  </a:cubicBezTo>
                  <a:cubicBezTo>
                    <a:pt x="1285490" y="111514"/>
                    <a:pt x="1341172" y="255990"/>
                    <a:pt x="1360807" y="479181"/>
                  </a:cubicBezTo>
                  <a:cubicBezTo>
                    <a:pt x="1120800" y="519232"/>
                    <a:pt x="1046861" y="506875"/>
                    <a:pt x="773629" y="533070"/>
                  </a:cubicBezTo>
                  <a:cubicBezTo>
                    <a:pt x="500397" y="559265"/>
                    <a:pt x="359771" y="575927"/>
                    <a:pt x="162484" y="589158"/>
                  </a:cubicBezTo>
                  <a:cubicBezTo>
                    <a:pt x="112763" y="405891"/>
                    <a:pt x="48538" y="207166"/>
                    <a:pt x="0" y="1099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6" name="文本框 35"/>
            <p:cNvSpPr txBox="1"/>
            <p:nvPr/>
          </p:nvSpPr>
          <p:spPr>
            <a:xfrm rot="21595093">
              <a:off x="2155339" y="1531098"/>
              <a:ext cx="938486" cy="400110"/>
            </a:xfrm>
            <a:prstGeom prst="rect">
              <a:avLst/>
            </a:prstGeom>
            <a:noFill/>
          </p:spPr>
          <p:txBody>
            <a:bodyPr wrap="square">
              <a:spAutoFit/>
            </a:bodyPr>
            <a:lstStyle/>
            <a:p>
              <a:pPr algn="dist"/>
              <a:r>
                <a:rPr kumimoji="0" lang="en-US" altLang="zh-CN" sz="2000" b="1" i="0" u="none" kern="1200" cap="none" spc="-15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喜鹊在山林体"/>
                  <a:ea typeface="喜鹊在山林体"/>
                </a:rPr>
                <a:t>THREE</a:t>
              </a:r>
              <a:endParaRPr lang="zh-CN" altLang="en-US" sz="1400" spc="-150" dirty="0"/>
            </a:p>
          </p:txBody>
        </p:sp>
      </p:grpSp>
      <p:grpSp>
        <p:nvGrpSpPr>
          <p:cNvPr id="37" name="组合 36"/>
          <p:cNvGrpSpPr/>
          <p:nvPr/>
        </p:nvGrpSpPr>
        <p:grpSpPr>
          <a:xfrm>
            <a:off x="1765551" y="4877536"/>
            <a:ext cx="1360807" cy="589158"/>
            <a:chOff x="1944179" y="1411376"/>
            <a:chExt cx="1360807" cy="589158"/>
          </a:xfrm>
        </p:grpSpPr>
        <p:sp>
          <p:nvSpPr>
            <p:cNvPr id="38" name="任意多边形: 形状 37"/>
            <p:cNvSpPr/>
            <p:nvPr/>
          </p:nvSpPr>
          <p:spPr>
            <a:xfrm rot="352862">
              <a:off x="1944179" y="1411376"/>
              <a:ext cx="1360807" cy="589158"/>
            </a:xfrm>
            <a:custGeom>
              <a:avLst/>
              <a:gdLst>
                <a:gd name="connsiteX0" fmla="*/ 0 w 1360807"/>
                <a:gd name="connsiteY0" fmla="*/ 109976 h 589158"/>
                <a:gd name="connsiteX1" fmla="*/ 60932 w 1360807"/>
                <a:gd name="connsiteY1" fmla="*/ 109976 h 589158"/>
                <a:gd name="connsiteX2" fmla="*/ 665171 w 1360807"/>
                <a:gd name="connsiteY2" fmla="*/ 54988 h 589158"/>
                <a:gd name="connsiteX3" fmla="*/ 1269409 w 1360807"/>
                <a:gd name="connsiteY3" fmla="*/ 0 h 589158"/>
                <a:gd name="connsiteX4" fmla="*/ 1360807 w 1360807"/>
                <a:gd name="connsiteY4" fmla="*/ 479181 h 589158"/>
                <a:gd name="connsiteX5" fmla="*/ 761646 w 1360807"/>
                <a:gd name="connsiteY5" fmla="*/ 534170 h 589158"/>
                <a:gd name="connsiteX6" fmla="*/ 162484 w 1360807"/>
                <a:gd name="connsiteY6" fmla="*/ 589158 h 589158"/>
                <a:gd name="connsiteX7" fmla="*/ 0 w 1360807"/>
                <a:gd name="connsiteY7" fmla="*/ 109976 h 58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0807" h="589158" fill="none" extrusionOk="0">
                  <a:moveTo>
                    <a:pt x="0" y="109976"/>
                  </a:moveTo>
                  <a:cubicBezTo>
                    <a:pt x="18270" y="111721"/>
                    <a:pt x="31952" y="110933"/>
                    <a:pt x="60932" y="109976"/>
                  </a:cubicBezTo>
                  <a:cubicBezTo>
                    <a:pt x="320222" y="58332"/>
                    <a:pt x="434459" y="104376"/>
                    <a:pt x="665171" y="54988"/>
                  </a:cubicBezTo>
                  <a:cubicBezTo>
                    <a:pt x="895883" y="5600"/>
                    <a:pt x="978856" y="25121"/>
                    <a:pt x="1269409" y="0"/>
                  </a:cubicBezTo>
                  <a:cubicBezTo>
                    <a:pt x="1309339" y="123915"/>
                    <a:pt x="1335074" y="341711"/>
                    <a:pt x="1360807" y="479181"/>
                  </a:cubicBezTo>
                  <a:cubicBezTo>
                    <a:pt x="1234180" y="477623"/>
                    <a:pt x="921451" y="524383"/>
                    <a:pt x="761646" y="534170"/>
                  </a:cubicBezTo>
                  <a:cubicBezTo>
                    <a:pt x="601841" y="543957"/>
                    <a:pt x="307549" y="545864"/>
                    <a:pt x="162484" y="589158"/>
                  </a:cubicBezTo>
                  <a:cubicBezTo>
                    <a:pt x="70247" y="359570"/>
                    <a:pt x="66815" y="339347"/>
                    <a:pt x="0" y="109976"/>
                  </a:cubicBezTo>
                  <a:close/>
                </a:path>
                <a:path w="1360807" h="589158" stroke="0" extrusionOk="0">
                  <a:moveTo>
                    <a:pt x="0" y="109976"/>
                  </a:moveTo>
                  <a:cubicBezTo>
                    <a:pt x="18478" y="107731"/>
                    <a:pt x="31521" y="108660"/>
                    <a:pt x="60932" y="109976"/>
                  </a:cubicBezTo>
                  <a:cubicBezTo>
                    <a:pt x="266340" y="119819"/>
                    <a:pt x="463800" y="48424"/>
                    <a:pt x="628916" y="58287"/>
                  </a:cubicBezTo>
                  <a:cubicBezTo>
                    <a:pt x="794032" y="68151"/>
                    <a:pt x="1078339" y="-12616"/>
                    <a:pt x="1269409" y="0"/>
                  </a:cubicBezTo>
                  <a:cubicBezTo>
                    <a:pt x="1285490" y="111514"/>
                    <a:pt x="1341172" y="255990"/>
                    <a:pt x="1360807" y="479181"/>
                  </a:cubicBezTo>
                  <a:cubicBezTo>
                    <a:pt x="1120800" y="519232"/>
                    <a:pt x="1046861" y="506875"/>
                    <a:pt x="773629" y="533070"/>
                  </a:cubicBezTo>
                  <a:cubicBezTo>
                    <a:pt x="500397" y="559265"/>
                    <a:pt x="359771" y="575927"/>
                    <a:pt x="162484" y="589158"/>
                  </a:cubicBezTo>
                  <a:cubicBezTo>
                    <a:pt x="112763" y="405891"/>
                    <a:pt x="48538" y="207166"/>
                    <a:pt x="0" y="1099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9" name="文本框 38"/>
            <p:cNvSpPr txBox="1"/>
            <p:nvPr/>
          </p:nvSpPr>
          <p:spPr>
            <a:xfrm rot="21595093">
              <a:off x="2155339" y="1531098"/>
              <a:ext cx="938486" cy="400110"/>
            </a:xfrm>
            <a:prstGeom prst="rect">
              <a:avLst/>
            </a:prstGeom>
            <a:noFill/>
          </p:spPr>
          <p:txBody>
            <a:bodyPr wrap="square">
              <a:spAutoFit/>
            </a:bodyPr>
            <a:lstStyle/>
            <a:p>
              <a:pPr algn="dist"/>
              <a:r>
                <a:rPr kumimoji="0" lang="en-US" altLang="zh-CN" sz="2000" b="1" i="0" u="none" kern="1200" cap="none" spc="-15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喜鹊在山林体"/>
                  <a:ea typeface="喜鹊在山林体"/>
                </a:rPr>
                <a:t>FOUR</a:t>
              </a:r>
              <a:endParaRPr lang="zh-CN" altLang="en-US" sz="1400" spc="-150" dirty="0"/>
            </a:p>
          </p:txBody>
        </p:sp>
      </p:grpSp>
      <p:sp>
        <p:nvSpPr>
          <p:cNvPr id="2" name="椭圆 1"/>
          <p:cNvSpPr/>
          <p:nvPr/>
        </p:nvSpPr>
        <p:spPr>
          <a:xfrm>
            <a:off x="6432735" y="3508260"/>
            <a:ext cx="871465" cy="871465"/>
          </a:xfrm>
          <a:prstGeom prst="ellipse">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6" name="图片 55"/>
          <p:cNvPicPr>
            <a:picLocks noChangeAspect="1"/>
          </p:cNvPicPr>
          <p:nvPr/>
        </p:nvPicPr>
        <p:blipFill>
          <a:blip r:embed="rId6">
            <a:alphaModFix amt="85000"/>
          </a:blip>
          <a:stretch>
            <a:fillRect/>
          </a:stretch>
        </p:blipFill>
        <p:spPr>
          <a:xfrm rot="18493647">
            <a:off x="6825940" y="3357985"/>
            <a:ext cx="799936" cy="874076"/>
          </a:xfrm>
          <a:prstGeom prst="rect">
            <a:avLst/>
          </a:prstGeom>
        </p:spPr>
      </p:pic>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a:off x="581025" y="701675"/>
            <a:ext cx="0" cy="58420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633730" y="489585"/>
            <a:ext cx="3686175" cy="694055"/>
          </a:xfrm>
          <a:prstGeom prst="rect">
            <a:avLst/>
          </a:prstGeom>
          <a:noFill/>
        </p:spPr>
        <p:txBody>
          <a:bodyPr wrap="square" rtlCol="0">
            <a:spAutoFit/>
          </a:bodyPr>
          <a:lstStyle/>
          <a:p>
            <a:pPr>
              <a:lnSpc>
                <a:spcPct val="140000"/>
              </a:lnSpc>
            </a:pPr>
            <a:r>
              <a:rPr lang="zh-CN" altLang="en-US" sz="2800" b="1" spc="100">
                <a:uFillTx/>
                <a:latin typeface="微软雅黑" panose="020B0503020204020204" charset="-122"/>
                <a:ea typeface="微软雅黑" panose="020B0503020204020204" charset="-122"/>
                <a:cs typeface="微软雅黑" panose="020B0503020204020204" charset="-122"/>
                <a:sym typeface="+mn-ea"/>
              </a:rPr>
              <a:t>现场布置</a:t>
            </a:r>
            <a:endParaRPr kumimoji="0" lang="zh-CN" altLang="en-US" sz="2800" i="0" u="none" strike="noStrike" kern="1200" cap="none" spc="60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 name="文本框 6"/>
          <p:cNvSpPr txBox="1"/>
          <p:nvPr/>
        </p:nvSpPr>
        <p:spPr>
          <a:xfrm>
            <a:off x="633730" y="956310"/>
            <a:ext cx="2733040" cy="82994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en-US" altLang="zh-CN" sz="2000" spc="100">
                <a:solidFill>
                  <a:schemeClr val="bg2">
                    <a:lumMod val="50000"/>
                  </a:schemeClr>
                </a:solidFill>
                <a:uFillTx/>
                <a:latin typeface="微软雅黑" panose="020B0503020204020204" charset="-122"/>
                <a:ea typeface="微软雅黑" panose="020B0503020204020204" charset="-122"/>
                <a:cs typeface="微软雅黑" panose="020B0503020204020204" charset="-122"/>
                <a:sym typeface="+mn-ea"/>
              </a:rPr>
              <a:t>Emergency plan</a:t>
            </a:r>
            <a:endParaRPr lang="en-US" altLang="zh-CN" sz="2000" spc="10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2000" i="0" u="none" strike="noStrike" kern="1200" cap="none" spc="600" normalizeH="0" baseline="0" noProof="0">
              <a:ln>
                <a:noFill/>
              </a:ln>
              <a:solidFill>
                <a:prstClr val="black"/>
              </a:solidFill>
              <a:effectLst/>
              <a:uLnTx/>
              <a:uFillTx/>
              <a:latin typeface="等线" panose="02010600030101010101" pitchFamily="2" charset="-122"/>
              <a:ea typeface="庞门正道标题体" panose="02010600030101010101" pitchFamily="2" charset="-122"/>
              <a:cs typeface="+mn-cs"/>
            </a:endParaRPr>
          </a:p>
        </p:txBody>
      </p:sp>
      <p:sp>
        <p:nvSpPr>
          <p:cNvPr id="2" name="文本框 1"/>
          <p:cNvSpPr txBox="1"/>
          <p:nvPr/>
        </p:nvSpPr>
        <p:spPr>
          <a:xfrm>
            <a:off x="633730" y="1786255"/>
            <a:ext cx="9819005" cy="4739005"/>
          </a:xfrm>
          <a:prstGeom prst="rect">
            <a:avLst/>
          </a:prstGeom>
          <a:noFill/>
        </p:spPr>
        <p:txBody>
          <a:bodyPr wrap="square" rtlCol="0">
            <a:spAutoFit/>
          </a:bodyPr>
          <a:lstStyle/>
          <a:p>
            <a:pPr>
              <a:lnSpc>
                <a:spcPct val="180000"/>
              </a:lnSpc>
            </a:pP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01. </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负责整个会场的平面活动及布置，时间周期</a:t>
            </a: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7-8</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天；</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nSpc>
                <a:spcPct val="180000"/>
              </a:lnSpc>
            </a:pP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02. </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在搬运布置器材时要注意使用场地或者指定通道，确保安全；</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nSpc>
                <a:spcPct val="180000"/>
              </a:lnSpc>
            </a:pP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03. </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在施工过程中要注意遵守活动场地的各项规章制度；</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nSpc>
                <a:spcPct val="180000"/>
              </a:lnSpc>
            </a:pP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04.</a:t>
            </a:r>
            <a:r>
              <a:rPr lang="zh-CN"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 在整个布置过程中如果出现问题，需先与活动场地工作人员联系；</a:t>
            </a:r>
            <a:endParaRPr lang="zh-CN"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nSpc>
                <a:spcPct val="180000"/>
              </a:lnSpc>
            </a:pP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05. </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在规定的时间内要完成整个活动布置工作；</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nSpc>
                <a:spcPct val="180000"/>
              </a:lnSpc>
            </a:pP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06. </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在施工结束后，要注意保持会场清洁；</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nSpc>
                <a:spcPct val="180000"/>
              </a:lnSpc>
            </a:pP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07. </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布置结束后，预留</a:t>
            </a: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3-4</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名工作人员，配合其他活动工作，直至活动结束；</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nSpc>
                <a:spcPct val="180000"/>
              </a:lnSpc>
            </a:pP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08. </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注意施工安全及保证施工质量；</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nSpc>
                <a:spcPct val="180000"/>
              </a:lnSpc>
            </a:pP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09. </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注意活动过程中来宾动线的防滑、放跌、防水、防电工作；</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nSpc>
                <a:spcPct val="180000"/>
              </a:lnSpc>
            </a:pP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10. </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确保活动用电安全，确保用电负荷的承受力</a:t>
            </a: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50</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千瓦；</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nSpc>
                <a:spcPct val="180000"/>
              </a:lnSpc>
            </a:pP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11. </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用电包括，灯光、音响、照明、集市、大滑梯等；</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nSpc>
                <a:spcPct val="180000"/>
              </a:lnSpc>
            </a:pPr>
            <a:r>
              <a:rPr lang="en-US" altLang="zh-CN"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12. </a:t>
            </a: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与场地工作人员对接电工联系方式，一旦出现断电情况，可第一时间进行沟通、处理。</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a:off x="581025" y="701675"/>
            <a:ext cx="0" cy="58420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633730" y="489585"/>
            <a:ext cx="3686175" cy="694055"/>
          </a:xfrm>
          <a:prstGeom prst="rect">
            <a:avLst/>
          </a:prstGeom>
          <a:noFill/>
        </p:spPr>
        <p:txBody>
          <a:bodyPr wrap="square" rtlCol="0">
            <a:spAutoFit/>
          </a:bodyPr>
          <a:lstStyle/>
          <a:p>
            <a:pPr>
              <a:lnSpc>
                <a:spcPct val="140000"/>
              </a:lnSpc>
            </a:pPr>
            <a:r>
              <a:rPr kumimoji="0" lang="zh-CN" altLang="en-US" sz="2800" i="0" u="none" strike="noStrike" kern="1200" cap="none" spc="60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突发事件</a:t>
            </a:r>
            <a:endParaRPr kumimoji="0" lang="zh-CN" altLang="en-US" sz="2800" i="0" u="none" strike="noStrike" kern="1200" cap="none" spc="60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 name="文本框 6"/>
          <p:cNvSpPr txBox="1"/>
          <p:nvPr/>
        </p:nvSpPr>
        <p:spPr>
          <a:xfrm>
            <a:off x="633730" y="956310"/>
            <a:ext cx="2733040" cy="82994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en-US" altLang="zh-CN" sz="2000" spc="100">
                <a:solidFill>
                  <a:schemeClr val="bg2">
                    <a:lumMod val="50000"/>
                  </a:schemeClr>
                </a:solidFill>
                <a:uFillTx/>
                <a:latin typeface="微软雅黑" panose="020B0503020204020204" charset="-122"/>
                <a:ea typeface="微软雅黑" panose="020B0503020204020204" charset="-122"/>
                <a:cs typeface="微软雅黑" panose="020B0503020204020204" charset="-122"/>
                <a:sym typeface="+mn-ea"/>
              </a:rPr>
              <a:t>Emergency plan</a:t>
            </a:r>
            <a:endParaRPr lang="en-US" altLang="zh-CN" sz="2000" spc="10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2000" i="0" u="none" strike="noStrike" kern="1200" cap="none" spc="600" normalizeH="0" baseline="0" noProof="0">
              <a:ln>
                <a:noFill/>
              </a:ln>
              <a:solidFill>
                <a:prstClr val="black"/>
              </a:solidFill>
              <a:effectLst/>
              <a:uLnTx/>
              <a:uFillTx/>
              <a:latin typeface="等线" panose="02010600030101010101" pitchFamily="2" charset="-122"/>
              <a:ea typeface="庞门正道标题体" panose="02010600030101010101" pitchFamily="2" charset="-122"/>
              <a:cs typeface="+mn-cs"/>
            </a:endParaRPr>
          </a:p>
        </p:txBody>
      </p:sp>
      <p:sp>
        <p:nvSpPr>
          <p:cNvPr id="8" name="文本框 7"/>
          <p:cNvSpPr txBox="1"/>
          <p:nvPr/>
        </p:nvSpPr>
        <p:spPr>
          <a:xfrm>
            <a:off x="633775" y="2055539"/>
            <a:ext cx="9899698" cy="4159885"/>
          </a:xfrm>
          <a:prstGeom prst="rect">
            <a:avLst/>
          </a:prstGeom>
          <a:noFill/>
        </p:spPr>
        <p:txBody>
          <a:bodyPr wrap="square" rtlCol="0">
            <a:spAutoFit/>
          </a:bodyPr>
          <a:lstStyle/>
          <a:p>
            <a:pPr algn="l">
              <a:lnSpc>
                <a:spcPct val="210000"/>
              </a:lnSpc>
              <a:buNone/>
            </a:pP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01. 活动公司与主办方共同成立“突发性事件”工作组，负责现场安全工作；</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gn="l">
              <a:lnSpc>
                <a:spcPct val="210000"/>
              </a:lnSpc>
              <a:buNone/>
            </a:pP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02. 对现场工作人员，尤其是安保人员进行岗前消防安全培训；</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gn="l">
              <a:lnSpc>
                <a:spcPct val="210000"/>
              </a:lnSpc>
              <a:buNone/>
            </a:pP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03. 活动公司与主办方相关工作人员事先制定保障性逃生路线；</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gn="l">
              <a:lnSpc>
                <a:spcPct val="210000"/>
              </a:lnSpc>
              <a:buNone/>
            </a:pP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04. 确保场地内所有安全通道、消防栓等消防设备正常使用，确认了解应急消防设备位置；</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gn="l">
              <a:lnSpc>
                <a:spcPct val="210000"/>
              </a:lnSpc>
              <a:buNone/>
            </a:pP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05. 为了避免各个区域内人员流动通道阻塞，各区域内由专门的安保人员和工作人员维持现场秩序，及时疏导人流；</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gn="l">
              <a:lnSpc>
                <a:spcPct val="210000"/>
              </a:lnSpc>
              <a:buNone/>
            </a:pP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06. 现场设置安保人员，及时处理突发事件；</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gn="l">
              <a:lnSpc>
                <a:spcPct val="210000"/>
              </a:lnSpc>
              <a:buNone/>
            </a:pP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07. 确保场地电力资源安全，安排专人在整个会议期间监督电力安全问题，如出现隐患即刻与工程部确认解决方案；</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algn="l">
              <a:lnSpc>
                <a:spcPct val="210000"/>
              </a:lnSpc>
              <a:buNone/>
            </a:pPr>
            <a:r>
              <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rPr>
              <a:t>08. 现场所有物料由活动公司设置专员管理，确保物料的安全及统计工作，设备器材由搭建公司和灯光音响公司工作人员配合管理。</a:t>
            </a:r>
            <a:endParaRPr lang="zh-CN" altLang="en-US" sz="1400" spc="100" dirty="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a:off x="581025" y="701675"/>
            <a:ext cx="0" cy="58420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633730" y="489585"/>
            <a:ext cx="5476240" cy="694055"/>
          </a:xfrm>
          <a:prstGeom prst="rect">
            <a:avLst/>
          </a:prstGeom>
          <a:noFill/>
        </p:spPr>
        <p:txBody>
          <a:bodyPr wrap="square" rtlCol="0">
            <a:spAutoFit/>
          </a:bodyPr>
          <a:lstStyle/>
          <a:p>
            <a:pPr>
              <a:lnSpc>
                <a:spcPct val="140000"/>
              </a:lnSpc>
            </a:pPr>
            <a:r>
              <a:rPr kumimoji="0" lang="zh-CN" altLang="en-US" sz="2800" i="0" u="none" strike="noStrike" kern="1200" cap="none" spc="60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特殊天气</a:t>
            </a:r>
            <a:r>
              <a:rPr kumimoji="0" lang="en-US" altLang="zh-CN" sz="2800" i="0" u="none" strike="noStrike" kern="1200" cap="none" spc="60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zh-CN" altLang="en-US" sz="2800" i="0" u="none" strike="noStrike" kern="1200" cap="none" spc="60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安全医疗</a:t>
            </a:r>
            <a:endParaRPr kumimoji="0" lang="zh-CN" altLang="en-US" sz="2800" i="0" u="none" strike="noStrike" kern="1200" cap="none" spc="60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 name="文本框 6"/>
          <p:cNvSpPr txBox="1"/>
          <p:nvPr/>
        </p:nvSpPr>
        <p:spPr>
          <a:xfrm>
            <a:off x="633730" y="956310"/>
            <a:ext cx="2733040" cy="82994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en-US" altLang="zh-CN" sz="2000" spc="100">
                <a:solidFill>
                  <a:schemeClr val="bg2">
                    <a:lumMod val="50000"/>
                  </a:schemeClr>
                </a:solidFill>
                <a:uFillTx/>
                <a:latin typeface="微软雅黑" panose="020B0503020204020204" charset="-122"/>
                <a:ea typeface="微软雅黑" panose="020B0503020204020204" charset="-122"/>
                <a:cs typeface="微软雅黑" panose="020B0503020204020204" charset="-122"/>
                <a:sym typeface="+mn-ea"/>
              </a:rPr>
              <a:t>Emergency plan</a:t>
            </a:r>
            <a:endParaRPr lang="en-US" altLang="zh-CN" sz="2000" spc="10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2000" i="0" u="none" strike="noStrike" kern="1200" cap="none" spc="600" normalizeH="0" baseline="0" noProof="0">
              <a:ln>
                <a:noFill/>
              </a:ln>
              <a:solidFill>
                <a:prstClr val="black"/>
              </a:solidFill>
              <a:effectLst/>
              <a:uLnTx/>
              <a:uFillTx/>
              <a:latin typeface="等线" panose="02010600030101010101" pitchFamily="2" charset="-122"/>
              <a:ea typeface="庞门正道标题体" panose="02010600030101010101" pitchFamily="2" charset="-122"/>
              <a:cs typeface="+mn-cs"/>
            </a:endParaRPr>
          </a:p>
        </p:txBody>
      </p:sp>
      <p:sp>
        <p:nvSpPr>
          <p:cNvPr id="6" name="矩形 5"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nvSpPr>
        <p:spPr>
          <a:xfrm>
            <a:off x="633730" y="2202815"/>
            <a:ext cx="9999980" cy="2001520"/>
          </a:xfrm>
          <a:prstGeom prst="rect">
            <a:avLst/>
          </a:prstGeom>
        </p:spPr>
        <p:txBody>
          <a:bodyPr wrap="square">
            <a:spAutoFit/>
          </a:bodyPr>
          <a:lstStyle/>
          <a:p>
            <a:pPr algn="l">
              <a:lnSpc>
                <a:spcPct val="230000"/>
              </a:lnSpc>
            </a:pPr>
            <a:r>
              <a:rPr lang="en-US" altLang="zh-CN" dirty="0">
                <a:solidFill>
                  <a:schemeClr val="bg2">
                    <a:lumMod val="50000"/>
                  </a:schemeClr>
                </a:solidFill>
                <a:latin typeface="微软雅黑" panose="020B0503020204020204" charset="-122"/>
                <a:ea typeface="微软雅黑" panose="020B0503020204020204" charset="-122"/>
                <a:cs typeface="微软雅黑" panose="020B0503020204020204" charset="-122"/>
              </a:rPr>
              <a:t>01.</a:t>
            </a:r>
            <a:r>
              <a:rPr lang="zh-CN" altLang="en-US" dirty="0">
                <a:solidFill>
                  <a:schemeClr val="bg2">
                    <a:lumMod val="50000"/>
                  </a:schemeClr>
                </a:solidFill>
                <a:latin typeface="微软雅黑" panose="020B0503020204020204" charset="-122"/>
                <a:ea typeface="微软雅黑" panose="020B0503020204020204" charset="-122"/>
                <a:cs typeface="微软雅黑" panose="020B0503020204020204" charset="-122"/>
              </a:rPr>
              <a:t> 预先查询天气预报，预先</a:t>
            </a:r>
            <a:r>
              <a:rPr lang="zh-CN" dirty="0">
                <a:solidFill>
                  <a:schemeClr val="bg2">
                    <a:lumMod val="50000"/>
                  </a:schemeClr>
                </a:solidFill>
                <a:latin typeface="微软雅黑" panose="020B0503020204020204" charset="-122"/>
                <a:ea typeface="微软雅黑" panose="020B0503020204020204" charset="-122"/>
                <a:cs typeface="微软雅黑" panose="020B0503020204020204" charset="-122"/>
              </a:rPr>
              <a:t>准备防雨措施，对沙滩区域、舞台区域、用电区域等进行防雨布遮盖；</a:t>
            </a:r>
            <a:endParaRPr lang="zh-CN" dirty="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algn="l">
              <a:lnSpc>
                <a:spcPct val="230000"/>
              </a:lnSpc>
            </a:pPr>
            <a:r>
              <a:rPr lang="en-US" altLang="zh-CN" dirty="0">
                <a:solidFill>
                  <a:schemeClr val="bg2">
                    <a:lumMod val="50000"/>
                  </a:schemeClr>
                </a:solidFill>
                <a:latin typeface="微软雅黑" panose="020B0503020204020204" charset="-122"/>
                <a:ea typeface="微软雅黑" panose="020B0503020204020204" charset="-122"/>
                <a:cs typeface="微软雅黑" panose="020B0503020204020204" charset="-122"/>
              </a:rPr>
              <a:t>02.</a:t>
            </a:r>
            <a:r>
              <a:rPr lang="zh-CN" altLang="en-US" dirty="0">
                <a:solidFill>
                  <a:schemeClr val="bg2">
                    <a:lumMod val="50000"/>
                  </a:schemeClr>
                </a:solidFill>
                <a:latin typeface="微软雅黑" panose="020B0503020204020204" charset="-122"/>
                <a:ea typeface="微软雅黑" panose="020B0503020204020204" charset="-122"/>
                <a:cs typeface="微软雅黑" panose="020B0503020204020204" charset="-122"/>
              </a:rPr>
              <a:t> 如遇突发阴雨天气，准备雨伞雨衣，保障人员出行；</a:t>
            </a:r>
            <a:endParaRPr lang="zh-CN" altLang="en-US" dirty="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algn="l">
              <a:lnSpc>
                <a:spcPct val="230000"/>
              </a:lnSpc>
            </a:pPr>
            <a:r>
              <a:rPr lang="en-US" altLang="zh-CN"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03.</a:t>
            </a:r>
            <a:r>
              <a:rPr lang="zh-CN" altLang="en-US"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现场配备临时医疗救护人员及医药箱，以备现场应急所需</a:t>
            </a:r>
            <a:endParaRPr lang="zh-CN" altLang="en-US" dirty="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a:off x="581025" y="701675"/>
            <a:ext cx="0" cy="58420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633730" y="489585"/>
            <a:ext cx="5476240" cy="694055"/>
          </a:xfrm>
          <a:prstGeom prst="rect">
            <a:avLst/>
          </a:prstGeom>
          <a:noFill/>
        </p:spPr>
        <p:txBody>
          <a:bodyPr wrap="square" rtlCol="0">
            <a:spAutoFit/>
          </a:bodyPr>
          <a:lstStyle/>
          <a:p>
            <a:pPr>
              <a:lnSpc>
                <a:spcPct val="140000"/>
              </a:lnSpc>
            </a:pPr>
            <a:r>
              <a:rPr kumimoji="0" lang="zh-CN" altLang="en-US" sz="2800" i="0" u="none" strike="noStrike" kern="1200" cap="none" spc="60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其他预案</a:t>
            </a:r>
            <a:endParaRPr kumimoji="0" lang="zh-CN" altLang="en-US" sz="2800" i="0" u="none" strike="noStrike" kern="1200" cap="none" spc="60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 name="文本框 6"/>
          <p:cNvSpPr txBox="1"/>
          <p:nvPr/>
        </p:nvSpPr>
        <p:spPr>
          <a:xfrm>
            <a:off x="633730" y="956310"/>
            <a:ext cx="2733040" cy="82994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en-US" altLang="zh-CN" sz="2000" spc="100">
                <a:solidFill>
                  <a:schemeClr val="bg2">
                    <a:lumMod val="50000"/>
                  </a:schemeClr>
                </a:solidFill>
                <a:uFillTx/>
                <a:latin typeface="微软雅黑" panose="020B0503020204020204" charset="-122"/>
                <a:ea typeface="微软雅黑" panose="020B0503020204020204" charset="-122"/>
                <a:cs typeface="微软雅黑" panose="020B0503020204020204" charset="-122"/>
                <a:sym typeface="+mn-ea"/>
              </a:rPr>
              <a:t>Emergency plan</a:t>
            </a:r>
            <a:endParaRPr lang="en-US" altLang="zh-CN" sz="2000" spc="100">
              <a:solidFill>
                <a:schemeClr val="bg2">
                  <a:lumMod val="50000"/>
                </a:schemeClr>
              </a:solidFill>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2000" i="0" u="none" strike="noStrike" kern="1200" cap="none" spc="600" normalizeH="0" baseline="0" noProof="0">
              <a:ln>
                <a:noFill/>
              </a:ln>
              <a:solidFill>
                <a:prstClr val="black"/>
              </a:solidFill>
              <a:effectLst/>
              <a:uLnTx/>
              <a:uFillTx/>
              <a:latin typeface="等线" panose="02010600030101010101" pitchFamily="2" charset="-122"/>
              <a:ea typeface="庞门正道标题体" panose="02010600030101010101" pitchFamily="2" charset="-122"/>
              <a:cs typeface="+mn-cs"/>
            </a:endParaRPr>
          </a:p>
        </p:txBody>
      </p:sp>
      <p:sp>
        <p:nvSpPr>
          <p:cNvPr id="2" name="内容占位符 2"/>
          <p:cNvSpPr>
            <a:spLocks noGrp="1"/>
          </p:cNvSpPr>
          <p:nvPr/>
        </p:nvSpPr>
        <p:spPr>
          <a:xfrm>
            <a:off x="608400" y="1490400"/>
            <a:ext cx="10969200" cy="4759200"/>
          </a:xfrm>
          <a:prstGeom prst="rect">
            <a:avLst/>
          </a:prstGeom>
        </p:spPr>
        <p:txBody>
          <a:bodyPr vert="horz" lIns="90000" tIns="46800" rIns="90000" bIns="46800" rtlCol="0">
            <a:normAutofit fontScale="87500" lnSpcReduction="20000"/>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eaLnBrk="1" hangingPunct="1">
              <a:lnSpc>
                <a:spcPct val="130000"/>
              </a:lnSpc>
              <a:spcBef>
                <a:spcPct val="0"/>
              </a:spcBef>
              <a:buFont typeface="Wingdings" panose="05000000000000000000" pitchFamily="2" charset="2"/>
              <a:buNone/>
            </a:pP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just" eaLnBrk="1" hangingPunct="1">
              <a:lnSpc>
                <a:spcPct val="130000"/>
              </a:lnSpc>
              <a:spcBef>
                <a:spcPct val="0"/>
              </a:spcBef>
              <a:buFont typeface="Wingdings" panose="05000000000000000000" pitchFamily="2" charset="2"/>
              <a:buChar char="Ø"/>
            </a:pP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消 防：</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活动保持畅通无阻，现场设置灭火器材。保安人员落实禁止把易燃易爆物品等任何可能威胁现场安全的物品带入场内。 </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just" eaLnBrk="1" hangingPunct="1">
              <a:lnSpc>
                <a:spcPct val="130000"/>
              </a:lnSpc>
              <a:spcBef>
                <a:spcPct val="0"/>
              </a:spcBef>
              <a:buFont typeface="Wingdings" panose="05000000000000000000" pitchFamily="2" charset="2"/>
              <a:buChar char="Ø"/>
            </a:pP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防盗窃：</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与保安负责人沟通，制定严格的安全保卫措施，在现场要安排专人看护重要展品和私人物品，以防丢失。 </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just" eaLnBrk="1" hangingPunct="1">
              <a:lnSpc>
                <a:spcPct val="130000"/>
              </a:lnSpc>
              <a:spcBef>
                <a:spcPct val="0"/>
              </a:spcBef>
              <a:buFont typeface="Wingdings" panose="05000000000000000000" pitchFamily="2" charset="2"/>
              <a:buChar char="Ø"/>
            </a:pP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防骚乱：</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同时合理进行人流控制，疏导现场，避免恶性事件发生。</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just" eaLnBrk="1" hangingPunct="1">
              <a:lnSpc>
                <a:spcPct val="130000"/>
              </a:lnSpc>
              <a:spcBef>
                <a:spcPct val="0"/>
              </a:spcBef>
              <a:buFont typeface="Wingdings" panose="05000000000000000000" pitchFamily="2" charset="2"/>
              <a:buChar char="Ø"/>
            </a:pP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紧急疏散方案：</a:t>
            </a:r>
            <a:endParaRPr lang="en-US" altLang="zh-CN"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just" eaLnBrk="1" hangingPunct="1">
              <a:lnSpc>
                <a:spcPct val="130000"/>
              </a:lnSpc>
              <a:spcBef>
                <a:spcPct val="0"/>
              </a:spcBef>
              <a:buFont typeface="Calibri" panose="020F0502020204030204" charset="0"/>
              <a:buAutoNum type="romanUcPeriod"/>
            </a:pP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遇有紧急情况时，以最快速度调集保安人员至各出入口等重要位置，同时在场内各通道处维持秩序，使所有人员迅速、有序、安全地疏散；</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just" eaLnBrk="1" hangingPunct="1">
              <a:lnSpc>
                <a:spcPct val="130000"/>
              </a:lnSpc>
              <a:spcBef>
                <a:spcPct val="0"/>
              </a:spcBef>
              <a:buFont typeface="Calibri" panose="020F0502020204030204" charset="0"/>
              <a:buAutoNum type="romanUcPeriod"/>
            </a:pP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遇有异常紧急情况时，安全保卫组以最快速度拨打110、119、120等相关电话，告知现场情况并派专人在约定地点等待。</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just" eaLnBrk="1" hangingPunct="1">
              <a:lnSpc>
                <a:spcPct val="130000"/>
              </a:lnSpc>
              <a:spcBef>
                <a:spcPct val="0"/>
              </a:spcBef>
              <a:buFont typeface="Calibri" panose="020F0502020204030204" charset="0"/>
              <a:buAutoNum type="romanUcPeriod"/>
            </a:pP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活动进行途中，音响设备如电压不足不稳，导致保险跳闸的，马上安排电工维修电箱，保证最快的速度恢复现场气氛；</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just" eaLnBrk="1" hangingPunct="1">
              <a:lnSpc>
                <a:spcPct val="130000"/>
              </a:lnSpc>
              <a:spcBef>
                <a:spcPct val="0"/>
              </a:spcBef>
              <a:buFont typeface="Calibri" panose="020F0502020204030204" charset="0"/>
              <a:buAutoNum type="romanUcPeriod"/>
            </a:pP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如活动中人员发生争执，工作人员马上上前劝阻协调，马上通知相关负责人进行调解。</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just" eaLnBrk="1" hangingPunct="1">
              <a:lnSpc>
                <a:spcPct val="130000"/>
              </a:lnSpc>
              <a:spcBef>
                <a:spcPct val="0"/>
              </a:spcBef>
              <a:buFont typeface="Calibri" panose="020F0502020204030204" charset="0"/>
              <a:buAutoNum type="romanUcPeriod"/>
            </a:pP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防断电：</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现场提供</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150</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千瓦发电设备，确保现场供电的稳定性</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indent="0">
              <a:buNone/>
            </a:pP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2412063" y="2907771"/>
            <a:ext cx="7367874" cy="1042458"/>
            <a:chOff x="2366585" y="2907771"/>
            <a:chExt cx="7367874" cy="1042458"/>
          </a:xfrm>
        </p:grpSpPr>
        <p:sp>
          <p:nvSpPr>
            <p:cNvPr id="2" name="矩形: 圆角 1"/>
            <p:cNvSpPr/>
            <p:nvPr/>
          </p:nvSpPr>
          <p:spPr>
            <a:xfrm>
              <a:off x="2366585" y="2907771"/>
              <a:ext cx="1042458" cy="1042458"/>
            </a:xfrm>
            <a:prstGeom prst="roundRect">
              <a:avLst/>
            </a:prstGeom>
            <a:solidFill>
              <a:srgbClr val="C3EC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9" name="矩形: 圆角 8"/>
            <p:cNvSpPr/>
            <p:nvPr/>
          </p:nvSpPr>
          <p:spPr>
            <a:xfrm>
              <a:off x="4475057" y="2907771"/>
              <a:ext cx="1042458" cy="1042458"/>
            </a:xfrm>
            <a:prstGeom prst="roundRect">
              <a:avLst/>
            </a:prstGeom>
            <a:solidFill>
              <a:srgbClr val="DB59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0" name="矩形: 圆角 9"/>
            <p:cNvSpPr/>
            <p:nvPr/>
          </p:nvSpPr>
          <p:spPr>
            <a:xfrm>
              <a:off x="6583529" y="2907771"/>
              <a:ext cx="1042458" cy="1042458"/>
            </a:xfrm>
            <a:prstGeom prst="roundRect">
              <a:avLst/>
            </a:prstGeom>
            <a:solidFill>
              <a:srgbClr val="0079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1" name="矩形: 圆角 10"/>
            <p:cNvSpPr/>
            <p:nvPr/>
          </p:nvSpPr>
          <p:spPr>
            <a:xfrm>
              <a:off x="8692001" y="2907771"/>
              <a:ext cx="1042458" cy="1042458"/>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sp>
        <p:nvSpPr>
          <p:cNvPr id="27" name="任意多边形: 形状 26"/>
          <p:cNvSpPr/>
          <p:nvPr/>
        </p:nvSpPr>
        <p:spPr>
          <a:xfrm>
            <a:off x="731839" y="2513965"/>
            <a:ext cx="10728322" cy="1931022"/>
          </a:xfrm>
          <a:custGeom>
            <a:avLst/>
            <a:gdLst>
              <a:gd name="connsiteX0" fmla="*/ 41582 w 10728322"/>
              <a:gd name="connsiteY0" fmla="*/ 36434 h 1931022"/>
              <a:gd name="connsiteX1" fmla="*/ 388901 w 10728322"/>
              <a:gd name="connsiteY1" fmla="*/ 35250 h 1931022"/>
              <a:gd name="connsiteX2" fmla="*/ 1270557 w 10728322"/>
              <a:gd name="connsiteY2" fmla="*/ 32244 h 1931022"/>
              <a:gd name="connsiteX3" fmla="*/ 1938478 w 10728322"/>
              <a:gd name="connsiteY3" fmla="*/ 29967 h 1931022"/>
              <a:gd name="connsiteX4" fmla="*/ 2285797 w 10728322"/>
              <a:gd name="connsiteY4" fmla="*/ 28783 h 1931022"/>
              <a:gd name="connsiteX5" fmla="*/ 2953719 w 10728322"/>
              <a:gd name="connsiteY5" fmla="*/ 26506 h 1931022"/>
              <a:gd name="connsiteX6" fmla="*/ 3835375 w 10728322"/>
              <a:gd name="connsiteY6" fmla="*/ 23500 h 1931022"/>
              <a:gd name="connsiteX7" fmla="*/ 4396429 w 10728322"/>
              <a:gd name="connsiteY7" fmla="*/ 21587 h 1931022"/>
              <a:gd name="connsiteX8" fmla="*/ 4957482 w 10728322"/>
              <a:gd name="connsiteY8" fmla="*/ 19674 h 1931022"/>
              <a:gd name="connsiteX9" fmla="*/ 5625404 w 10728322"/>
              <a:gd name="connsiteY9" fmla="*/ 17397 h 1931022"/>
              <a:gd name="connsiteX10" fmla="*/ 6400192 w 10728322"/>
              <a:gd name="connsiteY10" fmla="*/ 14756 h 1931022"/>
              <a:gd name="connsiteX11" fmla="*/ 7174981 w 10728322"/>
              <a:gd name="connsiteY11" fmla="*/ 12114 h 1931022"/>
              <a:gd name="connsiteX12" fmla="*/ 7949770 w 10728322"/>
              <a:gd name="connsiteY12" fmla="*/ 9473 h 1931022"/>
              <a:gd name="connsiteX13" fmla="*/ 8831426 w 10728322"/>
              <a:gd name="connsiteY13" fmla="*/ 6467 h 1931022"/>
              <a:gd name="connsiteX14" fmla="*/ 9499347 w 10728322"/>
              <a:gd name="connsiteY14" fmla="*/ 4190 h 1931022"/>
              <a:gd name="connsiteX15" fmla="*/ 10728322 w 10728322"/>
              <a:gd name="connsiteY15" fmla="*/ 0 h 1931022"/>
              <a:gd name="connsiteX16" fmla="*/ 10728322 w 10728322"/>
              <a:gd name="connsiteY16" fmla="*/ 639625 h 1931022"/>
              <a:gd name="connsiteX17" fmla="*/ 10728322 w 10728322"/>
              <a:gd name="connsiteY17" fmla="*/ 1317628 h 1931022"/>
              <a:gd name="connsiteX18" fmla="*/ 10728322 w 10728322"/>
              <a:gd name="connsiteY18" fmla="*/ 1918876 h 1931022"/>
              <a:gd name="connsiteX19" fmla="*/ 9843235 w 10728322"/>
              <a:gd name="connsiteY19" fmla="*/ 1919878 h 1931022"/>
              <a:gd name="connsiteX20" fmla="*/ 9279999 w 10728322"/>
              <a:gd name="connsiteY20" fmla="*/ 1920516 h 1931022"/>
              <a:gd name="connsiteX21" fmla="*/ 8716762 w 10728322"/>
              <a:gd name="connsiteY21" fmla="*/ 1921153 h 1931022"/>
              <a:gd name="connsiteX22" fmla="*/ 8153525 w 10728322"/>
              <a:gd name="connsiteY22" fmla="*/ 1921791 h 1931022"/>
              <a:gd name="connsiteX23" fmla="*/ 7375721 w 10728322"/>
              <a:gd name="connsiteY23" fmla="*/ 1922672 h 1931022"/>
              <a:gd name="connsiteX24" fmla="*/ 6705201 w 10728322"/>
              <a:gd name="connsiteY24" fmla="*/ 1923431 h 1931022"/>
              <a:gd name="connsiteX25" fmla="*/ 6356531 w 10728322"/>
              <a:gd name="connsiteY25" fmla="*/ 1923825 h 1931022"/>
              <a:gd name="connsiteX26" fmla="*/ 5793294 w 10728322"/>
              <a:gd name="connsiteY26" fmla="*/ 1924463 h 1931022"/>
              <a:gd name="connsiteX27" fmla="*/ 5015491 w 10728322"/>
              <a:gd name="connsiteY27" fmla="*/ 1925344 h 1931022"/>
              <a:gd name="connsiteX28" fmla="*/ 4559537 w 10728322"/>
              <a:gd name="connsiteY28" fmla="*/ 1925860 h 1931022"/>
              <a:gd name="connsiteX29" fmla="*/ 3674450 w 10728322"/>
              <a:gd name="connsiteY29" fmla="*/ 1926862 h 1931022"/>
              <a:gd name="connsiteX30" fmla="*/ 2789364 w 10728322"/>
              <a:gd name="connsiteY30" fmla="*/ 1927864 h 1931022"/>
              <a:gd name="connsiteX31" fmla="*/ 2118844 w 10728322"/>
              <a:gd name="connsiteY31" fmla="*/ 1928623 h 1931022"/>
              <a:gd name="connsiteX32" fmla="*/ 1233757 w 10728322"/>
              <a:gd name="connsiteY32" fmla="*/ 1929625 h 1931022"/>
              <a:gd name="connsiteX33" fmla="*/ 0 w 10728322"/>
              <a:gd name="connsiteY33" fmla="*/ 1931022 h 1931022"/>
              <a:gd name="connsiteX34" fmla="*/ 19035 w 10728322"/>
              <a:gd name="connsiteY34" fmla="*/ 1297226 h 1931022"/>
              <a:gd name="connsiteX35" fmla="*/ 36408 w 10728322"/>
              <a:gd name="connsiteY35" fmla="*/ 718809 h 1931022"/>
              <a:gd name="connsiteX36" fmla="*/ 55443 w 10728322"/>
              <a:gd name="connsiteY36" fmla="*/ 85013 h 193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28322" h="1931022" fill="none" extrusionOk="0">
                <a:moveTo>
                  <a:pt x="41582" y="36434"/>
                </a:moveTo>
                <a:cubicBezTo>
                  <a:pt x="205989" y="27213"/>
                  <a:pt x="283101" y="37622"/>
                  <a:pt x="388901" y="35250"/>
                </a:cubicBezTo>
                <a:cubicBezTo>
                  <a:pt x="494701" y="32877"/>
                  <a:pt x="968167" y="51692"/>
                  <a:pt x="1270557" y="32244"/>
                </a:cubicBezTo>
                <a:cubicBezTo>
                  <a:pt x="1572947" y="12796"/>
                  <a:pt x="1722057" y="18526"/>
                  <a:pt x="1938478" y="29967"/>
                </a:cubicBezTo>
                <a:cubicBezTo>
                  <a:pt x="2154899" y="41408"/>
                  <a:pt x="2158033" y="26770"/>
                  <a:pt x="2285797" y="28783"/>
                </a:cubicBezTo>
                <a:cubicBezTo>
                  <a:pt x="2413561" y="30796"/>
                  <a:pt x="2654450" y="28575"/>
                  <a:pt x="2953719" y="26506"/>
                </a:cubicBezTo>
                <a:cubicBezTo>
                  <a:pt x="3252988" y="24436"/>
                  <a:pt x="3642458" y="27604"/>
                  <a:pt x="3835375" y="23500"/>
                </a:cubicBezTo>
                <a:cubicBezTo>
                  <a:pt x="4028292" y="19396"/>
                  <a:pt x="4200037" y="12607"/>
                  <a:pt x="4396429" y="21587"/>
                </a:cubicBezTo>
                <a:cubicBezTo>
                  <a:pt x="4592821" y="30567"/>
                  <a:pt x="4833546" y="35345"/>
                  <a:pt x="4957482" y="19674"/>
                </a:cubicBezTo>
                <a:cubicBezTo>
                  <a:pt x="5081418" y="4003"/>
                  <a:pt x="5379278" y="14850"/>
                  <a:pt x="5625404" y="17397"/>
                </a:cubicBezTo>
                <a:cubicBezTo>
                  <a:pt x="5871530" y="19944"/>
                  <a:pt x="6209065" y="31278"/>
                  <a:pt x="6400192" y="14756"/>
                </a:cubicBezTo>
                <a:cubicBezTo>
                  <a:pt x="6591319" y="-1766"/>
                  <a:pt x="6872383" y="15214"/>
                  <a:pt x="7174981" y="12114"/>
                </a:cubicBezTo>
                <a:cubicBezTo>
                  <a:pt x="7477579" y="9014"/>
                  <a:pt x="7677771" y="-5917"/>
                  <a:pt x="7949770" y="9473"/>
                </a:cubicBezTo>
                <a:cubicBezTo>
                  <a:pt x="8221769" y="24863"/>
                  <a:pt x="8534327" y="25974"/>
                  <a:pt x="8831426" y="6467"/>
                </a:cubicBezTo>
                <a:cubicBezTo>
                  <a:pt x="9128525" y="-13040"/>
                  <a:pt x="9289957" y="-11121"/>
                  <a:pt x="9499347" y="4190"/>
                </a:cubicBezTo>
                <a:cubicBezTo>
                  <a:pt x="9708737" y="19501"/>
                  <a:pt x="10298806" y="-25408"/>
                  <a:pt x="10728322" y="0"/>
                </a:cubicBezTo>
                <a:cubicBezTo>
                  <a:pt x="10722594" y="251979"/>
                  <a:pt x="10734260" y="377291"/>
                  <a:pt x="10728322" y="639625"/>
                </a:cubicBezTo>
                <a:cubicBezTo>
                  <a:pt x="10722384" y="901959"/>
                  <a:pt x="10696908" y="1084577"/>
                  <a:pt x="10728322" y="1317628"/>
                </a:cubicBezTo>
                <a:cubicBezTo>
                  <a:pt x="10759736" y="1550679"/>
                  <a:pt x="10703720" y="1753208"/>
                  <a:pt x="10728322" y="1918876"/>
                </a:cubicBezTo>
                <a:cubicBezTo>
                  <a:pt x="10322871" y="1942213"/>
                  <a:pt x="10142077" y="1891704"/>
                  <a:pt x="9843235" y="1919878"/>
                </a:cubicBezTo>
                <a:cubicBezTo>
                  <a:pt x="9544393" y="1948052"/>
                  <a:pt x="9539195" y="1907177"/>
                  <a:pt x="9279999" y="1920516"/>
                </a:cubicBezTo>
                <a:cubicBezTo>
                  <a:pt x="9020803" y="1933855"/>
                  <a:pt x="8918828" y="1940261"/>
                  <a:pt x="8716762" y="1921153"/>
                </a:cubicBezTo>
                <a:cubicBezTo>
                  <a:pt x="8514696" y="1902045"/>
                  <a:pt x="8288735" y="1933692"/>
                  <a:pt x="8153525" y="1921791"/>
                </a:cubicBezTo>
                <a:cubicBezTo>
                  <a:pt x="8018315" y="1909890"/>
                  <a:pt x="7533986" y="1929625"/>
                  <a:pt x="7375721" y="1922672"/>
                </a:cubicBezTo>
                <a:cubicBezTo>
                  <a:pt x="7217456" y="1915718"/>
                  <a:pt x="6929021" y="1891957"/>
                  <a:pt x="6705201" y="1923431"/>
                </a:cubicBezTo>
                <a:cubicBezTo>
                  <a:pt x="6481381" y="1954904"/>
                  <a:pt x="6478203" y="1934368"/>
                  <a:pt x="6356531" y="1923825"/>
                </a:cubicBezTo>
                <a:cubicBezTo>
                  <a:pt x="6234859" y="1913282"/>
                  <a:pt x="5916167" y="1913372"/>
                  <a:pt x="5793294" y="1924463"/>
                </a:cubicBezTo>
                <a:cubicBezTo>
                  <a:pt x="5670421" y="1935554"/>
                  <a:pt x="5192820" y="1938621"/>
                  <a:pt x="5015491" y="1925344"/>
                </a:cubicBezTo>
                <a:cubicBezTo>
                  <a:pt x="4838162" y="1912067"/>
                  <a:pt x="4710202" y="1910783"/>
                  <a:pt x="4559537" y="1925860"/>
                </a:cubicBezTo>
                <a:cubicBezTo>
                  <a:pt x="4408872" y="1940937"/>
                  <a:pt x="3957353" y="1883851"/>
                  <a:pt x="3674450" y="1926862"/>
                </a:cubicBezTo>
                <a:cubicBezTo>
                  <a:pt x="3391547" y="1969873"/>
                  <a:pt x="3125803" y="1926867"/>
                  <a:pt x="2789364" y="1927864"/>
                </a:cubicBezTo>
                <a:cubicBezTo>
                  <a:pt x="2452925" y="1928860"/>
                  <a:pt x="2323415" y="1938994"/>
                  <a:pt x="2118844" y="1928623"/>
                </a:cubicBezTo>
                <a:cubicBezTo>
                  <a:pt x="1914273" y="1918252"/>
                  <a:pt x="1413159" y="1910427"/>
                  <a:pt x="1233757" y="1929625"/>
                </a:cubicBezTo>
                <a:cubicBezTo>
                  <a:pt x="1054355" y="1948823"/>
                  <a:pt x="298883" y="1941797"/>
                  <a:pt x="0" y="1931022"/>
                </a:cubicBezTo>
                <a:cubicBezTo>
                  <a:pt x="1805" y="1744277"/>
                  <a:pt x="-958" y="1516144"/>
                  <a:pt x="19035" y="1297226"/>
                </a:cubicBezTo>
                <a:cubicBezTo>
                  <a:pt x="39029" y="1078308"/>
                  <a:pt x="37042" y="976750"/>
                  <a:pt x="36408" y="718809"/>
                </a:cubicBezTo>
                <a:cubicBezTo>
                  <a:pt x="35774" y="460868"/>
                  <a:pt x="49404" y="261411"/>
                  <a:pt x="55443" y="85013"/>
                </a:cubicBezTo>
              </a:path>
              <a:path w="10728322" h="1931022" stroke="0" extrusionOk="0">
                <a:moveTo>
                  <a:pt x="41582" y="36434"/>
                </a:moveTo>
                <a:cubicBezTo>
                  <a:pt x="159803" y="42436"/>
                  <a:pt x="457058" y="6991"/>
                  <a:pt x="602636" y="34521"/>
                </a:cubicBezTo>
                <a:cubicBezTo>
                  <a:pt x="748214" y="62051"/>
                  <a:pt x="802856" y="46563"/>
                  <a:pt x="949955" y="33337"/>
                </a:cubicBezTo>
                <a:cubicBezTo>
                  <a:pt x="1097054" y="20111"/>
                  <a:pt x="1448490" y="23649"/>
                  <a:pt x="1831611" y="30331"/>
                </a:cubicBezTo>
                <a:cubicBezTo>
                  <a:pt x="2214732" y="37013"/>
                  <a:pt x="2209409" y="30716"/>
                  <a:pt x="2392665" y="28419"/>
                </a:cubicBezTo>
                <a:cubicBezTo>
                  <a:pt x="2575921" y="26122"/>
                  <a:pt x="2695933" y="6245"/>
                  <a:pt x="2953719" y="26506"/>
                </a:cubicBezTo>
                <a:cubicBezTo>
                  <a:pt x="3211505" y="46767"/>
                  <a:pt x="3496577" y="68166"/>
                  <a:pt x="3835375" y="23500"/>
                </a:cubicBezTo>
                <a:cubicBezTo>
                  <a:pt x="4174173" y="-21166"/>
                  <a:pt x="4132460" y="2552"/>
                  <a:pt x="4289561" y="21951"/>
                </a:cubicBezTo>
                <a:cubicBezTo>
                  <a:pt x="4446662" y="41350"/>
                  <a:pt x="4731166" y="48495"/>
                  <a:pt x="5171217" y="18946"/>
                </a:cubicBezTo>
                <a:cubicBezTo>
                  <a:pt x="5611268" y="-10603"/>
                  <a:pt x="5802313" y="-4234"/>
                  <a:pt x="6052873" y="15940"/>
                </a:cubicBezTo>
                <a:cubicBezTo>
                  <a:pt x="6303433" y="36114"/>
                  <a:pt x="6517095" y="-7671"/>
                  <a:pt x="6720795" y="13663"/>
                </a:cubicBezTo>
                <a:cubicBezTo>
                  <a:pt x="6924495" y="34997"/>
                  <a:pt x="7240846" y="7801"/>
                  <a:pt x="7602451" y="10657"/>
                </a:cubicBezTo>
                <a:cubicBezTo>
                  <a:pt x="7964056" y="13513"/>
                  <a:pt x="8032726" y="24971"/>
                  <a:pt x="8163504" y="8744"/>
                </a:cubicBezTo>
                <a:cubicBezTo>
                  <a:pt x="8294282" y="-7483"/>
                  <a:pt x="8477016" y="2482"/>
                  <a:pt x="8724558" y="6831"/>
                </a:cubicBezTo>
                <a:cubicBezTo>
                  <a:pt x="8972100" y="11181"/>
                  <a:pt x="9323337" y="-814"/>
                  <a:pt x="9499347" y="4190"/>
                </a:cubicBezTo>
                <a:cubicBezTo>
                  <a:pt x="9675357" y="9194"/>
                  <a:pt x="9915503" y="3811"/>
                  <a:pt x="10060401" y="2277"/>
                </a:cubicBezTo>
                <a:cubicBezTo>
                  <a:pt x="10205299" y="743"/>
                  <a:pt x="10400975" y="17949"/>
                  <a:pt x="10728322" y="0"/>
                </a:cubicBezTo>
                <a:cubicBezTo>
                  <a:pt x="10709456" y="295908"/>
                  <a:pt x="10719405" y="450821"/>
                  <a:pt x="10728322" y="678003"/>
                </a:cubicBezTo>
                <a:cubicBezTo>
                  <a:pt x="10737239" y="905185"/>
                  <a:pt x="10736943" y="1143450"/>
                  <a:pt x="10728322" y="1336817"/>
                </a:cubicBezTo>
                <a:cubicBezTo>
                  <a:pt x="10719701" y="1530184"/>
                  <a:pt x="10702445" y="1801923"/>
                  <a:pt x="10728322" y="1918876"/>
                </a:cubicBezTo>
                <a:cubicBezTo>
                  <a:pt x="10637845" y="1916009"/>
                  <a:pt x="10519942" y="1910933"/>
                  <a:pt x="10379652" y="1919271"/>
                </a:cubicBezTo>
                <a:cubicBezTo>
                  <a:pt x="10239362" y="1927609"/>
                  <a:pt x="9754191" y="1933466"/>
                  <a:pt x="9494565" y="1920273"/>
                </a:cubicBezTo>
                <a:cubicBezTo>
                  <a:pt x="9234939" y="1907080"/>
                  <a:pt x="9135398" y="1891668"/>
                  <a:pt x="8824045" y="1921032"/>
                </a:cubicBezTo>
                <a:cubicBezTo>
                  <a:pt x="8512692" y="1950396"/>
                  <a:pt x="8471998" y="1916606"/>
                  <a:pt x="8368091" y="1921548"/>
                </a:cubicBezTo>
                <a:cubicBezTo>
                  <a:pt x="8264184" y="1926490"/>
                  <a:pt x="7836866" y="1923644"/>
                  <a:pt x="7697571" y="1922307"/>
                </a:cubicBezTo>
                <a:cubicBezTo>
                  <a:pt x="7558276" y="1920970"/>
                  <a:pt x="7422377" y="1930581"/>
                  <a:pt x="7348901" y="1922702"/>
                </a:cubicBezTo>
                <a:cubicBezTo>
                  <a:pt x="7275425" y="1914823"/>
                  <a:pt x="7112161" y="1914274"/>
                  <a:pt x="7000230" y="1923097"/>
                </a:cubicBezTo>
                <a:cubicBezTo>
                  <a:pt x="6888299" y="1931920"/>
                  <a:pt x="6591910" y="1948717"/>
                  <a:pt x="6329710" y="1923856"/>
                </a:cubicBezTo>
                <a:cubicBezTo>
                  <a:pt x="6067510" y="1898995"/>
                  <a:pt x="6077419" y="1946523"/>
                  <a:pt x="5873756" y="1924372"/>
                </a:cubicBezTo>
                <a:cubicBezTo>
                  <a:pt x="5670093" y="1902221"/>
                  <a:pt x="5399085" y="1915804"/>
                  <a:pt x="5095953" y="1925253"/>
                </a:cubicBezTo>
                <a:cubicBezTo>
                  <a:pt x="4792821" y="1934702"/>
                  <a:pt x="4759485" y="1948256"/>
                  <a:pt x="4639999" y="1925769"/>
                </a:cubicBezTo>
                <a:cubicBezTo>
                  <a:pt x="4520513" y="1903282"/>
                  <a:pt x="4059244" y="1925022"/>
                  <a:pt x="3862196" y="1926649"/>
                </a:cubicBezTo>
                <a:cubicBezTo>
                  <a:pt x="3665148" y="1928276"/>
                  <a:pt x="3671380" y="1922148"/>
                  <a:pt x="3513525" y="1927044"/>
                </a:cubicBezTo>
                <a:cubicBezTo>
                  <a:pt x="3355670" y="1931940"/>
                  <a:pt x="3120577" y="1926007"/>
                  <a:pt x="2735722" y="1927925"/>
                </a:cubicBezTo>
                <a:cubicBezTo>
                  <a:pt x="2350867" y="1929842"/>
                  <a:pt x="2502795" y="1937345"/>
                  <a:pt x="2279768" y="1928441"/>
                </a:cubicBezTo>
                <a:cubicBezTo>
                  <a:pt x="2056741" y="1919537"/>
                  <a:pt x="2024880" y="1934157"/>
                  <a:pt x="1931098" y="1928836"/>
                </a:cubicBezTo>
                <a:cubicBezTo>
                  <a:pt x="1837316" y="1923515"/>
                  <a:pt x="1666237" y="1942658"/>
                  <a:pt x="1475144" y="1929352"/>
                </a:cubicBezTo>
                <a:cubicBezTo>
                  <a:pt x="1284051" y="1916046"/>
                  <a:pt x="920739" y="1954580"/>
                  <a:pt x="697341" y="1930233"/>
                </a:cubicBezTo>
                <a:cubicBezTo>
                  <a:pt x="473943" y="1905885"/>
                  <a:pt x="324814" y="1945868"/>
                  <a:pt x="0" y="1931022"/>
                </a:cubicBezTo>
                <a:cubicBezTo>
                  <a:pt x="29480" y="1755092"/>
                  <a:pt x="34471" y="1495620"/>
                  <a:pt x="16818" y="1371066"/>
                </a:cubicBezTo>
                <a:cubicBezTo>
                  <a:pt x="-835" y="1246512"/>
                  <a:pt x="42511" y="942775"/>
                  <a:pt x="33635" y="811110"/>
                </a:cubicBezTo>
                <a:cubicBezTo>
                  <a:pt x="24760" y="679445"/>
                  <a:pt x="25641" y="321736"/>
                  <a:pt x="55443" y="8501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1">
            <a:alphaModFix amt="85000"/>
          </a:blip>
          <a:stretch>
            <a:fillRect/>
          </a:stretch>
        </p:blipFill>
        <p:spPr>
          <a:xfrm>
            <a:off x="304437" y="3781770"/>
            <a:ext cx="1249788" cy="1365622"/>
          </a:xfrm>
          <a:prstGeom prst="rect">
            <a:avLst/>
          </a:prstGeom>
        </p:spPr>
      </p:pic>
      <p:pic>
        <p:nvPicPr>
          <p:cNvPr id="31" name="图片 30"/>
          <p:cNvPicPr>
            <a:picLocks noChangeAspect="1"/>
          </p:cNvPicPr>
          <p:nvPr/>
        </p:nvPicPr>
        <p:blipFill>
          <a:blip r:embed="rId1">
            <a:alphaModFix amt="85000"/>
          </a:blip>
          <a:stretch>
            <a:fillRect/>
          </a:stretch>
        </p:blipFill>
        <p:spPr>
          <a:xfrm rot="18609813">
            <a:off x="103816" y="1945728"/>
            <a:ext cx="1249788" cy="1365622"/>
          </a:xfrm>
          <a:prstGeom prst="rect">
            <a:avLst/>
          </a:prstGeom>
        </p:spPr>
      </p:pic>
      <p:pic>
        <p:nvPicPr>
          <p:cNvPr id="34" name="图片 33"/>
          <p:cNvPicPr>
            <a:picLocks noChangeAspect="1"/>
          </p:cNvPicPr>
          <p:nvPr/>
        </p:nvPicPr>
        <p:blipFill>
          <a:blip r:embed="rId1">
            <a:alphaModFix amt="85000"/>
          </a:blip>
          <a:stretch>
            <a:fillRect/>
          </a:stretch>
        </p:blipFill>
        <p:spPr>
          <a:xfrm flipH="1">
            <a:off x="10631983" y="3737306"/>
            <a:ext cx="1249788" cy="1365622"/>
          </a:xfrm>
          <a:prstGeom prst="rect">
            <a:avLst/>
          </a:prstGeom>
        </p:spPr>
      </p:pic>
      <p:pic>
        <p:nvPicPr>
          <p:cNvPr id="35" name="图片 34"/>
          <p:cNvPicPr>
            <a:picLocks noChangeAspect="1"/>
          </p:cNvPicPr>
          <p:nvPr/>
        </p:nvPicPr>
        <p:blipFill>
          <a:blip r:embed="rId1">
            <a:alphaModFix amt="85000"/>
          </a:blip>
          <a:stretch>
            <a:fillRect/>
          </a:stretch>
        </p:blipFill>
        <p:spPr>
          <a:xfrm rot="2990187" flipH="1">
            <a:off x="10796407" y="1828874"/>
            <a:ext cx="1249788" cy="1365622"/>
          </a:xfrm>
          <a:prstGeom prst="rect">
            <a:avLst/>
          </a:prstGeom>
        </p:spPr>
      </p:pic>
      <p:pic>
        <p:nvPicPr>
          <p:cNvPr id="49" name="图片 48" descr="图片包含 桌子, 照片, 木, 长凳&#10;&#10;描述已自动生成"/>
          <p:cNvPicPr>
            <a:picLocks noChangeAspect="1"/>
          </p:cNvPicPr>
          <p:nvPr/>
        </p:nvPicPr>
        <p:blipFill rotWithShape="1">
          <a:blip r:embed="rId2">
            <a:alphaModFix amt="30000"/>
            <a:extLst>
              <a:ext uri="{28A0092B-C50C-407E-A947-70E740481C1C}">
                <a14:useLocalDpi xmlns:a14="http://schemas.microsoft.com/office/drawing/2010/main" val="0"/>
              </a:ext>
            </a:extLst>
          </a:blip>
          <a:srcRect l="23101" t="6381" b="3868"/>
          <a:stretch>
            <a:fillRect/>
          </a:stretch>
        </p:blipFill>
        <p:spPr>
          <a:xfrm rot="16200000">
            <a:off x="2677056" y="-2598315"/>
            <a:ext cx="6858002" cy="12171473"/>
          </a:xfrm>
          <a:prstGeom prst="rect">
            <a:avLst/>
          </a:prstGeom>
        </p:spPr>
      </p:pic>
      <p:pic>
        <p:nvPicPr>
          <p:cNvPr id="21" name="图片 20" descr="图片包含 游戏机, 项链&#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780000">
            <a:off x="-216475" y="695858"/>
            <a:ext cx="2641957" cy="1761304"/>
          </a:xfrm>
          <a:prstGeom prst="rect">
            <a:avLst/>
          </a:prstGeom>
        </p:spPr>
      </p:pic>
      <p:sp>
        <p:nvSpPr>
          <p:cNvPr id="23" name="文本框 22"/>
          <p:cNvSpPr txBox="1"/>
          <p:nvPr/>
        </p:nvSpPr>
        <p:spPr>
          <a:xfrm rot="28096">
            <a:off x="8821760" y="3256791"/>
            <a:ext cx="1010574" cy="461665"/>
          </a:xfrm>
          <a:prstGeom prst="rect">
            <a:avLst/>
          </a:prstGeom>
          <a:noFill/>
        </p:spPr>
        <p:txBody>
          <a:bodyPr wrap="square">
            <a:spAutoFit/>
          </a:bodyPr>
          <a:lstStyle/>
          <a:p>
            <a:pPr algn="dist"/>
            <a:r>
              <a:rPr kumimoji="0" lang="zh-CN" altLang="en-US" sz="2400" b="1" i="0" u="none" kern="1200" cap="none" spc="30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rPr>
              <a:t>设计</a:t>
            </a:r>
            <a:endParaRPr kumimoji="0" lang="zh-CN" altLang="en-US" sz="2400" b="1" i="0" u="none" kern="1200" cap="none" spc="30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4" name="文本框 23"/>
          <p:cNvSpPr txBox="1"/>
          <p:nvPr/>
        </p:nvSpPr>
        <p:spPr>
          <a:xfrm rot="28096">
            <a:off x="8821760" y="2786370"/>
            <a:ext cx="1010574" cy="460375"/>
          </a:xfrm>
          <a:prstGeom prst="rect">
            <a:avLst/>
          </a:prstGeom>
          <a:noFill/>
        </p:spPr>
        <p:txBody>
          <a:bodyPr wrap="square">
            <a:spAutoFit/>
          </a:bodyPr>
          <a:lstStyle/>
          <a:p>
            <a:pPr algn="dist"/>
            <a:r>
              <a:rPr kumimoji="0" lang="zh-CN" altLang="en-US" sz="2400" b="1" i="0" u="none" kern="1200" cap="none" spc="30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rPr>
              <a:t>创意</a:t>
            </a:r>
            <a:endParaRPr kumimoji="0" lang="zh-CN" altLang="en-US" sz="2400" b="1" i="0" u="none" kern="1200" cap="none" spc="30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5" name="文本框 24"/>
          <p:cNvSpPr txBox="1"/>
          <p:nvPr/>
        </p:nvSpPr>
        <p:spPr>
          <a:xfrm rot="28096">
            <a:off x="8821759" y="3727212"/>
            <a:ext cx="1010574" cy="460375"/>
          </a:xfrm>
          <a:prstGeom prst="rect">
            <a:avLst/>
          </a:prstGeom>
          <a:noFill/>
        </p:spPr>
        <p:txBody>
          <a:bodyPr wrap="square">
            <a:spAutoFit/>
          </a:bodyPr>
          <a:lstStyle/>
          <a:p>
            <a:pPr algn="dist"/>
            <a:r>
              <a:rPr kumimoji="0" lang="zh-CN" altLang="en-US" sz="2400" b="1" i="0" u="none" kern="1200" cap="none" spc="30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rPr>
              <a:t>策划</a:t>
            </a:r>
            <a:endParaRPr kumimoji="0" lang="zh-CN" altLang="en-US" sz="2400" b="1" i="0" u="none" kern="1200" cap="none" spc="30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8" name="任意多边形: 形状 27"/>
          <p:cNvSpPr/>
          <p:nvPr/>
        </p:nvSpPr>
        <p:spPr>
          <a:xfrm rot="179257">
            <a:off x="8644131" y="2868721"/>
            <a:ext cx="58781" cy="1224178"/>
          </a:xfrm>
          <a:custGeom>
            <a:avLst/>
            <a:gdLst>
              <a:gd name="connsiteX0" fmla="*/ 0 w 58781"/>
              <a:gd name="connsiteY0" fmla="*/ 0 h 1224178"/>
              <a:gd name="connsiteX1" fmla="*/ 28802 w 58781"/>
              <a:gd name="connsiteY1" fmla="*/ 599847 h 1224178"/>
              <a:gd name="connsiteX2" fmla="*/ 58780 w 58781"/>
              <a:gd name="connsiteY2" fmla="*/ 1224178 h 1224178"/>
            </a:gdLst>
            <a:ahLst/>
            <a:cxnLst>
              <a:cxn ang="0">
                <a:pos x="connsiteX0" y="connsiteY0"/>
              </a:cxn>
              <a:cxn ang="0">
                <a:pos x="connsiteX1" y="connsiteY1"/>
              </a:cxn>
              <a:cxn ang="0">
                <a:pos x="connsiteX2" y="connsiteY2"/>
              </a:cxn>
            </a:cxnLst>
            <a:rect l="l" t="t" r="r" b="b"/>
            <a:pathLst>
              <a:path w="58781" h="1224178" extrusionOk="0">
                <a:moveTo>
                  <a:pt x="0" y="0"/>
                </a:moveTo>
                <a:cubicBezTo>
                  <a:pt x="-2435" y="244376"/>
                  <a:pt x="46469" y="425665"/>
                  <a:pt x="28802" y="599847"/>
                </a:cubicBezTo>
                <a:cubicBezTo>
                  <a:pt x="11136" y="774029"/>
                  <a:pt x="63603" y="1062636"/>
                  <a:pt x="58780" y="1224178"/>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rot="28096">
            <a:off x="1743187" y="3992659"/>
            <a:ext cx="6397918" cy="306705"/>
          </a:xfrm>
          <a:prstGeom prst="rect">
            <a:avLst/>
          </a:prstGeom>
          <a:noFill/>
        </p:spPr>
        <p:txBody>
          <a:bodyPr wrap="square">
            <a:spAutoFit/>
          </a:bodyPr>
          <a:lstStyle/>
          <a:p>
            <a:r>
              <a:rPr kumimoji="0" lang="en-US" altLang="zh-CN" sz="1400" i="0" u="none" kern="1200" cap="none" spc="30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喜鹊在山林体"/>
                <a:ea typeface="喜鹊在山林体"/>
              </a:rPr>
              <a:t> </a:t>
            </a:r>
            <a:r>
              <a:rPr kumimoji="0" lang="zh-CN" altLang="en-US" sz="1400" i="0" u="none" kern="1200" cap="none" spc="30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喜鹊在山林体"/>
                <a:ea typeface="喜鹊在山林体"/>
              </a:rPr>
              <a:t>分享热爱及可爱的一切</a:t>
            </a:r>
            <a:endParaRPr kumimoji="0" lang="zh-CN" altLang="en-US" sz="1400" i="0" u="none" kern="1200" cap="none" spc="30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喜鹊在山林体"/>
              <a:ea typeface="喜鹊在山林体"/>
            </a:endParaRPr>
          </a:p>
        </p:txBody>
      </p:sp>
      <p:sp>
        <p:nvSpPr>
          <p:cNvPr id="41" name="halloween-scary-female-lips-mouth-with-big-fangs_60220"/>
          <p:cNvSpPr>
            <a:spLocks noChangeAspect="1"/>
          </p:cNvSpPr>
          <p:nvPr/>
        </p:nvSpPr>
        <p:spPr bwMode="auto">
          <a:xfrm rot="20414886">
            <a:off x="980918" y="3888037"/>
            <a:ext cx="705988" cy="448904"/>
          </a:xfrm>
          <a:custGeom>
            <a:avLst/>
            <a:gdLst>
              <a:gd name="connsiteX0" fmla="*/ 447892 w 606439"/>
              <a:gd name="connsiteY0" fmla="*/ 230916 h 385606"/>
              <a:gd name="connsiteX1" fmla="*/ 447892 w 606439"/>
              <a:gd name="connsiteY1" fmla="*/ 256294 h 385606"/>
              <a:gd name="connsiteX2" fmla="*/ 508148 w 606439"/>
              <a:gd name="connsiteY2" fmla="*/ 267240 h 385606"/>
              <a:gd name="connsiteX3" fmla="*/ 520955 w 606439"/>
              <a:gd name="connsiteY3" fmla="*/ 245349 h 385606"/>
              <a:gd name="connsiteX4" fmla="*/ 447892 w 606439"/>
              <a:gd name="connsiteY4" fmla="*/ 230916 h 385606"/>
              <a:gd name="connsiteX5" fmla="*/ 158645 w 606439"/>
              <a:gd name="connsiteY5" fmla="*/ 204182 h 385606"/>
              <a:gd name="connsiteX6" fmla="*/ 214243 w 606439"/>
              <a:gd name="connsiteY6" fmla="*/ 209510 h 385606"/>
              <a:gd name="connsiteX7" fmla="*/ 303220 w 606439"/>
              <a:gd name="connsiteY7" fmla="*/ 222392 h 385606"/>
              <a:gd name="connsiteX8" fmla="*/ 392196 w 606439"/>
              <a:gd name="connsiteY8" fmla="*/ 209510 h 385606"/>
              <a:gd name="connsiteX9" fmla="*/ 447795 w 606439"/>
              <a:gd name="connsiteY9" fmla="*/ 204182 h 385606"/>
              <a:gd name="connsiteX10" fmla="*/ 512805 w 606439"/>
              <a:gd name="connsiteY10" fmla="*/ 212222 h 385606"/>
              <a:gd name="connsiteX11" fmla="*/ 567142 w 606439"/>
              <a:gd name="connsiteY11" fmla="*/ 228785 h 385606"/>
              <a:gd name="connsiteX12" fmla="*/ 570635 w 606439"/>
              <a:gd name="connsiteY12" fmla="*/ 227720 h 385606"/>
              <a:gd name="connsiteX13" fmla="*/ 595378 w 606439"/>
              <a:gd name="connsiteY13" fmla="*/ 221811 h 385606"/>
              <a:gd name="connsiteX14" fmla="*/ 599453 w 606439"/>
              <a:gd name="connsiteY14" fmla="*/ 221811 h 385606"/>
              <a:gd name="connsiteX15" fmla="*/ 606439 w 606439"/>
              <a:gd name="connsiteY15" fmla="*/ 222392 h 385606"/>
              <a:gd name="connsiteX16" fmla="*/ 310012 w 606439"/>
              <a:gd name="connsiteY16" fmla="*/ 385606 h 385606"/>
              <a:gd name="connsiteX17" fmla="*/ 303220 w 606439"/>
              <a:gd name="connsiteY17" fmla="*/ 385509 h 385606"/>
              <a:gd name="connsiteX18" fmla="*/ 296428 w 606439"/>
              <a:gd name="connsiteY18" fmla="*/ 385606 h 385606"/>
              <a:gd name="connsiteX19" fmla="*/ 0 w 606439"/>
              <a:gd name="connsiteY19" fmla="*/ 222392 h 385606"/>
              <a:gd name="connsiteX20" fmla="*/ 6986 w 606439"/>
              <a:gd name="connsiteY20" fmla="*/ 221811 h 385606"/>
              <a:gd name="connsiteX21" fmla="*/ 11062 w 606439"/>
              <a:gd name="connsiteY21" fmla="*/ 221811 h 385606"/>
              <a:gd name="connsiteX22" fmla="*/ 35804 w 606439"/>
              <a:gd name="connsiteY22" fmla="*/ 227720 h 385606"/>
              <a:gd name="connsiteX23" fmla="*/ 39297 w 606439"/>
              <a:gd name="connsiteY23" fmla="*/ 228785 h 385606"/>
              <a:gd name="connsiteX24" fmla="*/ 93731 w 606439"/>
              <a:gd name="connsiteY24" fmla="*/ 212222 h 385606"/>
              <a:gd name="connsiteX25" fmla="*/ 158645 w 606439"/>
              <a:gd name="connsiteY25" fmla="*/ 204182 h 385606"/>
              <a:gd name="connsiteX26" fmla="*/ 222292 w 606439"/>
              <a:gd name="connsiteY26" fmla="*/ 20431 h 385606"/>
              <a:gd name="connsiteX27" fmla="*/ 222292 w 606439"/>
              <a:gd name="connsiteY27" fmla="*/ 40684 h 385606"/>
              <a:gd name="connsiteX28" fmla="*/ 279446 w 606439"/>
              <a:gd name="connsiteY28" fmla="*/ 60841 h 385606"/>
              <a:gd name="connsiteX29" fmla="*/ 289635 w 606439"/>
              <a:gd name="connsiteY29" fmla="*/ 43301 h 385606"/>
              <a:gd name="connsiteX30" fmla="*/ 222292 w 606439"/>
              <a:gd name="connsiteY30" fmla="*/ 20431 h 385606"/>
              <a:gd name="connsiteX31" fmla="*/ 374832 w 606439"/>
              <a:gd name="connsiteY31" fmla="*/ 16942 h 385606"/>
              <a:gd name="connsiteX32" fmla="*/ 369398 w 606439"/>
              <a:gd name="connsiteY32" fmla="*/ 36517 h 385606"/>
              <a:gd name="connsiteX33" fmla="*/ 469831 w 606439"/>
              <a:gd name="connsiteY33" fmla="*/ 92529 h 385606"/>
              <a:gd name="connsiteX34" fmla="*/ 480116 w 606439"/>
              <a:gd name="connsiteY34" fmla="*/ 75086 h 385606"/>
              <a:gd name="connsiteX35" fmla="*/ 374832 w 606439"/>
              <a:gd name="connsiteY35" fmla="*/ 16942 h 385606"/>
              <a:gd name="connsiteX36" fmla="*/ 230013 w 606439"/>
              <a:gd name="connsiteY36" fmla="*/ 1 h 385606"/>
              <a:gd name="connsiteX37" fmla="*/ 303220 w 606439"/>
              <a:gd name="connsiteY37" fmla="*/ 24210 h 385606"/>
              <a:gd name="connsiteX38" fmla="*/ 457507 w 606439"/>
              <a:gd name="connsiteY38" fmla="*/ 33998 h 385606"/>
              <a:gd name="connsiteX39" fmla="*/ 582781 w 606439"/>
              <a:gd name="connsiteY39" fmla="*/ 156875 h 385606"/>
              <a:gd name="connsiteX40" fmla="*/ 600344 w 606439"/>
              <a:gd name="connsiteY40" fmla="*/ 211724 h 385606"/>
              <a:gd name="connsiteX41" fmla="*/ 595395 w 606439"/>
              <a:gd name="connsiteY41" fmla="*/ 211627 h 385606"/>
              <a:gd name="connsiteX42" fmla="*/ 565993 w 606439"/>
              <a:gd name="connsiteY42" fmla="*/ 218507 h 385606"/>
              <a:gd name="connsiteX43" fmla="*/ 551438 w 606439"/>
              <a:gd name="connsiteY43" fmla="*/ 213759 h 385606"/>
              <a:gd name="connsiteX44" fmla="*/ 486909 w 606439"/>
              <a:gd name="connsiteY44" fmla="*/ 196897 h 385606"/>
              <a:gd name="connsiteX45" fmla="*/ 303220 w 606439"/>
              <a:gd name="connsiteY45" fmla="*/ 163949 h 385606"/>
              <a:gd name="connsiteX46" fmla="*/ 119627 w 606439"/>
              <a:gd name="connsiteY46" fmla="*/ 196897 h 385606"/>
              <a:gd name="connsiteX47" fmla="*/ 55001 w 606439"/>
              <a:gd name="connsiteY47" fmla="*/ 213759 h 385606"/>
              <a:gd name="connsiteX48" fmla="*/ 40446 w 606439"/>
              <a:gd name="connsiteY48" fmla="*/ 218507 h 385606"/>
              <a:gd name="connsiteX49" fmla="*/ 11044 w 606439"/>
              <a:gd name="connsiteY49" fmla="*/ 211627 h 385606"/>
              <a:gd name="connsiteX50" fmla="*/ 6192 w 606439"/>
              <a:gd name="connsiteY50" fmla="*/ 211724 h 385606"/>
              <a:gd name="connsiteX51" fmla="*/ 23659 w 606439"/>
              <a:gd name="connsiteY51" fmla="*/ 156875 h 385606"/>
              <a:gd name="connsiteX52" fmla="*/ 148932 w 606439"/>
              <a:gd name="connsiteY52" fmla="*/ 33998 h 385606"/>
              <a:gd name="connsiteX53" fmla="*/ 230013 w 606439"/>
              <a:gd name="connsiteY53" fmla="*/ 1 h 38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6439" h="385606">
                <a:moveTo>
                  <a:pt x="447892" y="230916"/>
                </a:moveTo>
                <a:cubicBezTo>
                  <a:pt x="431591" y="231788"/>
                  <a:pt x="431494" y="257069"/>
                  <a:pt x="447892" y="256294"/>
                </a:cubicBezTo>
                <a:cubicBezTo>
                  <a:pt x="468850" y="255229"/>
                  <a:pt x="488936" y="258716"/>
                  <a:pt x="508148" y="267240"/>
                </a:cubicBezTo>
                <a:cubicBezTo>
                  <a:pt x="522993" y="273826"/>
                  <a:pt x="535898" y="251935"/>
                  <a:pt x="520955" y="245349"/>
                </a:cubicBezTo>
                <a:cubicBezTo>
                  <a:pt x="497571" y="234984"/>
                  <a:pt x="473605" y="229657"/>
                  <a:pt x="447892" y="230916"/>
                </a:cubicBezTo>
                <a:close/>
                <a:moveTo>
                  <a:pt x="158645" y="204182"/>
                </a:moveTo>
                <a:cubicBezTo>
                  <a:pt x="175431" y="204182"/>
                  <a:pt x="193964" y="205732"/>
                  <a:pt x="214243" y="209510"/>
                </a:cubicBezTo>
                <a:cubicBezTo>
                  <a:pt x="279253" y="221617"/>
                  <a:pt x="300697" y="222295"/>
                  <a:pt x="303220" y="222392"/>
                </a:cubicBezTo>
                <a:cubicBezTo>
                  <a:pt x="305742" y="222295"/>
                  <a:pt x="327186" y="221617"/>
                  <a:pt x="392196" y="209510"/>
                </a:cubicBezTo>
                <a:cubicBezTo>
                  <a:pt x="412573" y="205732"/>
                  <a:pt x="431008" y="204182"/>
                  <a:pt x="447795" y="204182"/>
                </a:cubicBezTo>
                <a:cubicBezTo>
                  <a:pt x="473605" y="204182"/>
                  <a:pt x="495145" y="207766"/>
                  <a:pt x="512805" y="212222"/>
                </a:cubicBezTo>
                <a:cubicBezTo>
                  <a:pt x="541235" y="219390"/>
                  <a:pt x="559088" y="228785"/>
                  <a:pt x="567142" y="228785"/>
                </a:cubicBezTo>
                <a:cubicBezTo>
                  <a:pt x="568597" y="228785"/>
                  <a:pt x="569762" y="228495"/>
                  <a:pt x="570635" y="227720"/>
                </a:cubicBezTo>
                <a:cubicBezTo>
                  <a:pt x="576166" y="222877"/>
                  <a:pt x="587033" y="221811"/>
                  <a:pt x="595378" y="221811"/>
                </a:cubicBezTo>
                <a:cubicBezTo>
                  <a:pt x="596833" y="221811"/>
                  <a:pt x="598192" y="221811"/>
                  <a:pt x="599453" y="221811"/>
                </a:cubicBezTo>
                <a:cubicBezTo>
                  <a:pt x="603528" y="222005"/>
                  <a:pt x="606439" y="222392"/>
                  <a:pt x="606439" y="222392"/>
                </a:cubicBezTo>
                <a:cubicBezTo>
                  <a:pt x="563649" y="377082"/>
                  <a:pt x="355228" y="385606"/>
                  <a:pt x="310012" y="385606"/>
                </a:cubicBezTo>
                <a:cubicBezTo>
                  <a:pt x="307004" y="385606"/>
                  <a:pt x="304675" y="385509"/>
                  <a:pt x="303220" y="385509"/>
                </a:cubicBezTo>
                <a:cubicBezTo>
                  <a:pt x="301764" y="385509"/>
                  <a:pt x="299435" y="385606"/>
                  <a:pt x="296428" y="385606"/>
                </a:cubicBezTo>
                <a:cubicBezTo>
                  <a:pt x="251114" y="385606"/>
                  <a:pt x="42693" y="377082"/>
                  <a:pt x="0" y="222392"/>
                </a:cubicBezTo>
                <a:cubicBezTo>
                  <a:pt x="0" y="222392"/>
                  <a:pt x="2814" y="222005"/>
                  <a:pt x="6986" y="221811"/>
                </a:cubicBezTo>
                <a:cubicBezTo>
                  <a:pt x="8248" y="221811"/>
                  <a:pt x="9606" y="221811"/>
                  <a:pt x="11062" y="221811"/>
                </a:cubicBezTo>
                <a:cubicBezTo>
                  <a:pt x="19406" y="221811"/>
                  <a:pt x="30274" y="222877"/>
                  <a:pt x="35804" y="227720"/>
                </a:cubicBezTo>
                <a:cubicBezTo>
                  <a:pt x="36678" y="228495"/>
                  <a:pt x="37842" y="228785"/>
                  <a:pt x="39297" y="228785"/>
                </a:cubicBezTo>
                <a:cubicBezTo>
                  <a:pt x="47351" y="228785"/>
                  <a:pt x="65301" y="219390"/>
                  <a:pt x="93731" y="212222"/>
                </a:cubicBezTo>
                <a:cubicBezTo>
                  <a:pt x="111294" y="207766"/>
                  <a:pt x="132835" y="204182"/>
                  <a:pt x="158645" y="204182"/>
                </a:cubicBezTo>
                <a:close/>
                <a:moveTo>
                  <a:pt x="222292" y="20431"/>
                </a:moveTo>
                <a:cubicBezTo>
                  <a:pt x="209192" y="19946"/>
                  <a:pt x="209289" y="40200"/>
                  <a:pt x="222292" y="40684"/>
                </a:cubicBezTo>
                <a:cubicBezTo>
                  <a:pt x="243154" y="41363"/>
                  <a:pt x="260912" y="52507"/>
                  <a:pt x="279446" y="60841"/>
                </a:cubicBezTo>
                <a:cubicBezTo>
                  <a:pt x="291284" y="66171"/>
                  <a:pt x="301570" y="48727"/>
                  <a:pt x="289635" y="43301"/>
                </a:cubicBezTo>
                <a:cubicBezTo>
                  <a:pt x="267607" y="33416"/>
                  <a:pt x="247133" y="21206"/>
                  <a:pt x="222292" y="20431"/>
                </a:cubicBezTo>
                <a:close/>
                <a:moveTo>
                  <a:pt x="374832" y="16942"/>
                </a:moveTo>
                <a:cubicBezTo>
                  <a:pt x="362218" y="13454"/>
                  <a:pt x="356784" y="33029"/>
                  <a:pt x="369398" y="36517"/>
                </a:cubicBezTo>
                <a:cubicBezTo>
                  <a:pt x="407436" y="46983"/>
                  <a:pt x="437518" y="71113"/>
                  <a:pt x="469831" y="92529"/>
                </a:cubicBezTo>
                <a:cubicBezTo>
                  <a:pt x="480796" y="99797"/>
                  <a:pt x="490984" y="82257"/>
                  <a:pt x="480116" y="75086"/>
                </a:cubicBezTo>
                <a:cubicBezTo>
                  <a:pt x="446251" y="52604"/>
                  <a:pt x="414714" y="27893"/>
                  <a:pt x="374832" y="16942"/>
                </a:cubicBezTo>
                <a:close/>
                <a:moveTo>
                  <a:pt x="230013" y="1"/>
                </a:moveTo>
                <a:cubicBezTo>
                  <a:pt x="260395" y="203"/>
                  <a:pt x="273260" y="23241"/>
                  <a:pt x="303220" y="24210"/>
                </a:cubicBezTo>
                <a:cubicBezTo>
                  <a:pt x="351155" y="22660"/>
                  <a:pt x="355328" y="-35387"/>
                  <a:pt x="457507" y="33998"/>
                </a:cubicBezTo>
                <a:cubicBezTo>
                  <a:pt x="561045" y="104255"/>
                  <a:pt x="557260" y="116659"/>
                  <a:pt x="582781" y="156875"/>
                </a:cubicBezTo>
                <a:cubicBezTo>
                  <a:pt x="597433" y="180035"/>
                  <a:pt x="600441" y="199416"/>
                  <a:pt x="600344" y="211724"/>
                </a:cubicBezTo>
                <a:cubicBezTo>
                  <a:pt x="598792" y="211627"/>
                  <a:pt x="597239" y="211627"/>
                  <a:pt x="595395" y="211627"/>
                </a:cubicBezTo>
                <a:cubicBezTo>
                  <a:pt x="582392" y="211627"/>
                  <a:pt x="572495" y="213952"/>
                  <a:pt x="565993" y="218507"/>
                </a:cubicBezTo>
                <a:cubicBezTo>
                  <a:pt x="562985" y="217926"/>
                  <a:pt x="556969" y="215794"/>
                  <a:pt x="551438" y="213759"/>
                </a:cubicBezTo>
                <a:cubicBezTo>
                  <a:pt x="536980" y="208623"/>
                  <a:pt x="515438" y="200967"/>
                  <a:pt x="486909" y="196897"/>
                </a:cubicBezTo>
                <a:cubicBezTo>
                  <a:pt x="423350" y="167631"/>
                  <a:pt x="318648" y="164240"/>
                  <a:pt x="303220" y="163949"/>
                </a:cubicBezTo>
                <a:cubicBezTo>
                  <a:pt x="287888" y="164240"/>
                  <a:pt x="183089" y="167631"/>
                  <a:pt x="119627" y="196897"/>
                </a:cubicBezTo>
                <a:cubicBezTo>
                  <a:pt x="91099" y="200967"/>
                  <a:pt x="69557" y="208526"/>
                  <a:pt x="55001" y="213759"/>
                </a:cubicBezTo>
                <a:cubicBezTo>
                  <a:pt x="49567" y="215794"/>
                  <a:pt x="43454" y="217926"/>
                  <a:pt x="40446" y="218507"/>
                </a:cubicBezTo>
                <a:cubicBezTo>
                  <a:pt x="33945" y="213952"/>
                  <a:pt x="24144" y="211627"/>
                  <a:pt x="11044" y="211627"/>
                </a:cubicBezTo>
                <a:cubicBezTo>
                  <a:pt x="9297" y="211627"/>
                  <a:pt x="7648" y="211724"/>
                  <a:pt x="6192" y="211724"/>
                </a:cubicBezTo>
                <a:cubicBezTo>
                  <a:pt x="5998" y="199416"/>
                  <a:pt x="9006" y="180035"/>
                  <a:pt x="23659" y="156875"/>
                </a:cubicBezTo>
                <a:cubicBezTo>
                  <a:pt x="49179" y="116659"/>
                  <a:pt x="45395" y="104255"/>
                  <a:pt x="148932" y="33998"/>
                </a:cubicBezTo>
                <a:cubicBezTo>
                  <a:pt x="187249" y="7978"/>
                  <a:pt x="211784" y="-121"/>
                  <a:pt x="230013" y="1"/>
                </a:cubicBezTo>
                <a:close/>
              </a:path>
            </a:pathLst>
          </a:custGeom>
          <a:solidFill>
            <a:srgbClr val="DB591F"/>
          </a:solidFill>
          <a:ln>
            <a:noFill/>
          </a:ln>
        </p:spPr>
        <p:txBody>
          <a:bodyPr/>
          <a:lstStyle/>
          <a:p>
            <a:endParaRPr lang="zh-CN" altLang="en-US"/>
          </a:p>
        </p:txBody>
      </p:sp>
      <p:sp>
        <p:nvSpPr>
          <p:cNvPr id="37" name="标题 1"/>
          <p:cNvSpPr txBox="1"/>
          <p:nvPr/>
        </p:nvSpPr>
        <p:spPr>
          <a:xfrm>
            <a:off x="1554225" y="845111"/>
            <a:ext cx="7696200" cy="44285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000" dirty="0">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9" name="标题 1"/>
          <p:cNvSpPr txBox="1"/>
          <p:nvPr/>
        </p:nvSpPr>
        <p:spPr>
          <a:xfrm>
            <a:off x="2935643" y="654382"/>
            <a:ext cx="7696200" cy="701787"/>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400" dirty="0">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40" name="文本框 39"/>
          <p:cNvSpPr txBox="1"/>
          <p:nvPr/>
        </p:nvSpPr>
        <p:spPr>
          <a:xfrm>
            <a:off x="1485848" y="715556"/>
            <a:ext cx="2196513"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rPr>
              <a:t>《</a:t>
            </a:r>
            <a:r>
              <a:rPr kumimoji="0" lang="zh-CN" altLang="en-US" sz="2800" b="0" i="0" u="none" strike="noStrike" kern="1200" cap="none" spc="0" normalizeH="0" baseline="0" noProof="0" dirty="0">
                <a:ln>
                  <a:noFill/>
                </a:ln>
                <a:solidFill>
                  <a:prstClr val="black"/>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rPr>
              <a:t>浪潮运动</a:t>
            </a:r>
            <a:r>
              <a:rPr kumimoji="0" lang="en-US" altLang="zh-CN" sz="2800" b="0" i="0" u="none" strike="noStrike" kern="1200" cap="none" spc="0" normalizeH="0" baseline="0" noProof="0" dirty="0">
                <a:ln>
                  <a:noFill/>
                </a:ln>
                <a:solidFill>
                  <a:prstClr val="black"/>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rPr>
              <a:t>》</a:t>
            </a:r>
            <a:endParaRPr kumimoji="0" lang="en-US" altLang="zh-CN" sz="2800" b="0" i="0" u="none" strike="noStrike" kern="1200" cap="none" spc="0" normalizeH="0" baseline="0" noProof="0" dirty="0">
              <a:ln>
                <a:noFill/>
              </a:ln>
              <a:solidFill>
                <a:prstClr val="black"/>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4" name="矩形 3"/>
          <p:cNvSpPr/>
          <p:nvPr/>
        </p:nvSpPr>
        <p:spPr>
          <a:xfrm>
            <a:off x="1654175" y="2868295"/>
            <a:ext cx="6504305" cy="1106805"/>
          </a:xfrm>
          <a:prstGeom prst="rect">
            <a:avLst/>
          </a:prstGeom>
          <a:noFill/>
        </p:spPr>
        <p:txBody>
          <a:bodyPr vert="horz" wrap="square" lIns="91440" tIns="45720" rIns="91440" bIns="45720">
            <a:spAutoFit/>
          </a:bodyPr>
          <a:lstStyle/>
          <a:p>
            <a:pPr algn="dist"/>
            <a:r>
              <a:rPr lang="en-US" altLang="zh-CN" sz="6600" b="1" spc="-150" dirty="0">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latin typeface="造字工房劲黑（非商用）常规体" pitchFamily="50" charset="-122"/>
                <a:ea typeface="造字工房劲黑（非商用）常规体" pitchFamily="50" charset="-122"/>
              </a:rPr>
              <a:t>THANKS</a:t>
            </a:r>
            <a:endParaRPr lang="en-US" altLang="zh-CN" sz="6600" b="1" spc="-150" dirty="0">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latin typeface="造字工房劲黑（非商用）常规体" pitchFamily="50" charset="-122"/>
              <a:ea typeface="造字工房劲黑（非商用）常规体" pitchFamily="50" charset="-122"/>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sp>
        <p:nvSpPr>
          <p:cNvPr id="28" name="椭圆 27"/>
          <p:cNvSpPr/>
          <p:nvPr/>
        </p:nvSpPr>
        <p:spPr>
          <a:xfrm>
            <a:off x="836956" y="1690047"/>
            <a:ext cx="2926367" cy="2926367"/>
          </a:xfrm>
          <a:prstGeom prst="ellipse">
            <a:avLst/>
          </a:prstGeom>
          <a:solidFill>
            <a:srgbClr val="E16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îṥlîḑé"/>
          <p:cNvSpPr txBox="1"/>
          <p:nvPr/>
        </p:nvSpPr>
        <p:spPr>
          <a:xfrm>
            <a:off x="440619" y="4470843"/>
            <a:ext cx="7203229" cy="2240812"/>
          </a:xfrm>
          <a:prstGeom prst="rect">
            <a:avLst/>
          </a:prstGeom>
          <a:noFill/>
          <a:ln w="117475">
            <a:noFill/>
          </a:ln>
        </p:spPr>
        <p:txBody>
          <a:bodyPr wrap="none" rtlCol="0">
            <a:prstTxWarp prst="textPlain">
              <a:avLst/>
            </a:prstTxWarp>
            <a:spAutoFit/>
          </a:bodyPr>
          <a:lstStyle/>
          <a:p>
            <a:r>
              <a:rPr lang="en-US" altLang="zh-CN" sz="2800" b="1" spc="100" dirty="0">
                <a:ln>
                  <a:solidFill>
                    <a:schemeClr val="tx1">
                      <a:alpha val="35000"/>
                    </a:schemeClr>
                  </a:solidFill>
                </a:ln>
                <a:noFill/>
                <a:latin typeface="Bahnschrift" panose="020B0502040204020203" pitchFamily="34" charset="0"/>
                <a:cs typeface="Arial" panose="020B0604020202020204" pitchFamily="34" charset="0"/>
              </a:rPr>
              <a:t>FIRST</a:t>
            </a:r>
            <a:endParaRPr lang="zh-CN" altLang="en-US" sz="2800" b="1" spc="100" dirty="0">
              <a:ln>
                <a:solidFill>
                  <a:schemeClr val="tx1">
                    <a:alpha val="35000"/>
                  </a:schemeClr>
                </a:solidFill>
              </a:ln>
              <a:noFill/>
              <a:latin typeface="Bahnschrift" panose="020B0502040204020203" pitchFamily="34" charset="0"/>
              <a:cs typeface="Arial" panose="020B0604020202020204" pitchFamily="34" charset="0"/>
            </a:endParaRPr>
          </a:p>
        </p:txBody>
      </p:sp>
      <p:pic>
        <p:nvPicPr>
          <p:cNvPr id="3" name="图片 2"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a:off x="9879047" y="2744159"/>
            <a:ext cx="2308671" cy="4112565"/>
          </a:xfrm>
          <a:prstGeom prst="rect">
            <a:avLst/>
          </a:prstGeom>
        </p:spPr>
      </p:pic>
      <p:pic>
        <p:nvPicPr>
          <p:cNvPr id="24" name="图片 23" descr="图片包含 游戏机, 运动, 设备&#10;&#10;描述已自动生成"/>
          <p:cNvPicPr>
            <a:picLocks noChangeAspect="1"/>
          </p:cNvPicPr>
          <p:nvPr/>
        </p:nvPicPr>
        <p:blipFill>
          <a:blip r:embed="rId2">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26" name="图片 25" descr="图片包含 室内, 桌子, 躺, 猫&#10;&#10;描述已自动生成"/>
          <p:cNvPicPr>
            <a:picLocks noChangeAspect="1"/>
          </p:cNvPicPr>
          <p:nvPr/>
        </p:nvPicPr>
        <p:blipFill rotWithShape="1">
          <a:blip r:embed="rId4">
            <a:alphaModFix amt="30000"/>
            <a:extLst>
              <a:ext uri="{28A0092B-C50C-407E-A947-70E740481C1C}">
                <a14:useLocalDpi xmlns:a14="http://schemas.microsoft.com/office/drawing/2010/main" val="0"/>
              </a:ext>
            </a:extLst>
          </a:blip>
          <a:srcRect t="5741" b="3550"/>
          <a:stretch>
            <a:fillRect/>
          </a:stretch>
        </p:blipFill>
        <p:spPr>
          <a:xfrm rot="16200000" flipV="1">
            <a:off x="2655779" y="-2655777"/>
            <a:ext cx="6857225" cy="12168781"/>
          </a:xfrm>
          <a:prstGeom prst="rect">
            <a:avLst/>
          </a:prstGeom>
        </p:spPr>
      </p:pic>
      <p:grpSp>
        <p:nvGrpSpPr>
          <p:cNvPr id="7" name="组合 6"/>
          <p:cNvGrpSpPr/>
          <p:nvPr/>
        </p:nvGrpSpPr>
        <p:grpSpPr>
          <a:xfrm rot="20654812">
            <a:off x="490220" y="-347936"/>
            <a:ext cx="4092398" cy="2294777"/>
            <a:chOff x="1337453" y="1618604"/>
            <a:chExt cx="1731271" cy="970795"/>
          </a:xfrm>
        </p:grpSpPr>
        <p:sp>
          <p:nvSpPr>
            <p:cNvPr id="8" name="任意多边形: 形状 7"/>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文本框 8"/>
            <p:cNvSpPr txBox="1"/>
            <p:nvPr/>
          </p:nvSpPr>
          <p:spPr>
            <a:xfrm rot="955637">
              <a:off x="1420345" y="1928448"/>
              <a:ext cx="1565487" cy="351104"/>
            </a:xfrm>
            <a:prstGeom prst="rect">
              <a:avLst/>
            </a:prstGeom>
            <a:noFill/>
          </p:spPr>
          <p:txBody>
            <a:bodyPr wrap="square" anchor="ctr">
              <a:spAutoFit/>
            </a:bodyPr>
            <a:lstStyle/>
            <a:p>
              <a:pPr algn="dist"/>
              <a:r>
                <a:rPr kumimoji="0" lang="zh-CN" altLang="en-US" sz="48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rPr>
                <a:t>策划导向</a:t>
              </a:r>
              <a:endParaRPr kumimoji="0" lang="zh-CN" altLang="en-US" sz="48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造字工房劲黑（非商用）常规体" pitchFamily="50" charset="-122"/>
                <a:ea typeface="造字工房劲黑（非商用）常规体" pitchFamily="50" charset="-122"/>
              </a:endParaRPr>
            </a:p>
          </p:txBody>
        </p:sp>
      </p:grpSp>
      <p:sp>
        <p:nvSpPr>
          <p:cNvPr id="4" name="矩形 3"/>
          <p:cNvSpPr/>
          <p:nvPr/>
        </p:nvSpPr>
        <p:spPr>
          <a:xfrm>
            <a:off x="3486237" y="1453600"/>
            <a:ext cx="8564880" cy="922020"/>
          </a:xfrm>
          <a:prstGeom prst="rect">
            <a:avLst/>
          </a:prstGeom>
          <a:noFill/>
        </p:spPr>
        <p:txBody>
          <a:bodyPr wrap="none" lIns="91440" tIns="45720" rIns="91440" bIns="45720">
            <a:spAutoFit/>
          </a:bodyPr>
          <a:lstStyle/>
          <a:p>
            <a:pPr algn="r">
              <a:lnSpc>
                <a:spcPct val="90000"/>
              </a:lnSpc>
              <a:spcBef>
                <a:spcPct val="0"/>
              </a:spcBef>
            </a:pPr>
            <a:r>
              <a:rPr lang="zh-CN" altLang="en-US" sz="6000" dirty="0">
                <a:latin typeface="造字工房劲黑（非商用）常规体" pitchFamily="50" charset="-122"/>
                <a:ea typeface="造字工房劲黑（非商用）常规体" pitchFamily="50" charset="-122"/>
                <a:cs typeface="+mj-cs"/>
              </a:rPr>
              <a:t>当下，你的身边有什么？</a:t>
            </a:r>
            <a:endParaRPr lang="zh-CN" altLang="en-US" sz="6000" dirty="0">
              <a:latin typeface="造字工房劲黑（非商用）常规体" pitchFamily="50" charset="-122"/>
              <a:ea typeface="造字工房劲黑（非商用）常规体" pitchFamily="50" charset="-122"/>
              <a:cs typeface="+mj-cs"/>
            </a:endParaRPr>
          </a:p>
        </p:txBody>
      </p:sp>
      <p:grpSp>
        <p:nvGrpSpPr>
          <p:cNvPr id="30" name="组合 29"/>
          <p:cNvGrpSpPr/>
          <p:nvPr/>
        </p:nvGrpSpPr>
        <p:grpSpPr>
          <a:xfrm rot="20672459">
            <a:off x="5950621" y="3007163"/>
            <a:ext cx="1310537" cy="779269"/>
            <a:chOff x="1199473" y="1607079"/>
            <a:chExt cx="1905739" cy="1004515"/>
          </a:xfrm>
        </p:grpSpPr>
        <p:sp>
          <p:nvSpPr>
            <p:cNvPr id="31" name="任意多边形: 形状 30"/>
            <p:cNvSpPr/>
            <p:nvPr/>
          </p:nvSpPr>
          <p:spPr>
            <a:xfrm rot="2119808">
              <a:off x="1199473" y="1607079"/>
              <a:ext cx="1905739" cy="1004515"/>
            </a:xfrm>
            <a:custGeom>
              <a:avLst/>
              <a:gdLst>
                <a:gd name="connsiteX0" fmla="*/ 0 w 1905739"/>
                <a:gd name="connsiteY0" fmla="*/ 573139 h 1004515"/>
                <a:gd name="connsiteX1" fmla="*/ 613252 w 1905739"/>
                <a:gd name="connsiteY1" fmla="*/ 370630 h 1004515"/>
                <a:gd name="connsiteX2" fmla="*/ 1209148 w 1905739"/>
                <a:gd name="connsiteY2" fmla="*/ 173852 h 1004515"/>
                <a:gd name="connsiteX3" fmla="*/ 1735619 w 1905739"/>
                <a:gd name="connsiteY3" fmla="*/ 0 h 1004515"/>
                <a:gd name="connsiteX4" fmla="*/ 1905739 w 1905739"/>
                <a:gd name="connsiteY4" fmla="*/ 419222 h 1004515"/>
                <a:gd name="connsiteX5" fmla="*/ 1363815 w 1905739"/>
                <a:gd name="connsiteY5" fmla="*/ 602614 h 1004515"/>
                <a:gd name="connsiteX6" fmla="*/ 787301 w 1905739"/>
                <a:gd name="connsiteY6" fmla="*/ 797711 h 1004515"/>
                <a:gd name="connsiteX7" fmla="*/ 176195 w 1905739"/>
                <a:gd name="connsiteY7" fmla="*/ 1004515 h 1004515"/>
                <a:gd name="connsiteX8" fmla="*/ 0 w 1905739"/>
                <a:gd name="connsiteY8" fmla="*/ 573139 h 100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739" h="1004515" fill="none" extrusionOk="0">
                  <a:moveTo>
                    <a:pt x="0" y="573139"/>
                  </a:moveTo>
                  <a:cubicBezTo>
                    <a:pt x="167101" y="527222"/>
                    <a:pt x="317876" y="492675"/>
                    <a:pt x="613252" y="370630"/>
                  </a:cubicBezTo>
                  <a:cubicBezTo>
                    <a:pt x="908628" y="248585"/>
                    <a:pt x="1023384" y="237331"/>
                    <a:pt x="1209148" y="173852"/>
                  </a:cubicBezTo>
                  <a:cubicBezTo>
                    <a:pt x="1394913" y="110373"/>
                    <a:pt x="1542136" y="86594"/>
                    <a:pt x="1735619" y="0"/>
                  </a:cubicBezTo>
                  <a:cubicBezTo>
                    <a:pt x="1771566" y="98660"/>
                    <a:pt x="1857910" y="246955"/>
                    <a:pt x="1905739" y="419222"/>
                  </a:cubicBezTo>
                  <a:cubicBezTo>
                    <a:pt x="1658455" y="500991"/>
                    <a:pt x="1600359" y="501948"/>
                    <a:pt x="1363815" y="602614"/>
                  </a:cubicBezTo>
                  <a:cubicBezTo>
                    <a:pt x="1127271" y="703280"/>
                    <a:pt x="1031545" y="740990"/>
                    <a:pt x="787301" y="797711"/>
                  </a:cubicBezTo>
                  <a:cubicBezTo>
                    <a:pt x="543057" y="854433"/>
                    <a:pt x="406840" y="914145"/>
                    <a:pt x="176195" y="1004515"/>
                  </a:cubicBezTo>
                  <a:cubicBezTo>
                    <a:pt x="108685" y="799122"/>
                    <a:pt x="95233" y="759912"/>
                    <a:pt x="0" y="573139"/>
                  </a:cubicBezTo>
                  <a:close/>
                </a:path>
                <a:path w="1905739" h="1004515" stroke="0" extrusionOk="0">
                  <a:moveTo>
                    <a:pt x="0" y="573139"/>
                  </a:moveTo>
                  <a:cubicBezTo>
                    <a:pt x="214125" y="510687"/>
                    <a:pt x="424811" y="439233"/>
                    <a:pt x="561183" y="387824"/>
                  </a:cubicBezTo>
                  <a:cubicBezTo>
                    <a:pt x="697556" y="336415"/>
                    <a:pt x="976013" y="278113"/>
                    <a:pt x="1087655" y="213972"/>
                  </a:cubicBezTo>
                  <a:cubicBezTo>
                    <a:pt x="1199296" y="149831"/>
                    <a:pt x="1478376" y="107676"/>
                    <a:pt x="1735619" y="0"/>
                  </a:cubicBezTo>
                  <a:cubicBezTo>
                    <a:pt x="1810647" y="158228"/>
                    <a:pt x="1823807" y="235033"/>
                    <a:pt x="1905739" y="419222"/>
                  </a:cubicBezTo>
                  <a:cubicBezTo>
                    <a:pt x="1759798" y="480558"/>
                    <a:pt x="1498597" y="564069"/>
                    <a:pt x="1363815" y="602614"/>
                  </a:cubicBezTo>
                  <a:cubicBezTo>
                    <a:pt x="1229033" y="641159"/>
                    <a:pt x="890207" y="786902"/>
                    <a:pt x="752710" y="809417"/>
                  </a:cubicBezTo>
                  <a:cubicBezTo>
                    <a:pt x="615213" y="831932"/>
                    <a:pt x="443771" y="938677"/>
                    <a:pt x="176195" y="1004515"/>
                  </a:cubicBezTo>
                  <a:cubicBezTo>
                    <a:pt x="113820" y="843403"/>
                    <a:pt x="87794" y="738143"/>
                    <a:pt x="0" y="573139"/>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2" name="文本框 31"/>
            <p:cNvSpPr txBox="1"/>
            <p:nvPr/>
          </p:nvSpPr>
          <p:spPr>
            <a:xfrm rot="955637">
              <a:off x="1386974" y="1862259"/>
              <a:ext cx="1523993" cy="514046"/>
            </a:xfrm>
            <a:prstGeom prst="rect">
              <a:avLst/>
            </a:prstGeom>
            <a:noFill/>
          </p:spPr>
          <p:txBody>
            <a:bodyPr wrap="square">
              <a:spAutoFit/>
            </a:bodyPr>
            <a:lstStyle/>
            <a:p>
              <a:pPr algn="dist"/>
              <a:r>
                <a:rPr kumimoji="0" lang="zh-CN" altLang="en-US" sz="2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喜鹊在山林体"/>
                  <a:ea typeface="喜鹊在山林体"/>
                </a:rPr>
                <a:t>办公室</a:t>
              </a:r>
              <a:endParaRPr kumimoji="0" lang="zh-CN" altLang="en-US" sz="2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喜鹊在山林体"/>
                <a:ea typeface="喜鹊在山林体"/>
              </a:endParaRPr>
            </a:p>
          </p:txBody>
        </p:sp>
      </p:grpSp>
      <p:grpSp>
        <p:nvGrpSpPr>
          <p:cNvPr id="33" name="组合 32"/>
          <p:cNvGrpSpPr/>
          <p:nvPr/>
        </p:nvGrpSpPr>
        <p:grpSpPr>
          <a:xfrm rot="20672459">
            <a:off x="8434033" y="3566686"/>
            <a:ext cx="1905739" cy="1004515"/>
            <a:chOff x="1199473" y="1607079"/>
            <a:chExt cx="1905739" cy="1004515"/>
          </a:xfrm>
        </p:grpSpPr>
        <p:sp>
          <p:nvSpPr>
            <p:cNvPr id="34" name="任意多边形: 形状 33"/>
            <p:cNvSpPr/>
            <p:nvPr/>
          </p:nvSpPr>
          <p:spPr>
            <a:xfrm rot="2119808">
              <a:off x="1199473" y="1607079"/>
              <a:ext cx="1905739" cy="1004515"/>
            </a:xfrm>
            <a:custGeom>
              <a:avLst/>
              <a:gdLst>
                <a:gd name="connsiteX0" fmla="*/ 0 w 1905739"/>
                <a:gd name="connsiteY0" fmla="*/ 573139 h 1004515"/>
                <a:gd name="connsiteX1" fmla="*/ 613252 w 1905739"/>
                <a:gd name="connsiteY1" fmla="*/ 370630 h 1004515"/>
                <a:gd name="connsiteX2" fmla="*/ 1209148 w 1905739"/>
                <a:gd name="connsiteY2" fmla="*/ 173852 h 1004515"/>
                <a:gd name="connsiteX3" fmla="*/ 1735619 w 1905739"/>
                <a:gd name="connsiteY3" fmla="*/ 0 h 1004515"/>
                <a:gd name="connsiteX4" fmla="*/ 1905739 w 1905739"/>
                <a:gd name="connsiteY4" fmla="*/ 419222 h 1004515"/>
                <a:gd name="connsiteX5" fmla="*/ 1363815 w 1905739"/>
                <a:gd name="connsiteY5" fmla="*/ 602614 h 1004515"/>
                <a:gd name="connsiteX6" fmla="*/ 787301 w 1905739"/>
                <a:gd name="connsiteY6" fmla="*/ 797711 h 1004515"/>
                <a:gd name="connsiteX7" fmla="*/ 176195 w 1905739"/>
                <a:gd name="connsiteY7" fmla="*/ 1004515 h 1004515"/>
                <a:gd name="connsiteX8" fmla="*/ 0 w 1905739"/>
                <a:gd name="connsiteY8" fmla="*/ 573139 h 100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739" h="1004515" fill="none" extrusionOk="0">
                  <a:moveTo>
                    <a:pt x="0" y="573139"/>
                  </a:moveTo>
                  <a:cubicBezTo>
                    <a:pt x="167101" y="527222"/>
                    <a:pt x="317876" y="492675"/>
                    <a:pt x="613252" y="370630"/>
                  </a:cubicBezTo>
                  <a:cubicBezTo>
                    <a:pt x="908628" y="248585"/>
                    <a:pt x="1023384" y="237331"/>
                    <a:pt x="1209148" y="173852"/>
                  </a:cubicBezTo>
                  <a:cubicBezTo>
                    <a:pt x="1394913" y="110373"/>
                    <a:pt x="1542136" y="86594"/>
                    <a:pt x="1735619" y="0"/>
                  </a:cubicBezTo>
                  <a:cubicBezTo>
                    <a:pt x="1771566" y="98660"/>
                    <a:pt x="1857910" y="246955"/>
                    <a:pt x="1905739" y="419222"/>
                  </a:cubicBezTo>
                  <a:cubicBezTo>
                    <a:pt x="1658455" y="500991"/>
                    <a:pt x="1600359" y="501948"/>
                    <a:pt x="1363815" y="602614"/>
                  </a:cubicBezTo>
                  <a:cubicBezTo>
                    <a:pt x="1127271" y="703280"/>
                    <a:pt x="1031545" y="740990"/>
                    <a:pt x="787301" y="797711"/>
                  </a:cubicBezTo>
                  <a:cubicBezTo>
                    <a:pt x="543057" y="854433"/>
                    <a:pt x="406840" y="914145"/>
                    <a:pt x="176195" y="1004515"/>
                  </a:cubicBezTo>
                  <a:cubicBezTo>
                    <a:pt x="108685" y="799122"/>
                    <a:pt x="95233" y="759912"/>
                    <a:pt x="0" y="573139"/>
                  </a:cubicBezTo>
                  <a:close/>
                </a:path>
                <a:path w="1905739" h="1004515" stroke="0" extrusionOk="0">
                  <a:moveTo>
                    <a:pt x="0" y="573139"/>
                  </a:moveTo>
                  <a:cubicBezTo>
                    <a:pt x="214125" y="510687"/>
                    <a:pt x="424811" y="439233"/>
                    <a:pt x="561183" y="387824"/>
                  </a:cubicBezTo>
                  <a:cubicBezTo>
                    <a:pt x="697556" y="336415"/>
                    <a:pt x="976013" y="278113"/>
                    <a:pt x="1087655" y="213972"/>
                  </a:cubicBezTo>
                  <a:cubicBezTo>
                    <a:pt x="1199296" y="149831"/>
                    <a:pt x="1478376" y="107676"/>
                    <a:pt x="1735619" y="0"/>
                  </a:cubicBezTo>
                  <a:cubicBezTo>
                    <a:pt x="1810647" y="158228"/>
                    <a:pt x="1823807" y="235033"/>
                    <a:pt x="1905739" y="419222"/>
                  </a:cubicBezTo>
                  <a:cubicBezTo>
                    <a:pt x="1759798" y="480558"/>
                    <a:pt x="1498597" y="564069"/>
                    <a:pt x="1363815" y="602614"/>
                  </a:cubicBezTo>
                  <a:cubicBezTo>
                    <a:pt x="1229033" y="641159"/>
                    <a:pt x="890207" y="786902"/>
                    <a:pt x="752710" y="809417"/>
                  </a:cubicBezTo>
                  <a:cubicBezTo>
                    <a:pt x="615213" y="831932"/>
                    <a:pt x="443771" y="938677"/>
                    <a:pt x="176195" y="1004515"/>
                  </a:cubicBezTo>
                  <a:cubicBezTo>
                    <a:pt x="113820" y="843403"/>
                    <a:pt x="87794" y="738143"/>
                    <a:pt x="0" y="573139"/>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5" name="文本框 34"/>
            <p:cNvSpPr txBox="1"/>
            <p:nvPr/>
          </p:nvSpPr>
          <p:spPr>
            <a:xfrm rot="955637">
              <a:off x="1260684" y="1890063"/>
              <a:ext cx="1646695" cy="398780"/>
            </a:xfrm>
            <a:prstGeom prst="rect">
              <a:avLst/>
            </a:prstGeom>
            <a:noFill/>
          </p:spPr>
          <p:txBody>
            <a:bodyPr wrap="square">
              <a:spAutoFit/>
            </a:bodyPr>
            <a:lstStyle/>
            <a:p>
              <a:pPr algn="dist"/>
              <a:r>
                <a:rPr kumimoji="0" lang="zh-CN" altLang="en-US" sz="2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喜鹊在山林体"/>
                  <a:ea typeface="喜鹊在山林体"/>
                </a:rPr>
                <a:t>汽车鸣笛</a:t>
              </a:r>
              <a:endParaRPr kumimoji="0" lang="zh-CN" altLang="en-US" sz="2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喜鹊在山林体"/>
                <a:ea typeface="喜鹊在山林体"/>
              </a:endParaRPr>
            </a:p>
          </p:txBody>
        </p:sp>
      </p:grpSp>
      <p:grpSp>
        <p:nvGrpSpPr>
          <p:cNvPr id="36" name="组合 35"/>
          <p:cNvGrpSpPr/>
          <p:nvPr/>
        </p:nvGrpSpPr>
        <p:grpSpPr>
          <a:xfrm rot="20672459">
            <a:off x="6141235" y="3599757"/>
            <a:ext cx="1905739" cy="1004515"/>
            <a:chOff x="1199473" y="1607079"/>
            <a:chExt cx="1905739" cy="1004515"/>
          </a:xfrm>
        </p:grpSpPr>
        <p:sp>
          <p:nvSpPr>
            <p:cNvPr id="37" name="任意多边形: 形状 36"/>
            <p:cNvSpPr/>
            <p:nvPr/>
          </p:nvSpPr>
          <p:spPr>
            <a:xfrm rot="2119808">
              <a:off x="1199473" y="1607079"/>
              <a:ext cx="1905739" cy="1004515"/>
            </a:xfrm>
            <a:custGeom>
              <a:avLst/>
              <a:gdLst>
                <a:gd name="connsiteX0" fmla="*/ 0 w 1905739"/>
                <a:gd name="connsiteY0" fmla="*/ 573139 h 1004515"/>
                <a:gd name="connsiteX1" fmla="*/ 613252 w 1905739"/>
                <a:gd name="connsiteY1" fmla="*/ 370630 h 1004515"/>
                <a:gd name="connsiteX2" fmla="*/ 1209148 w 1905739"/>
                <a:gd name="connsiteY2" fmla="*/ 173852 h 1004515"/>
                <a:gd name="connsiteX3" fmla="*/ 1735619 w 1905739"/>
                <a:gd name="connsiteY3" fmla="*/ 0 h 1004515"/>
                <a:gd name="connsiteX4" fmla="*/ 1905739 w 1905739"/>
                <a:gd name="connsiteY4" fmla="*/ 419222 h 1004515"/>
                <a:gd name="connsiteX5" fmla="*/ 1363815 w 1905739"/>
                <a:gd name="connsiteY5" fmla="*/ 602614 h 1004515"/>
                <a:gd name="connsiteX6" fmla="*/ 787301 w 1905739"/>
                <a:gd name="connsiteY6" fmla="*/ 797711 h 1004515"/>
                <a:gd name="connsiteX7" fmla="*/ 176195 w 1905739"/>
                <a:gd name="connsiteY7" fmla="*/ 1004515 h 1004515"/>
                <a:gd name="connsiteX8" fmla="*/ 0 w 1905739"/>
                <a:gd name="connsiteY8" fmla="*/ 573139 h 100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739" h="1004515" fill="none" extrusionOk="0">
                  <a:moveTo>
                    <a:pt x="0" y="573139"/>
                  </a:moveTo>
                  <a:cubicBezTo>
                    <a:pt x="167101" y="527222"/>
                    <a:pt x="317876" y="492675"/>
                    <a:pt x="613252" y="370630"/>
                  </a:cubicBezTo>
                  <a:cubicBezTo>
                    <a:pt x="908628" y="248585"/>
                    <a:pt x="1023384" y="237331"/>
                    <a:pt x="1209148" y="173852"/>
                  </a:cubicBezTo>
                  <a:cubicBezTo>
                    <a:pt x="1394913" y="110373"/>
                    <a:pt x="1542136" y="86594"/>
                    <a:pt x="1735619" y="0"/>
                  </a:cubicBezTo>
                  <a:cubicBezTo>
                    <a:pt x="1771566" y="98660"/>
                    <a:pt x="1857910" y="246955"/>
                    <a:pt x="1905739" y="419222"/>
                  </a:cubicBezTo>
                  <a:cubicBezTo>
                    <a:pt x="1658455" y="500991"/>
                    <a:pt x="1600359" y="501948"/>
                    <a:pt x="1363815" y="602614"/>
                  </a:cubicBezTo>
                  <a:cubicBezTo>
                    <a:pt x="1127271" y="703280"/>
                    <a:pt x="1031545" y="740990"/>
                    <a:pt x="787301" y="797711"/>
                  </a:cubicBezTo>
                  <a:cubicBezTo>
                    <a:pt x="543057" y="854433"/>
                    <a:pt x="406840" y="914145"/>
                    <a:pt x="176195" y="1004515"/>
                  </a:cubicBezTo>
                  <a:cubicBezTo>
                    <a:pt x="108685" y="799122"/>
                    <a:pt x="95233" y="759912"/>
                    <a:pt x="0" y="573139"/>
                  </a:cubicBezTo>
                  <a:close/>
                </a:path>
                <a:path w="1905739" h="1004515" stroke="0" extrusionOk="0">
                  <a:moveTo>
                    <a:pt x="0" y="573139"/>
                  </a:moveTo>
                  <a:cubicBezTo>
                    <a:pt x="214125" y="510687"/>
                    <a:pt x="424811" y="439233"/>
                    <a:pt x="561183" y="387824"/>
                  </a:cubicBezTo>
                  <a:cubicBezTo>
                    <a:pt x="697556" y="336415"/>
                    <a:pt x="976013" y="278113"/>
                    <a:pt x="1087655" y="213972"/>
                  </a:cubicBezTo>
                  <a:cubicBezTo>
                    <a:pt x="1199296" y="149831"/>
                    <a:pt x="1478376" y="107676"/>
                    <a:pt x="1735619" y="0"/>
                  </a:cubicBezTo>
                  <a:cubicBezTo>
                    <a:pt x="1810647" y="158228"/>
                    <a:pt x="1823807" y="235033"/>
                    <a:pt x="1905739" y="419222"/>
                  </a:cubicBezTo>
                  <a:cubicBezTo>
                    <a:pt x="1759798" y="480558"/>
                    <a:pt x="1498597" y="564069"/>
                    <a:pt x="1363815" y="602614"/>
                  </a:cubicBezTo>
                  <a:cubicBezTo>
                    <a:pt x="1229033" y="641159"/>
                    <a:pt x="890207" y="786902"/>
                    <a:pt x="752710" y="809417"/>
                  </a:cubicBezTo>
                  <a:cubicBezTo>
                    <a:pt x="615213" y="831932"/>
                    <a:pt x="443771" y="938677"/>
                    <a:pt x="176195" y="1004515"/>
                  </a:cubicBezTo>
                  <a:cubicBezTo>
                    <a:pt x="113820" y="843403"/>
                    <a:pt x="87794" y="738143"/>
                    <a:pt x="0" y="573139"/>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8" name="文本框 37"/>
            <p:cNvSpPr txBox="1"/>
            <p:nvPr/>
          </p:nvSpPr>
          <p:spPr>
            <a:xfrm rot="955637">
              <a:off x="1260684" y="1890063"/>
              <a:ext cx="1646695" cy="398780"/>
            </a:xfrm>
            <a:prstGeom prst="rect">
              <a:avLst/>
            </a:prstGeom>
            <a:noFill/>
          </p:spPr>
          <p:txBody>
            <a:bodyPr wrap="square">
              <a:spAutoFit/>
            </a:bodyPr>
            <a:lstStyle/>
            <a:p>
              <a:pPr algn="dist"/>
              <a:r>
                <a:rPr kumimoji="0" lang="zh-CN" altLang="en-US" sz="2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喜鹊在山林体"/>
                  <a:ea typeface="喜鹊在山林体"/>
                </a:rPr>
                <a:t>高楼大厦</a:t>
              </a:r>
              <a:endParaRPr kumimoji="0" lang="zh-CN" altLang="en-US" sz="2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喜鹊在山林体"/>
                <a:ea typeface="喜鹊在山林体"/>
              </a:endParaRPr>
            </a:p>
          </p:txBody>
        </p:sp>
      </p:grpSp>
      <p:grpSp>
        <p:nvGrpSpPr>
          <p:cNvPr id="39" name="组合 38"/>
          <p:cNvGrpSpPr/>
          <p:nvPr/>
        </p:nvGrpSpPr>
        <p:grpSpPr>
          <a:xfrm rot="20672459">
            <a:off x="9362228" y="4318518"/>
            <a:ext cx="1905739" cy="1004515"/>
            <a:chOff x="1199473" y="1607079"/>
            <a:chExt cx="1905739" cy="1004515"/>
          </a:xfrm>
        </p:grpSpPr>
        <p:sp>
          <p:nvSpPr>
            <p:cNvPr id="40" name="任意多边形: 形状 39"/>
            <p:cNvSpPr/>
            <p:nvPr/>
          </p:nvSpPr>
          <p:spPr>
            <a:xfrm rot="2119808">
              <a:off x="1199473" y="1607079"/>
              <a:ext cx="1905739" cy="1004515"/>
            </a:xfrm>
            <a:custGeom>
              <a:avLst/>
              <a:gdLst>
                <a:gd name="connsiteX0" fmla="*/ 0 w 1905739"/>
                <a:gd name="connsiteY0" fmla="*/ 573139 h 1004515"/>
                <a:gd name="connsiteX1" fmla="*/ 613252 w 1905739"/>
                <a:gd name="connsiteY1" fmla="*/ 370630 h 1004515"/>
                <a:gd name="connsiteX2" fmla="*/ 1209148 w 1905739"/>
                <a:gd name="connsiteY2" fmla="*/ 173852 h 1004515"/>
                <a:gd name="connsiteX3" fmla="*/ 1735619 w 1905739"/>
                <a:gd name="connsiteY3" fmla="*/ 0 h 1004515"/>
                <a:gd name="connsiteX4" fmla="*/ 1905739 w 1905739"/>
                <a:gd name="connsiteY4" fmla="*/ 419222 h 1004515"/>
                <a:gd name="connsiteX5" fmla="*/ 1363815 w 1905739"/>
                <a:gd name="connsiteY5" fmla="*/ 602614 h 1004515"/>
                <a:gd name="connsiteX6" fmla="*/ 787301 w 1905739"/>
                <a:gd name="connsiteY6" fmla="*/ 797711 h 1004515"/>
                <a:gd name="connsiteX7" fmla="*/ 176195 w 1905739"/>
                <a:gd name="connsiteY7" fmla="*/ 1004515 h 1004515"/>
                <a:gd name="connsiteX8" fmla="*/ 0 w 1905739"/>
                <a:gd name="connsiteY8" fmla="*/ 573139 h 100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739" h="1004515" fill="none" extrusionOk="0">
                  <a:moveTo>
                    <a:pt x="0" y="573139"/>
                  </a:moveTo>
                  <a:cubicBezTo>
                    <a:pt x="167101" y="527222"/>
                    <a:pt x="317876" y="492675"/>
                    <a:pt x="613252" y="370630"/>
                  </a:cubicBezTo>
                  <a:cubicBezTo>
                    <a:pt x="908628" y="248585"/>
                    <a:pt x="1023384" y="237331"/>
                    <a:pt x="1209148" y="173852"/>
                  </a:cubicBezTo>
                  <a:cubicBezTo>
                    <a:pt x="1394913" y="110373"/>
                    <a:pt x="1542136" y="86594"/>
                    <a:pt x="1735619" y="0"/>
                  </a:cubicBezTo>
                  <a:cubicBezTo>
                    <a:pt x="1771566" y="98660"/>
                    <a:pt x="1857910" y="246955"/>
                    <a:pt x="1905739" y="419222"/>
                  </a:cubicBezTo>
                  <a:cubicBezTo>
                    <a:pt x="1658455" y="500991"/>
                    <a:pt x="1600359" y="501948"/>
                    <a:pt x="1363815" y="602614"/>
                  </a:cubicBezTo>
                  <a:cubicBezTo>
                    <a:pt x="1127271" y="703280"/>
                    <a:pt x="1031545" y="740990"/>
                    <a:pt x="787301" y="797711"/>
                  </a:cubicBezTo>
                  <a:cubicBezTo>
                    <a:pt x="543057" y="854433"/>
                    <a:pt x="406840" y="914145"/>
                    <a:pt x="176195" y="1004515"/>
                  </a:cubicBezTo>
                  <a:cubicBezTo>
                    <a:pt x="108685" y="799122"/>
                    <a:pt x="95233" y="759912"/>
                    <a:pt x="0" y="573139"/>
                  </a:cubicBezTo>
                  <a:close/>
                </a:path>
                <a:path w="1905739" h="1004515" stroke="0" extrusionOk="0">
                  <a:moveTo>
                    <a:pt x="0" y="573139"/>
                  </a:moveTo>
                  <a:cubicBezTo>
                    <a:pt x="214125" y="510687"/>
                    <a:pt x="424811" y="439233"/>
                    <a:pt x="561183" y="387824"/>
                  </a:cubicBezTo>
                  <a:cubicBezTo>
                    <a:pt x="697556" y="336415"/>
                    <a:pt x="976013" y="278113"/>
                    <a:pt x="1087655" y="213972"/>
                  </a:cubicBezTo>
                  <a:cubicBezTo>
                    <a:pt x="1199296" y="149831"/>
                    <a:pt x="1478376" y="107676"/>
                    <a:pt x="1735619" y="0"/>
                  </a:cubicBezTo>
                  <a:cubicBezTo>
                    <a:pt x="1810647" y="158228"/>
                    <a:pt x="1823807" y="235033"/>
                    <a:pt x="1905739" y="419222"/>
                  </a:cubicBezTo>
                  <a:cubicBezTo>
                    <a:pt x="1759798" y="480558"/>
                    <a:pt x="1498597" y="564069"/>
                    <a:pt x="1363815" y="602614"/>
                  </a:cubicBezTo>
                  <a:cubicBezTo>
                    <a:pt x="1229033" y="641159"/>
                    <a:pt x="890207" y="786902"/>
                    <a:pt x="752710" y="809417"/>
                  </a:cubicBezTo>
                  <a:cubicBezTo>
                    <a:pt x="615213" y="831932"/>
                    <a:pt x="443771" y="938677"/>
                    <a:pt x="176195" y="1004515"/>
                  </a:cubicBezTo>
                  <a:cubicBezTo>
                    <a:pt x="113820" y="843403"/>
                    <a:pt x="87794" y="738143"/>
                    <a:pt x="0" y="573139"/>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1" name="文本框 40"/>
            <p:cNvSpPr txBox="1"/>
            <p:nvPr/>
          </p:nvSpPr>
          <p:spPr>
            <a:xfrm rot="955637">
              <a:off x="1260684" y="1890063"/>
              <a:ext cx="1646695" cy="398780"/>
            </a:xfrm>
            <a:prstGeom prst="rect">
              <a:avLst/>
            </a:prstGeom>
            <a:noFill/>
          </p:spPr>
          <p:txBody>
            <a:bodyPr wrap="square">
              <a:spAutoFit/>
            </a:bodyPr>
            <a:lstStyle/>
            <a:p>
              <a:pPr algn="dist"/>
              <a:r>
                <a:rPr kumimoji="0" lang="zh-CN" altLang="en-US" sz="2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喜鹊在山林体"/>
                  <a:ea typeface="喜鹊在山林体"/>
                </a:rPr>
                <a:t>回不完的微信</a:t>
              </a:r>
              <a:endParaRPr kumimoji="0" lang="zh-CN" altLang="en-US" sz="2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喜鹊在山林体"/>
                <a:ea typeface="喜鹊在山林体"/>
              </a:endParaRPr>
            </a:p>
          </p:txBody>
        </p:sp>
      </p:grpSp>
      <p:grpSp>
        <p:nvGrpSpPr>
          <p:cNvPr id="42" name="组合 41"/>
          <p:cNvGrpSpPr/>
          <p:nvPr/>
        </p:nvGrpSpPr>
        <p:grpSpPr>
          <a:xfrm rot="20672459">
            <a:off x="7073474" y="4374054"/>
            <a:ext cx="1905739" cy="1004515"/>
            <a:chOff x="1199473" y="1607079"/>
            <a:chExt cx="1905739" cy="1004515"/>
          </a:xfrm>
        </p:grpSpPr>
        <p:sp>
          <p:nvSpPr>
            <p:cNvPr id="43" name="任意多边形: 形状 42"/>
            <p:cNvSpPr/>
            <p:nvPr/>
          </p:nvSpPr>
          <p:spPr>
            <a:xfrm rot="2119808">
              <a:off x="1199473" y="1607079"/>
              <a:ext cx="1905739" cy="1004515"/>
            </a:xfrm>
            <a:custGeom>
              <a:avLst/>
              <a:gdLst>
                <a:gd name="connsiteX0" fmla="*/ 0 w 1905739"/>
                <a:gd name="connsiteY0" fmla="*/ 573139 h 1004515"/>
                <a:gd name="connsiteX1" fmla="*/ 613252 w 1905739"/>
                <a:gd name="connsiteY1" fmla="*/ 370630 h 1004515"/>
                <a:gd name="connsiteX2" fmla="*/ 1209148 w 1905739"/>
                <a:gd name="connsiteY2" fmla="*/ 173852 h 1004515"/>
                <a:gd name="connsiteX3" fmla="*/ 1735619 w 1905739"/>
                <a:gd name="connsiteY3" fmla="*/ 0 h 1004515"/>
                <a:gd name="connsiteX4" fmla="*/ 1905739 w 1905739"/>
                <a:gd name="connsiteY4" fmla="*/ 419222 h 1004515"/>
                <a:gd name="connsiteX5" fmla="*/ 1363815 w 1905739"/>
                <a:gd name="connsiteY5" fmla="*/ 602614 h 1004515"/>
                <a:gd name="connsiteX6" fmla="*/ 787301 w 1905739"/>
                <a:gd name="connsiteY6" fmla="*/ 797711 h 1004515"/>
                <a:gd name="connsiteX7" fmla="*/ 176195 w 1905739"/>
                <a:gd name="connsiteY7" fmla="*/ 1004515 h 1004515"/>
                <a:gd name="connsiteX8" fmla="*/ 0 w 1905739"/>
                <a:gd name="connsiteY8" fmla="*/ 573139 h 100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739" h="1004515" fill="none" extrusionOk="0">
                  <a:moveTo>
                    <a:pt x="0" y="573139"/>
                  </a:moveTo>
                  <a:cubicBezTo>
                    <a:pt x="167101" y="527222"/>
                    <a:pt x="317876" y="492675"/>
                    <a:pt x="613252" y="370630"/>
                  </a:cubicBezTo>
                  <a:cubicBezTo>
                    <a:pt x="908628" y="248585"/>
                    <a:pt x="1023384" y="237331"/>
                    <a:pt x="1209148" y="173852"/>
                  </a:cubicBezTo>
                  <a:cubicBezTo>
                    <a:pt x="1394913" y="110373"/>
                    <a:pt x="1542136" y="86594"/>
                    <a:pt x="1735619" y="0"/>
                  </a:cubicBezTo>
                  <a:cubicBezTo>
                    <a:pt x="1771566" y="98660"/>
                    <a:pt x="1857910" y="246955"/>
                    <a:pt x="1905739" y="419222"/>
                  </a:cubicBezTo>
                  <a:cubicBezTo>
                    <a:pt x="1658455" y="500991"/>
                    <a:pt x="1600359" y="501948"/>
                    <a:pt x="1363815" y="602614"/>
                  </a:cubicBezTo>
                  <a:cubicBezTo>
                    <a:pt x="1127271" y="703280"/>
                    <a:pt x="1031545" y="740990"/>
                    <a:pt x="787301" y="797711"/>
                  </a:cubicBezTo>
                  <a:cubicBezTo>
                    <a:pt x="543057" y="854433"/>
                    <a:pt x="406840" y="914145"/>
                    <a:pt x="176195" y="1004515"/>
                  </a:cubicBezTo>
                  <a:cubicBezTo>
                    <a:pt x="108685" y="799122"/>
                    <a:pt x="95233" y="759912"/>
                    <a:pt x="0" y="573139"/>
                  </a:cubicBezTo>
                  <a:close/>
                </a:path>
                <a:path w="1905739" h="1004515" stroke="0" extrusionOk="0">
                  <a:moveTo>
                    <a:pt x="0" y="573139"/>
                  </a:moveTo>
                  <a:cubicBezTo>
                    <a:pt x="214125" y="510687"/>
                    <a:pt x="424811" y="439233"/>
                    <a:pt x="561183" y="387824"/>
                  </a:cubicBezTo>
                  <a:cubicBezTo>
                    <a:pt x="697556" y="336415"/>
                    <a:pt x="976013" y="278113"/>
                    <a:pt x="1087655" y="213972"/>
                  </a:cubicBezTo>
                  <a:cubicBezTo>
                    <a:pt x="1199296" y="149831"/>
                    <a:pt x="1478376" y="107676"/>
                    <a:pt x="1735619" y="0"/>
                  </a:cubicBezTo>
                  <a:cubicBezTo>
                    <a:pt x="1810647" y="158228"/>
                    <a:pt x="1823807" y="235033"/>
                    <a:pt x="1905739" y="419222"/>
                  </a:cubicBezTo>
                  <a:cubicBezTo>
                    <a:pt x="1759798" y="480558"/>
                    <a:pt x="1498597" y="564069"/>
                    <a:pt x="1363815" y="602614"/>
                  </a:cubicBezTo>
                  <a:cubicBezTo>
                    <a:pt x="1229033" y="641159"/>
                    <a:pt x="890207" y="786902"/>
                    <a:pt x="752710" y="809417"/>
                  </a:cubicBezTo>
                  <a:cubicBezTo>
                    <a:pt x="615213" y="831932"/>
                    <a:pt x="443771" y="938677"/>
                    <a:pt x="176195" y="1004515"/>
                  </a:cubicBezTo>
                  <a:cubicBezTo>
                    <a:pt x="113820" y="843403"/>
                    <a:pt x="87794" y="738143"/>
                    <a:pt x="0" y="573139"/>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4" name="文本框 43"/>
            <p:cNvSpPr txBox="1"/>
            <p:nvPr/>
          </p:nvSpPr>
          <p:spPr>
            <a:xfrm rot="955637">
              <a:off x="1260684" y="1890063"/>
              <a:ext cx="1646695" cy="398780"/>
            </a:xfrm>
            <a:prstGeom prst="rect">
              <a:avLst/>
            </a:prstGeom>
            <a:noFill/>
          </p:spPr>
          <p:txBody>
            <a:bodyPr wrap="square">
              <a:spAutoFit/>
            </a:bodyPr>
            <a:lstStyle/>
            <a:p>
              <a:pPr algn="dist"/>
              <a:r>
                <a:rPr kumimoji="0" lang="zh-CN" altLang="en-US" sz="2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喜鹊在山林体"/>
                  <a:ea typeface="喜鹊在山林体"/>
                </a:rPr>
                <a:t>钢筋混凝土</a:t>
              </a:r>
              <a:endParaRPr kumimoji="0" lang="zh-CN" altLang="en-US" sz="2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喜鹊在山林体"/>
                <a:ea typeface="喜鹊在山林体"/>
              </a:endParaRPr>
            </a:p>
          </p:txBody>
        </p:sp>
      </p:grpSp>
      <p:grpSp>
        <p:nvGrpSpPr>
          <p:cNvPr id="50" name="组合 49"/>
          <p:cNvGrpSpPr/>
          <p:nvPr/>
        </p:nvGrpSpPr>
        <p:grpSpPr>
          <a:xfrm rot="20672459">
            <a:off x="7884879" y="2978147"/>
            <a:ext cx="1310537" cy="779269"/>
            <a:chOff x="1199473" y="1607079"/>
            <a:chExt cx="1905739" cy="1004515"/>
          </a:xfrm>
        </p:grpSpPr>
        <p:sp>
          <p:nvSpPr>
            <p:cNvPr id="51" name="任意多边形: 形状 50"/>
            <p:cNvSpPr/>
            <p:nvPr/>
          </p:nvSpPr>
          <p:spPr>
            <a:xfrm rot="2119808">
              <a:off x="1199473" y="1607079"/>
              <a:ext cx="1905739" cy="1004515"/>
            </a:xfrm>
            <a:custGeom>
              <a:avLst/>
              <a:gdLst>
                <a:gd name="connsiteX0" fmla="*/ 0 w 1905739"/>
                <a:gd name="connsiteY0" fmla="*/ 573139 h 1004515"/>
                <a:gd name="connsiteX1" fmla="*/ 613252 w 1905739"/>
                <a:gd name="connsiteY1" fmla="*/ 370630 h 1004515"/>
                <a:gd name="connsiteX2" fmla="*/ 1209148 w 1905739"/>
                <a:gd name="connsiteY2" fmla="*/ 173852 h 1004515"/>
                <a:gd name="connsiteX3" fmla="*/ 1735619 w 1905739"/>
                <a:gd name="connsiteY3" fmla="*/ 0 h 1004515"/>
                <a:gd name="connsiteX4" fmla="*/ 1905739 w 1905739"/>
                <a:gd name="connsiteY4" fmla="*/ 419222 h 1004515"/>
                <a:gd name="connsiteX5" fmla="*/ 1363815 w 1905739"/>
                <a:gd name="connsiteY5" fmla="*/ 602614 h 1004515"/>
                <a:gd name="connsiteX6" fmla="*/ 787301 w 1905739"/>
                <a:gd name="connsiteY6" fmla="*/ 797711 h 1004515"/>
                <a:gd name="connsiteX7" fmla="*/ 176195 w 1905739"/>
                <a:gd name="connsiteY7" fmla="*/ 1004515 h 1004515"/>
                <a:gd name="connsiteX8" fmla="*/ 0 w 1905739"/>
                <a:gd name="connsiteY8" fmla="*/ 573139 h 100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739" h="1004515" fill="none" extrusionOk="0">
                  <a:moveTo>
                    <a:pt x="0" y="573139"/>
                  </a:moveTo>
                  <a:cubicBezTo>
                    <a:pt x="167101" y="527222"/>
                    <a:pt x="317876" y="492675"/>
                    <a:pt x="613252" y="370630"/>
                  </a:cubicBezTo>
                  <a:cubicBezTo>
                    <a:pt x="908628" y="248585"/>
                    <a:pt x="1023384" y="237331"/>
                    <a:pt x="1209148" y="173852"/>
                  </a:cubicBezTo>
                  <a:cubicBezTo>
                    <a:pt x="1394913" y="110373"/>
                    <a:pt x="1542136" y="86594"/>
                    <a:pt x="1735619" y="0"/>
                  </a:cubicBezTo>
                  <a:cubicBezTo>
                    <a:pt x="1771566" y="98660"/>
                    <a:pt x="1857910" y="246955"/>
                    <a:pt x="1905739" y="419222"/>
                  </a:cubicBezTo>
                  <a:cubicBezTo>
                    <a:pt x="1658455" y="500991"/>
                    <a:pt x="1600359" y="501948"/>
                    <a:pt x="1363815" y="602614"/>
                  </a:cubicBezTo>
                  <a:cubicBezTo>
                    <a:pt x="1127271" y="703280"/>
                    <a:pt x="1031545" y="740990"/>
                    <a:pt x="787301" y="797711"/>
                  </a:cubicBezTo>
                  <a:cubicBezTo>
                    <a:pt x="543057" y="854433"/>
                    <a:pt x="406840" y="914145"/>
                    <a:pt x="176195" y="1004515"/>
                  </a:cubicBezTo>
                  <a:cubicBezTo>
                    <a:pt x="108685" y="799122"/>
                    <a:pt x="95233" y="759912"/>
                    <a:pt x="0" y="573139"/>
                  </a:cubicBezTo>
                  <a:close/>
                </a:path>
                <a:path w="1905739" h="1004515" stroke="0" extrusionOk="0">
                  <a:moveTo>
                    <a:pt x="0" y="573139"/>
                  </a:moveTo>
                  <a:cubicBezTo>
                    <a:pt x="214125" y="510687"/>
                    <a:pt x="424811" y="439233"/>
                    <a:pt x="561183" y="387824"/>
                  </a:cubicBezTo>
                  <a:cubicBezTo>
                    <a:pt x="697556" y="336415"/>
                    <a:pt x="976013" y="278113"/>
                    <a:pt x="1087655" y="213972"/>
                  </a:cubicBezTo>
                  <a:cubicBezTo>
                    <a:pt x="1199296" y="149831"/>
                    <a:pt x="1478376" y="107676"/>
                    <a:pt x="1735619" y="0"/>
                  </a:cubicBezTo>
                  <a:cubicBezTo>
                    <a:pt x="1810647" y="158228"/>
                    <a:pt x="1823807" y="235033"/>
                    <a:pt x="1905739" y="419222"/>
                  </a:cubicBezTo>
                  <a:cubicBezTo>
                    <a:pt x="1759798" y="480558"/>
                    <a:pt x="1498597" y="564069"/>
                    <a:pt x="1363815" y="602614"/>
                  </a:cubicBezTo>
                  <a:cubicBezTo>
                    <a:pt x="1229033" y="641159"/>
                    <a:pt x="890207" y="786902"/>
                    <a:pt x="752710" y="809417"/>
                  </a:cubicBezTo>
                  <a:cubicBezTo>
                    <a:pt x="615213" y="831932"/>
                    <a:pt x="443771" y="938677"/>
                    <a:pt x="176195" y="1004515"/>
                  </a:cubicBezTo>
                  <a:cubicBezTo>
                    <a:pt x="113820" y="843403"/>
                    <a:pt x="87794" y="738143"/>
                    <a:pt x="0" y="573139"/>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2" name="文本框 51"/>
            <p:cNvSpPr txBox="1"/>
            <p:nvPr/>
          </p:nvSpPr>
          <p:spPr>
            <a:xfrm rot="955637">
              <a:off x="1346674" y="1862259"/>
              <a:ext cx="1604591" cy="514046"/>
            </a:xfrm>
            <a:prstGeom prst="rect">
              <a:avLst/>
            </a:prstGeom>
            <a:noFill/>
          </p:spPr>
          <p:txBody>
            <a:bodyPr wrap="square">
              <a:spAutoFit/>
            </a:bodyPr>
            <a:lstStyle/>
            <a:p>
              <a:pPr algn="dist"/>
              <a:r>
                <a:rPr kumimoji="0" lang="zh-CN" altLang="en-US" sz="2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喜鹊在山林体"/>
                  <a:ea typeface="喜鹊在山林体"/>
                </a:rPr>
                <a:t>水泥地</a:t>
              </a:r>
              <a:endParaRPr kumimoji="0" lang="zh-CN" altLang="en-US" sz="2000" b="1" i="0" u="none" kern="1200" cap="none" spc="-150" normalizeH="0" baseline="0" noProof="0" dirty="0">
                <a:ln>
                  <a:noFill/>
                </a:ln>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a:blipFill>
                <a:uLnTx/>
                <a:uFillTx/>
                <a:latin typeface="喜鹊在山林体"/>
                <a:ea typeface="喜鹊在山林体"/>
              </a:endParaRPr>
            </a:p>
          </p:txBody>
        </p:sp>
      </p:grpSp>
      <p:pic>
        <p:nvPicPr>
          <p:cNvPr id="54" name="图片 53"/>
          <p:cNvPicPr>
            <a:picLocks noChangeAspect="1"/>
          </p:cNvPicPr>
          <p:nvPr/>
        </p:nvPicPr>
        <p:blipFill>
          <a:blip r:embed="rId7">
            <a:alphaModFix amt="85000"/>
          </a:blip>
          <a:stretch>
            <a:fillRect/>
          </a:stretch>
        </p:blipFill>
        <p:spPr>
          <a:xfrm rot="340630">
            <a:off x="1931143" y="3380340"/>
            <a:ext cx="799936" cy="874076"/>
          </a:xfrm>
          <a:prstGeom prst="rect">
            <a:avLst/>
          </a:prstGeom>
        </p:spPr>
      </p:pic>
      <p:pic>
        <p:nvPicPr>
          <p:cNvPr id="55" name="图片 54"/>
          <p:cNvPicPr>
            <a:picLocks noChangeAspect="1"/>
          </p:cNvPicPr>
          <p:nvPr/>
        </p:nvPicPr>
        <p:blipFill>
          <a:blip r:embed="rId7">
            <a:alphaModFix amt="85000"/>
          </a:blip>
          <a:stretch>
            <a:fillRect/>
          </a:stretch>
        </p:blipFill>
        <p:spPr>
          <a:xfrm rot="340630">
            <a:off x="1708653" y="3727022"/>
            <a:ext cx="799936" cy="874076"/>
          </a:xfrm>
          <a:prstGeom prst="rect">
            <a:avLst/>
          </a:prstGeom>
        </p:spPr>
      </p:pic>
      <p:pic>
        <p:nvPicPr>
          <p:cNvPr id="58" name="图片 57" descr="图片包含 游戏机, 项链&#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00000">
            <a:off x="4736574" y="354410"/>
            <a:ext cx="1336028" cy="890685"/>
          </a:xfrm>
          <a:prstGeom prst="rect">
            <a:avLst/>
          </a:prstGeom>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32" name="图片 31"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a:off x="9879047" y="2744159"/>
            <a:ext cx="2308671" cy="4112565"/>
          </a:xfrm>
          <a:prstGeom prst="rect">
            <a:avLst/>
          </a:prstGeom>
        </p:spPr>
      </p:pic>
      <p:sp>
        <p:nvSpPr>
          <p:cNvPr id="7" name="椭圆 6"/>
          <p:cNvSpPr/>
          <p:nvPr/>
        </p:nvSpPr>
        <p:spPr>
          <a:xfrm>
            <a:off x="6354830" y="1033255"/>
            <a:ext cx="4791490" cy="4791490"/>
          </a:xfrm>
          <a:prstGeom prst="ellipse">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îṥlîḑé"/>
          <p:cNvSpPr txBox="1"/>
          <p:nvPr/>
        </p:nvSpPr>
        <p:spPr>
          <a:xfrm>
            <a:off x="4713909" y="279862"/>
            <a:ext cx="7203229" cy="2240812"/>
          </a:xfrm>
          <a:prstGeom prst="rect">
            <a:avLst/>
          </a:prstGeom>
          <a:noFill/>
          <a:ln w="117475">
            <a:noFill/>
          </a:ln>
        </p:spPr>
        <p:txBody>
          <a:bodyPr wrap="none" rtlCol="0">
            <a:prstTxWarp prst="textPlain">
              <a:avLst/>
            </a:prstTxWarp>
            <a:spAutoFit/>
          </a:bodyPr>
          <a:lstStyle/>
          <a:p>
            <a:r>
              <a:rPr lang="en-US" altLang="zh-CN" sz="2800" b="1" spc="100" dirty="0">
                <a:ln>
                  <a:solidFill>
                    <a:schemeClr val="tx1">
                      <a:alpha val="35000"/>
                    </a:schemeClr>
                  </a:solidFill>
                </a:ln>
                <a:noFill/>
                <a:latin typeface="Bahnschrift" panose="020B0502040204020203" pitchFamily="34" charset="0"/>
                <a:cs typeface="Arial" panose="020B0604020202020204" pitchFamily="34" charset="0"/>
              </a:rPr>
              <a:t>WHO</a:t>
            </a:r>
            <a:endParaRPr lang="zh-CN" altLang="en-US" sz="2800" b="1" spc="100" dirty="0">
              <a:ln>
                <a:solidFill>
                  <a:schemeClr val="tx1">
                    <a:alpha val="35000"/>
                  </a:schemeClr>
                </a:solidFill>
              </a:ln>
              <a:noFill/>
              <a:latin typeface="Bahnschrift" panose="020B0502040204020203" pitchFamily="34" charset="0"/>
              <a:cs typeface="Arial" panose="020B0604020202020204" pitchFamily="34" charset="0"/>
            </a:endParaRPr>
          </a:p>
        </p:txBody>
      </p:sp>
      <p:sp>
        <p:nvSpPr>
          <p:cNvPr id="8" name="椭圆 7"/>
          <p:cNvSpPr/>
          <p:nvPr/>
        </p:nvSpPr>
        <p:spPr>
          <a:xfrm>
            <a:off x="630720" y="127000"/>
            <a:ext cx="6604000" cy="6604000"/>
          </a:xfrm>
          <a:prstGeom prst="ellipse">
            <a:avLst/>
          </a:prstGeom>
          <a:solidFill>
            <a:srgbClr val="E16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室内, 桌子, 躺, 猫&#10;&#10;描述已自动生成"/>
          <p:cNvPicPr>
            <a:picLocks noChangeAspect="1"/>
          </p:cNvPicPr>
          <p:nvPr/>
        </p:nvPicPr>
        <p:blipFill rotWithShape="1">
          <a:blip r:embed="rId2">
            <a:alphaModFix amt="30000"/>
            <a:extLst>
              <a:ext uri="{28A0092B-C50C-407E-A947-70E740481C1C}">
                <a14:useLocalDpi xmlns:a14="http://schemas.microsoft.com/office/drawing/2010/main" val="0"/>
              </a:ext>
            </a:extLst>
          </a:blip>
          <a:srcRect t="5741" b="3550"/>
          <a:stretch>
            <a:fillRect/>
          </a:stretch>
        </p:blipFill>
        <p:spPr>
          <a:xfrm rot="16200000" flipV="1">
            <a:off x="2696777" y="-2655142"/>
            <a:ext cx="6857225" cy="12168781"/>
          </a:xfrm>
          <a:prstGeom prst="rect">
            <a:avLst/>
          </a:prstGeom>
        </p:spPr>
      </p:pic>
      <p:sp>
        <p:nvSpPr>
          <p:cNvPr id="2" name="标题 1"/>
          <p:cNvSpPr>
            <a:spLocks noGrp="1"/>
          </p:cNvSpPr>
          <p:nvPr>
            <p:ph type="title"/>
          </p:nvPr>
        </p:nvSpPr>
        <p:spPr>
          <a:xfrm>
            <a:off x="1117631" y="686441"/>
            <a:ext cx="10515600" cy="1325563"/>
          </a:xfrm>
        </p:spPr>
        <p:txBody>
          <a:bodyPr>
            <a:noAutofit/>
          </a:bodyPr>
          <a:lstStyle/>
          <a:p>
            <a:r>
              <a:rPr lang="zh-CN" altLang="en-US" sz="6000" dirty="0">
                <a:latin typeface="造字工房劲黑（非商用）常规体" pitchFamily="50" charset="-122"/>
                <a:ea typeface="造字工房劲黑（非商用）常规体" pitchFamily="50" charset="-122"/>
              </a:rPr>
              <a:t>策划导向</a:t>
            </a:r>
            <a:endParaRPr lang="zh-CN" altLang="en-US" sz="6000" dirty="0">
              <a:latin typeface="造字工房劲黑（非商用）常规体" pitchFamily="50" charset="-122"/>
              <a:ea typeface="造字工房劲黑（非商用）常规体" pitchFamily="50" charset="-122"/>
            </a:endParaRPr>
          </a:p>
        </p:txBody>
      </p:sp>
      <p:pic>
        <p:nvPicPr>
          <p:cNvPr id="11" name="图片 10"/>
          <p:cNvPicPr>
            <a:picLocks noChangeAspect="1"/>
          </p:cNvPicPr>
          <p:nvPr/>
        </p:nvPicPr>
        <p:blipFill>
          <a:blip r:embed="rId3">
            <a:alphaModFix amt="85000"/>
          </a:blip>
          <a:stretch>
            <a:fillRect/>
          </a:stretch>
        </p:blipFill>
        <p:spPr>
          <a:xfrm rot="17607539">
            <a:off x="7243622" y="4915159"/>
            <a:ext cx="1249788" cy="1365622"/>
          </a:xfrm>
          <a:prstGeom prst="rect">
            <a:avLst/>
          </a:prstGeom>
        </p:spPr>
      </p:pic>
      <p:pic>
        <p:nvPicPr>
          <p:cNvPr id="12" name="图片 11"/>
          <p:cNvPicPr>
            <a:picLocks noChangeAspect="1"/>
          </p:cNvPicPr>
          <p:nvPr/>
        </p:nvPicPr>
        <p:blipFill>
          <a:blip r:embed="rId3">
            <a:alphaModFix amt="85000"/>
          </a:blip>
          <a:stretch>
            <a:fillRect/>
          </a:stretch>
        </p:blipFill>
        <p:spPr>
          <a:xfrm rot="17607539">
            <a:off x="668490" y="4905291"/>
            <a:ext cx="1249788" cy="1365622"/>
          </a:xfrm>
          <a:prstGeom prst="rect">
            <a:avLst/>
          </a:prstGeom>
        </p:spPr>
      </p:pic>
      <p:grpSp>
        <p:nvGrpSpPr>
          <p:cNvPr id="20" name="组合 19"/>
          <p:cNvGrpSpPr/>
          <p:nvPr/>
        </p:nvGrpSpPr>
        <p:grpSpPr>
          <a:xfrm rot="20654812">
            <a:off x="7838969" y="1621748"/>
            <a:ext cx="2062646" cy="1146938"/>
            <a:chOff x="1322852" y="1618604"/>
            <a:chExt cx="1745872" cy="970795"/>
          </a:xfrm>
        </p:grpSpPr>
        <p:sp>
          <p:nvSpPr>
            <p:cNvPr id="21" name="任意多边形: 形状 20"/>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2" name="文本框 21"/>
            <p:cNvSpPr txBox="1"/>
            <p:nvPr/>
          </p:nvSpPr>
          <p:spPr>
            <a:xfrm rot="955637">
              <a:off x="1322852" y="1843294"/>
              <a:ext cx="1663103" cy="493943"/>
            </a:xfrm>
            <a:prstGeom prst="rect">
              <a:avLst/>
            </a:prstGeom>
            <a:noFill/>
          </p:spPr>
          <p:txBody>
            <a:bodyPr wrap="square" anchor="ctr">
              <a:spAutoFit/>
            </a:bodyPr>
            <a:lstStyle/>
            <a:p>
              <a:pPr algn="dist"/>
              <a:r>
                <a:rPr kumimoji="0" lang="zh-CN" altLang="en-US" sz="3200" b="1" i="0" u="none" kern="1200" cap="none" spc="-15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喜鹊在山林体"/>
                  <a:ea typeface="喜鹊在山林体"/>
                </a:rPr>
                <a:t>浪潮运动</a:t>
              </a:r>
              <a:endParaRPr kumimoji="0" lang="zh-CN" altLang="en-US" sz="3200" b="1" i="0" u="none" kern="1200" cap="none" spc="-15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喜鹊在山林体"/>
                <a:ea typeface="喜鹊在山林体"/>
              </a:endParaRPr>
            </a:p>
          </p:txBody>
        </p:sp>
      </p:grpSp>
      <p:pic>
        <p:nvPicPr>
          <p:cNvPr id="48" name="图片 47"/>
          <p:cNvPicPr>
            <a:picLocks noChangeAspect="1"/>
          </p:cNvPicPr>
          <p:nvPr/>
        </p:nvPicPr>
        <p:blipFill>
          <a:blip r:embed="rId3">
            <a:alphaModFix amt="85000"/>
          </a:blip>
          <a:stretch>
            <a:fillRect/>
          </a:stretch>
        </p:blipFill>
        <p:spPr>
          <a:xfrm rot="17607539">
            <a:off x="1002418" y="5267623"/>
            <a:ext cx="1249788" cy="1365622"/>
          </a:xfrm>
          <a:prstGeom prst="rect">
            <a:avLst/>
          </a:prstGeom>
        </p:spPr>
      </p:pic>
      <p:sp>
        <p:nvSpPr>
          <p:cNvPr id="58" name="muscular-man-flexing-silhouette_30939"/>
          <p:cNvSpPr>
            <a:spLocks noChangeAspect="1"/>
          </p:cNvSpPr>
          <p:nvPr/>
        </p:nvSpPr>
        <p:spPr bwMode="auto">
          <a:xfrm>
            <a:off x="630720" y="546203"/>
            <a:ext cx="647573" cy="1108995"/>
          </a:xfrm>
          <a:custGeom>
            <a:avLst/>
            <a:gdLst>
              <a:gd name="T0" fmla="*/ 1458 w 1636"/>
              <a:gd name="T1" fmla="*/ 100 h 2806"/>
              <a:gd name="T2" fmla="*/ 1599 w 1636"/>
              <a:gd name="T3" fmla="*/ 454 h 2806"/>
              <a:gd name="T4" fmla="*/ 1276 w 1636"/>
              <a:gd name="T5" fmla="*/ 641 h 2806"/>
              <a:gd name="T6" fmla="*/ 1091 w 1636"/>
              <a:gd name="T7" fmla="*/ 920 h 2806"/>
              <a:gd name="T8" fmla="*/ 1015 w 1636"/>
              <a:gd name="T9" fmla="*/ 1326 h 2806"/>
              <a:gd name="T10" fmla="*/ 1120 w 1636"/>
              <a:gd name="T11" fmla="*/ 1798 h 2806"/>
              <a:gd name="T12" fmla="*/ 1119 w 1636"/>
              <a:gd name="T13" fmla="*/ 2070 h 2806"/>
              <a:gd name="T14" fmla="*/ 1193 w 1636"/>
              <a:gd name="T15" fmla="*/ 2586 h 2806"/>
              <a:gd name="T16" fmla="*/ 1366 w 1636"/>
              <a:gd name="T17" fmla="*/ 2802 h 2806"/>
              <a:gd name="T18" fmla="*/ 1085 w 1636"/>
              <a:gd name="T19" fmla="*/ 2754 h 2806"/>
              <a:gd name="T20" fmla="*/ 999 w 1636"/>
              <a:gd name="T21" fmla="*/ 2450 h 2806"/>
              <a:gd name="T22" fmla="*/ 827 w 1636"/>
              <a:gd name="T23" fmla="*/ 1847 h 2806"/>
              <a:gd name="T24" fmla="*/ 654 w 1636"/>
              <a:gd name="T25" fmla="*/ 2029 h 2806"/>
              <a:gd name="T26" fmla="*/ 710 w 1636"/>
              <a:gd name="T27" fmla="*/ 2405 h 2806"/>
              <a:gd name="T28" fmla="*/ 714 w 1636"/>
              <a:gd name="T29" fmla="*/ 2768 h 2806"/>
              <a:gd name="T30" fmla="*/ 411 w 1636"/>
              <a:gd name="T31" fmla="*/ 2784 h 2806"/>
              <a:gd name="T32" fmla="*/ 544 w 1636"/>
              <a:gd name="T33" fmla="*/ 2685 h 2806"/>
              <a:gd name="T34" fmla="*/ 496 w 1636"/>
              <a:gd name="T35" fmla="*/ 2351 h 2806"/>
              <a:gd name="T36" fmla="*/ 458 w 1636"/>
              <a:gd name="T37" fmla="*/ 1888 h 2806"/>
              <a:gd name="T38" fmla="*/ 526 w 1636"/>
              <a:gd name="T39" fmla="*/ 1272 h 2806"/>
              <a:gd name="T40" fmla="*/ 445 w 1636"/>
              <a:gd name="T41" fmla="*/ 702 h 2806"/>
              <a:gd name="T42" fmla="*/ 124 w 1636"/>
              <a:gd name="T43" fmla="*/ 527 h 2806"/>
              <a:gd name="T44" fmla="*/ 45 w 1636"/>
              <a:gd name="T45" fmla="*/ 327 h 2806"/>
              <a:gd name="T46" fmla="*/ 193 w 1636"/>
              <a:gd name="T47" fmla="*/ 75 h 2806"/>
              <a:gd name="T48" fmla="*/ 384 w 1636"/>
              <a:gd name="T49" fmla="*/ 85 h 2806"/>
              <a:gd name="T50" fmla="*/ 339 w 1636"/>
              <a:gd name="T51" fmla="*/ 155 h 2806"/>
              <a:gd name="T52" fmla="*/ 227 w 1636"/>
              <a:gd name="T53" fmla="*/ 244 h 2806"/>
              <a:gd name="T54" fmla="*/ 420 w 1636"/>
              <a:gd name="T55" fmla="*/ 446 h 2806"/>
              <a:gd name="T56" fmla="*/ 735 w 1636"/>
              <a:gd name="T57" fmla="*/ 465 h 2806"/>
              <a:gd name="T58" fmla="*/ 716 w 1636"/>
              <a:gd name="T59" fmla="*/ 356 h 2806"/>
              <a:gd name="T60" fmla="*/ 699 w 1636"/>
              <a:gd name="T61" fmla="*/ 269 h 2806"/>
              <a:gd name="T62" fmla="*/ 950 w 1636"/>
              <a:gd name="T63" fmla="*/ 256 h 2806"/>
              <a:gd name="T64" fmla="*/ 934 w 1636"/>
              <a:gd name="T65" fmla="*/ 359 h 2806"/>
              <a:gd name="T66" fmla="*/ 1019 w 1636"/>
              <a:gd name="T67" fmla="*/ 489 h 2806"/>
              <a:gd name="T68" fmla="*/ 1413 w 1636"/>
              <a:gd name="T69" fmla="*/ 399 h 2806"/>
              <a:gd name="T70" fmla="*/ 1405 w 1636"/>
              <a:gd name="T71" fmla="*/ 159 h 2806"/>
              <a:gd name="T72" fmla="*/ 1350 w 1636"/>
              <a:gd name="T73" fmla="*/ 121 h 2806"/>
              <a:gd name="T74" fmla="*/ 1270 w 1636"/>
              <a:gd name="T75" fmla="*/ 175 h 2806"/>
              <a:gd name="T76" fmla="*/ 1243 w 1636"/>
              <a:gd name="T77" fmla="*/ 51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36" h="2806">
                <a:moveTo>
                  <a:pt x="1313" y="33"/>
                </a:moveTo>
                <a:cubicBezTo>
                  <a:pt x="1313" y="33"/>
                  <a:pt x="1417" y="0"/>
                  <a:pt x="1458" y="100"/>
                </a:cubicBezTo>
                <a:cubicBezTo>
                  <a:pt x="1458" y="100"/>
                  <a:pt x="1613" y="272"/>
                  <a:pt x="1630" y="396"/>
                </a:cubicBezTo>
                <a:cubicBezTo>
                  <a:pt x="1630" y="396"/>
                  <a:pt x="1636" y="434"/>
                  <a:pt x="1599" y="454"/>
                </a:cubicBezTo>
                <a:cubicBezTo>
                  <a:pt x="1572" y="469"/>
                  <a:pt x="1534" y="507"/>
                  <a:pt x="1509" y="537"/>
                </a:cubicBezTo>
                <a:cubicBezTo>
                  <a:pt x="1509" y="537"/>
                  <a:pt x="1426" y="641"/>
                  <a:pt x="1276" y="641"/>
                </a:cubicBezTo>
                <a:cubicBezTo>
                  <a:pt x="1276" y="641"/>
                  <a:pt x="1256" y="639"/>
                  <a:pt x="1213" y="737"/>
                </a:cubicBezTo>
                <a:cubicBezTo>
                  <a:pt x="1192" y="787"/>
                  <a:pt x="1133" y="862"/>
                  <a:pt x="1091" y="920"/>
                </a:cubicBezTo>
                <a:cubicBezTo>
                  <a:pt x="1064" y="955"/>
                  <a:pt x="1029" y="1047"/>
                  <a:pt x="1020" y="1075"/>
                </a:cubicBezTo>
                <a:cubicBezTo>
                  <a:pt x="999" y="1135"/>
                  <a:pt x="993" y="1284"/>
                  <a:pt x="1015" y="1326"/>
                </a:cubicBezTo>
                <a:cubicBezTo>
                  <a:pt x="1015" y="1326"/>
                  <a:pt x="1084" y="1489"/>
                  <a:pt x="1102" y="1562"/>
                </a:cubicBezTo>
                <a:cubicBezTo>
                  <a:pt x="1104" y="1566"/>
                  <a:pt x="1136" y="1661"/>
                  <a:pt x="1120" y="1798"/>
                </a:cubicBezTo>
                <a:cubicBezTo>
                  <a:pt x="1118" y="1811"/>
                  <a:pt x="1109" y="1863"/>
                  <a:pt x="1106" y="1894"/>
                </a:cubicBezTo>
                <a:cubicBezTo>
                  <a:pt x="1101" y="1938"/>
                  <a:pt x="1102" y="2029"/>
                  <a:pt x="1119" y="2070"/>
                </a:cubicBezTo>
                <a:cubicBezTo>
                  <a:pt x="1135" y="2110"/>
                  <a:pt x="1184" y="2147"/>
                  <a:pt x="1197" y="2250"/>
                </a:cubicBezTo>
                <a:cubicBezTo>
                  <a:pt x="1211" y="2352"/>
                  <a:pt x="1182" y="2498"/>
                  <a:pt x="1193" y="2586"/>
                </a:cubicBezTo>
                <a:cubicBezTo>
                  <a:pt x="1200" y="2635"/>
                  <a:pt x="1222" y="2705"/>
                  <a:pt x="1316" y="2750"/>
                </a:cubicBezTo>
                <a:cubicBezTo>
                  <a:pt x="1316" y="2750"/>
                  <a:pt x="1406" y="2772"/>
                  <a:pt x="1366" y="2802"/>
                </a:cubicBezTo>
                <a:cubicBezTo>
                  <a:pt x="1366" y="2802"/>
                  <a:pt x="1262" y="2806"/>
                  <a:pt x="1202" y="2784"/>
                </a:cubicBezTo>
                <a:cubicBezTo>
                  <a:pt x="1202" y="2784"/>
                  <a:pt x="1098" y="2792"/>
                  <a:pt x="1085" y="2754"/>
                </a:cubicBezTo>
                <a:cubicBezTo>
                  <a:pt x="1085" y="2754"/>
                  <a:pt x="1085" y="2724"/>
                  <a:pt x="1096" y="2699"/>
                </a:cubicBezTo>
                <a:cubicBezTo>
                  <a:pt x="1096" y="2699"/>
                  <a:pt x="1073" y="2549"/>
                  <a:pt x="999" y="2450"/>
                </a:cubicBezTo>
                <a:cubicBezTo>
                  <a:pt x="946" y="2379"/>
                  <a:pt x="934" y="2349"/>
                  <a:pt x="962" y="2093"/>
                </a:cubicBezTo>
                <a:cubicBezTo>
                  <a:pt x="962" y="2093"/>
                  <a:pt x="877" y="2040"/>
                  <a:pt x="827" y="1847"/>
                </a:cubicBezTo>
                <a:cubicBezTo>
                  <a:pt x="813" y="1791"/>
                  <a:pt x="790" y="1693"/>
                  <a:pt x="772" y="1620"/>
                </a:cubicBezTo>
                <a:cubicBezTo>
                  <a:pt x="772" y="1620"/>
                  <a:pt x="643" y="1892"/>
                  <a:pt x="654" y="2029"/>
                </a:cubicBezTo>
                <a:cubicBezTo>
                  <a:pt x="654" y="2029"/>
                  <a:pt x="715" y="2169"/>
                  <a:pt x="723" y="2222"/>
                </a:cubicBezTo>
                <a:cubicBezTo>
                  <a:pt x="730" y="2268"/>
                  <a:pt x="729" y="2341"/>
                  <a:pt x="710" y="2405"/>
                </a:cubicBezTo>
                <a:cubicBezTo>
                  <a:pt x="690" y="2472"/>
                  <a:pt x="732" y="2627"/>
                  <a:pt x="746" y="2679"/>
                </a:cubicBezTo>
                <a:cubicBezTo>
                  <a:pt x="746" y="2679"/>
                  <a:pt x="779" y="2770"/>
                  <a:pt x="714" y="2768"/>
                </a:cubicBezTo>
                <a:cubicBezTo>
                  <a:pt x="714" y="2768"/>
                  <a:pt x="602" y="2754"/>
                  <a:pt x="566" y="2780"/>
                </a:cubicBezTo>
                <a:cubicBezTo>
                  <a:pt x="566" y="2780"/>
                  <a:pt x="438" y="2796"/>
                  <a:pt x="411" y="2784"/>
                </a:cubicBezTo>
                <a:cubicBezTo>
                  <a:pt x="411" y="2784"/>
                  <a:pt x="369" y="2768"/>
                  <a:pt x="440" y="2736"/>
                </a:cubicBezTo>
                <a:cubicBezTo>
                  <a:pt x="440" y="2736"/>
                  <a:pt x="517" y="2734"/>
                  <a:pt x="544" y="2685"/>
                </a:cubicBezTo>
                <a:cubicBezTo>
                  <a:pt x="544" y="2685"/>
                  <a:pt x="577" y="2645"/>
                  <a:pt x="589" y="2639"/>
                </a:cubicBezTo>
                <a:cubicBezTo>
                  <a:pt x="589" y="2639"/>
                  <a:pt x="542" y="2521"/>
                  <a:pt x="496" y="2351"/>
                </a:cubicBezTo>
                <a:cubicBezTo>
                  <a:pt x="479" y="2285"/>
                  <a:pt x="467" y="2134"/>
                  <a:pt x="456" y="2068"/>
                </a:cubicBezTo>
                <a:cubicBezTo>
                  <a:pt x="450" y="2026"/>
                  <a:pt x="472" y="1928"/>
                  <a:pt x="458" y="1888"/>
                </a:cubicBezTo>
                <a:cubicBezTo>
                  <a:pt x="423" y="1781"/>
                  <a:pt x="369" y="1699"/>
                  <a:pt x="454" y="1441"/>
                </a:cubicBezTo>
                <a:cubicBezTo>
                  <a:pt x="454" y="1441"/>
                  <a:pt x="500" y="1333"/>
                  <a:pt x="526" y="1272"/>
                </a:cubicBezTo>
                <a:cubicBezTo>
                  <a:pt x="561" y="1189"/>
                  <a:pt x="564" y="1038"/>
                  <a:pt x="526" y="915"/>
                </a:cubicBezTo>
                <a:cubicBezTo>
                  <a:pt x="526" y="915"/>
                  <a:pt x="449" y="807"/>
                  <a:pt x="445" y="702"/>
                </a:cubicBezTo>
                <a:cubicBezTo>
                  <a:pt x="445" y="702"/>
                  <a:pt x="454" y="634"/>
                  <a:pt x="344" y="636"/>
                </a:cubicBezTo>
                <a:cubicBezTo>
                  <a:pt x="344" y="636"/>
                  <a:pt x="261" y="654"/>
                  <a:pt x="124" y="527"/>
                </a:cubicBezTo>
                <a:lnTo>
                  <a:pt x="43" y="466"/>
                </a:lnTo>
                <a:cubicBezTo>
                  <a:pt x="43" y="466"/>
                  <a:pt x="0" y="445"/>
                  <a:pt x="45" y="327"/>
                </a:cubicBezTo>
                <a:cubicBezTo>
                  <a:pt x="45" y="327"/>
                  <a:pt x="123" y="179"/>
                  <a:pt x="164" y="136"/>
                </a:cubicBezTo>
                <a:lnTo>
                  <a:pt x="193" y="75"/>
                </a:lnTo>
                <a:cubicBezTo>
                  <a:pt x="193" y="75"/>
                  <a:pt x="219" y="8"/>
                  <a:pt x="330" y="37"/>
                </a:cubicBezTo>
                <a:cubicBezTo>
                  <a:pt x="330" y="37"/>
                  <a:pt x="394" y="47"/>
                  <a:pt x="384" y="85"/>
                </a:cubicBezTo>
                <a:cubicBezTo>
                  <a:pt x="384" y="85"/>
                  <a:pt x="400" y="204"/>
                  <a:pt x="362" y="189"/>
                </a:cubicBezTo>
                <a:cubicBezTo>
                  <a:pt x="362" y="189"/>
                  <a:pt x="344" y="179"/>
                  <a:pt x="339" y="155"/>
                </a:cubicBezTo>
                <a:cubicBezTo>
                  <a:pt x="339" y="155"/>
                  <a:pt x="283" y="152"/>
                  <a:pt x="271" y="136"/>
                </a:cubicBezTo>
                <a:cubicBezTo>
                  <a:pt x="271" y="136"/>
                  <a:pt x="242" y="228"/>
                  <a:pt x="227" y="244"/>
                </a:cubicBezTo>
                <a:cubicBezTo>
                  <a:pt x="227" y="244"/>
                  <a:pt x="241" y="374"/>
                  <a:pt x="229" y="401"/>
                </a:cubicBezTo>
                <a:cubicBezTo>
                  <a:pt x="229" y="401"/>
                  <a:pt x="346" y="340"/>
                  <a:pt x="420" y="446"/>
                </a:cubicBezTo>
                <a:cubicBezTo>
                  <a:pt x="420" y="446"/>
                  <a:pt x="564" y="403"/>
                  <a:pt x="621" y="480"/>
                </a:cubicBezTo>
                <a:cubicBezTo>
                  <a:pt x="621" y="480"/>
                  <a:pt x="719" y="554"/>
                  <a:pt x="735" y="465"/>
                </a:cubicBezTo>
                <a:lnTo>
                  <a:pt x="732" y="412"/>
                </a:lnTo>
                <a:cubicBezTo>
                  <a:pt x="732" y="412"/>
                  <a:pt x="719" y="380"/>
                  <a:pt x="716" y="356"/>
                </a:cubicBezTo>
                <a:cubicBezTo>
                  <a:pt x="716" y="356"/>
                  <a:pt x="691" y="371"/>
                  <a:pt x="683" y="305"/>
                </a:cubicBezTo>
                <a:cubicBezTo>
                  <a:pt x="683" y="305"/>
                  <a:pt x="668" y="262"/>
                  <a:pt x="699" y="269"/>
                </a:cubicBezTo>
                <a:cubicBezTo>
                  <a:pt x="699" y="269"/>
                  <a:pt x="648" y="137"/>
                  <a:pt x="786" y="101"/>
                </a:cubicBezTo>
                <a:cubicBezTo>
                  <a:pt x="786" y="101"/>
                  <a:pt x="966" y="60"/>
                  <a:pt x="950" y="256"/>
                </a:cubicBezTo>
                <a:cubicBezTo>
                  <a:pt x="950" y="256"/>
                  <a:pt x="1015" y="240"/>
                  <a:pt x="950" y="354"/>
                </a:cubicBezTo>
                <a:cubicBezTo>
                  <a:pt x="950" y="354"/>
                  <a:pt x="931" y="350"/>
                  <a:pt x="934" y="359"/>
                </a:cubicBezTo>
                <a:cubicBezTo>
                  <a:pt x="937" y="364"/>
                  <a:pt x="940" y="418"/>
                  <a:pt x="940" y="418"/>
                </a:cubicBezTo>
                <a:cubicBezTo>
                  <a:pt x="940" y="418"/>
                  <a:pt x="945" y="504"/>
                  <a:pt x="1019" y="489"/>
                </a:cubicBezTo>
                <a:cubicBezTo>
                  <a:pt x="1019" y="489"/>
                  <a:pt x="1151" y="397"/>
                  <a:pt x="1215" y="449"/>
                </a:cubicBezTo>
                <a:cubicBezTo>
                  <a:pt x="1215" y="449"/>
                  <a:pt x="1299" y="342"/>
                  <a:pt x="1413" y="399"/>
                </a:cubicBezTo>
                <a:cubicBezTo>
                  <a:pt x="1413" y="399"/>
                  <a:pt x="1449" y="405"/>
                  <a:pt x="1459" y="374"/>
                </a:cubicBezTo>
                <a:cubicBezTo>
                  <a:pt x="1459" y="374"/>
                  <a:pt x="1388" y="316"/>
                  <a:pt x="1405" y="159"/>
                </a:cubicBezTo>
                <a:cubicBezTo>
                  <a:pt x="1405" y="159"/>
                  <a:pt x="1400" y="104"/>
                  <a:pt x="1375" y="117"/>
                </a:cubicBezTo>
                <a:lnTo>
                  <a:pt x="1350" y="121"/>
                </a:lnTo>
                <a:cubicBezTo>
                  <a:pt x="1350" y="121"/>
                  <a:pt x="1344" y="162"/>
                  <a:pt x="1271" y="158"/>
                </a:cubicBezTo>
                <a:cubicBezTo>
                  <a:pt x="1271" y="158"/>
                  <a:pt x="1274" y="172"/>
                  <a:pt x="1270" y="175"/>
                </a:cubicBezTo>
                <a:cubicBezTo>
                  <a:pt x="1259" y="185"/>
                  <a:pt x="1221" y="183"/>
                  <a:pt x="1207" y="175"/>
                </a:cubicBezTo>
                <a:cubicBezTo>
                  <a:pt x="1177" y="158"/>
                  <a:pt x="1174" y="71"/>
                  <a:pt x="1243" y="51"/>
                </a:cubicBezTo>
                <a:lnTo>
                  <a:pt x="1313" y="33"/>
                </a:lnTo>
                <a:close/>
              </a:path>
            </a:pathLst>
          </a:custGeom>
          <a:solidFill>
            <a:schemeClr val="tx1"/>
          </a:solidFill>
          <a:ln>
            <a:noFill/>
          </a:ln>
        </p:spPr>
      </p:sp>
      <p:grpSp>
        <p:nvGrpSpPr>
          <p:cNvPr id="17" name="组合 16"/>
          <p:cNvGrpSpPr/>
          <p:nvPr/>
        </p:nvGrpSpPr>
        <p:grpSpPr>
          <a:xfrm rot="20654812">
            <a:off x="1678014" y="1556821"/>
            <a:ext cx="2276379" cy="1276460"/>
            <a:chOff x="1337453" y="1618604"/>
            <a:chExt cx="1731271" cy="970795"/>
          </a:xfrm>
        </p:grpSpPr>
        <p:sp>
          <p:nvSpPr>
            <p:cNvPr id="18" name="任意多边形: 形状 17"/>
            <p:cNvSpPr/>
            <p:nvPr/>
          </p:nvSpPr>
          <p:spPr>
            <a:xfrm rot="2119808">
              <a:off x="1337453" y="1618604"/>
              <a:ext cx="1731271" cy="970795"/>
            </a:xfrm>
            <a:custGeom>
              <a:avLst/>
              <a:gdLst>
                <a:gd name="connsiteX0" fmla="*/ 0 w 1731271"/>
                <a:gd name="connsiteY0" fmla="*/ 553900 h 970795"/>
                <a:gd name="connsiteX1" fmla="*/ 557110 w 1731271"/>
                <a:gd name="connsiteY1" fmla="*/ 358189 h 970795"/>
                <a:gd name="connsiteX2" fmla="*/ 1098452 w 1731271"/>
                <a:gd name="connsiteY2" fmla="*/ 168016 h 970795"/>
                <a:gd name="connsiteX3" fmla="*/ 1576726 w 1731271"/>
                <a:gd name="connsiteY3" fmla="*/ 0 h 970795"/>
                <a:gd name="connsiteX4" fmla="*/ 1731271 w 1731271"/>
                <a:gd name="connsiteY4" fmla="*/ 405149 h 970795"/>
                <a:gd name="connsiteX5" fmla="*/ 1238959 w 1731271"/>
                <a:gd name="connsiteY5" fmla="*/ 582385 h 970795"/>
                <a:gd name="connsiteX6" fmla="*/ 715224 w 1731271"/>
                <a:gd name="connsiteY6" fmla="*/ 770933 h 970795"/>
                <a:gd name="connsiteX7" fmla="*/ 160064 w 1731271"/>
                <a:gd name="connsiteY7" fmla="*/ 970795 h 970795"/>
                <a:gd name="connsiteX8" fmla="*/ 0 w 1731271"/>
                <a:gd name="connsiteY8" fmla="*/ 553900 h 9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271" h="970795" fill="none" extrusionOk="0">
                  <a:moveTo>
                    <a:pt x="0" y="553900"/>
                  </a:moveTo>
                  <a:cubicBezTo>
                    <a:pt x="190503" y="464795"/>
                    <a:pt x="331646" y="441196"/>
                    <a:pt x="557110" y="358189"/>
                  </a:cubicBezTo>
                  <a:cubicBezTo>
                    <a:pt x="782574" y="275182"/>
                    <a:pt x="946947" y="194159"/>
                    <a:pt x="1098452" y="168016"/>
                  </a:cubicBezTo>
                  <a:cubicBezTo>
                    <a:pt x="1249957" y="141874"/>
                    <a:pt x="1474846" y="39018"/>
                    <a:pt x="1576726" y="0"/>
                  </a:cubicBezTo>
                  <a:cubicBezTo>
                    <a:pt x="1612441" y="123477"/>
                    <a:pt x="1651841" y="216570"/>
                    <a:pt x="1731271" y="405149"/>
                  </a:cubicBezTo>
                  <a:cubicBezTo>
                    <a:pt x="1634606" y="453669"/>
                    <a:pt x="1452740" y="514141"/>
                    <a:pt x="1238959" y="582385"/>
                  </a:cubicBezTo>
                  <a:cubicBezTo>
                    <a:pt x="1025178" y="650629"/>
                    <a:pt x="920517" y="698005"/>
                    <a:pt x="715224" y="770933"/>
                  </a:cubicBezTo>
                  <a:cubicBezTo>
                    <a:pt x="509931" y="843861"/>
                    <a:pt x="349544" y="875641"/>
                    <a:pt x="160064" y="970795"/>
                  </a:cubicBezTo>
                  <a:cubicBezTo>
                    <a:pt x="108092" y="809744"/>
                    <a:pt x="38843" y="651835"/>
                    <a:pt x="0" y="553900"/>
                  </a:cubicBezTo>
                  <a:close/>
                </a:path>
                <a:path w="1731271" h="970795" stroke="0" extrusionOk="0">
                  <a:moveTo>
                    <a:pt x="0" y="553900"/>
                  </a:moveTo>
                  <a:cubicBezTo>
                    <a:pt x="121638" y="522221"/>
                    <a:pt x="292347" y="450926"/>
                    <a:pt x="509808" y="374806"/>
                  </a:cubicBezTo>
                  <a:cubicBezTo>
                    <a:pt x="727269" y="298686"/>
                    <a:pt x="787916" y="250673"/>
                    <a:pt x="988082" y="206789"/>
                  </a:cubicBezTo>
                  <a:cubicBezTo>
                    <a:pt x="1188249" y="162905"/>
                    <a:pt x="1284402" y="88271"/>
                    <a:pt x="1576726" y="0"/>
                  </a:cubicBezTo>
                  <a:cubicBezTo>
                    <a:pt x="1617149" y="108717"/>
                    <a:pt x="1695784" y="305410"/>
                    <a:pt x="1731271" y="405149"/>
                  </a:cubicBezTo>
                  <a:cubicBezTo>
                    <a:pt x="1488286" y="502177"/>
                    <a:pt x="1348976" y="547903"/>
                    <a:pt x="1238959" y="582385"/>
                  </a:cubicBezTo>
                  <a:cubicBezTo>
                    <a:pt x="1128942" y="616867"/>
                    <a:pt x="797294" y="742123"/>
                    <a:pt x="683800" y="782246"/>
                  </a:cubicBezTo>
                  <a:cubicBezTo>
                    <a:pt x="570306" y="822369"/>
                    <a:pt x="390472" y="903296"/>
                    <a:pt x="160064" y="970795"/>
                  </a:cubicBezTo>
                  <a:cubicBezTo>
                    <a:pt x="123627" y="818273"/>
                    <a:pt x="62024" y="694251"/>
                    <a:pt x="0" y="553900"/>
                  </a:cubicBezTo>
                  <a:close/>
                </a:path>
              </a:pathLst>
            </a:custGeom>
            <a:solidFill>
              <a:schemeClr val="tx1"/>
            </a:solidFill>
            <a:ln>
              <a:solidFill>
                <a:srgbClr val="2D2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9" name="文本框 18"/>
            <p:cNvSpPr txBox="1"/>
            <p:nvPr/>
          </p:nvSpPr>
          <p:spPr>
            <a:xfrm rot="955637">
              <a:off x="1457761" y="1862404"/>
              <a:ext cx="1515715" cy="490668"/>
            </a:xfrm>
            <a:prstGeom prst="rect">
              <a:avLst/>
            </a:prstGeom>
            <a:noFill/>
          </p:spPr>
          <p:txBody>
            <a:bodyPr wrap="square" anchor="ctr">
              <a:spAutoFit/>
            </a:bodyPr>
            <a:lstStyle/>
            <a:p>
              <a:pPr algn="dist"/>
              <a:r>
                <a:rPr kumimoji="0" lang="zh-CN" altLang="en-US" sz="3600" b="1" i="0" u="none" kern="1200" cap="none" spc="-15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喜鹊在山林体"/>
                  <a:ea typeface="喜鹊在山林体"/>
                </a:rPr>
                <a:t>逃离城市</a:t>
              </a:r>
              <a:endParaRPr kumimoji="0" lang="zh-CN" altLang="en-US" sz="3600" b="1" i="0" u="none" kern="1200" cap="none" spc="-150" normalizeH="0" baseline="0" noProof="0" dirty="0">
                <a:ln>
                  <a:noFill/>
                </a:ln>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a:blipFill>
                <a:uLnTx/>
                <a:uFillTx/>
                <a:latin typeface="喜鹊在山林体"/>
                <a:ea typeface="喜鹊在山林体"/>
              </a:endParaRPr>
            </a:p>
          </p:txBody>
        </p:sp>
      </p:grpSp>
      <p:sp>
        <p:nvSpPr>
          <p:cNvPr id="4" name="文本框 3"/>
          <p:cNvSpPr txBox="1"/>
          <p:nvPr/>
        </p:nvSpPr>
        <p:spPr>
          <a:xfrm>
            <a:off x="1421130" y="2744470"/>
            <a:ext cx="5034280" cy="2889250"/>
          </a:xfrm>
          <a:prstGeom prst="rect">
            <a:avLst/>
          </a:prstGeom>
          <a:noFill/>
        </p:spPr>
        <p:txBody>
          <a:bodyPr wrap="square" rtlCol="0">
            <a:spAutoFit/>
          </a:bodyPr>
          <a:lstStyle/>
          <a:p>
            <a:pPr>
              <a:lnSpc>
                <a:spcPct val="140000"/>
              </a:lnSpc>
            </a:pPr>
            <a:r>
              <a:rPr lang="zh-CN" altLang="en-US">
                <a:latin typeface="微软雅黑" panose="020B0503020204020204" charset="-122"/>
                <a:ea typeface="微软雅黑" panose="020B0503020204020204" charset="-122"/>
                <a:cs typeface="微软雅黑" panose="020B0503020204020204" charset="-122"/>
              </a:rPr>
              <a:t>城市的喧嚣、时光的飞速流逝，让生活变得机械一般固化，人们渐渐失去朝气的色彩。充满美好意义的事情总是看似近在咫尺，却远在天边。何不让我们短暂的“</a:t>
            </a:r>
            <a:r>
              <a:rPr lang="zh-CN" altLang="en-US" sz="2000" b="1">
                <a:latin typeface="微软雅黑" panose="020B0503020204020204" charset="-122"/>
                <a:ea typeface="微软雅黑" panose="020B0503020204020204" charset="-122"/>
                <a:cs typeface="微软雅黑" panose="020B0503020204020204" charset="-122"/>
              </a:rPr>
              <a:t>逃离城市</a:t>
            </a:r>
            <a:r>
              <a:rPr lang="zh-CN" altLang="en-US">
                <a:latin typeface="微软雅黑" panose="020B0503020204020204" charset="-122"/>
                <a:ea typeface="微软雅黑" panose="020B0503020204020204" charset="-122"/>
                <a:cs typeface="微软雅黑" panose="020B0503020204020204" charset="-122"/>
              </a:rPr>
              <a:t>”，去感受这辽阔的大好山河，感受音乐的美妙、远方的诗意以及找回属于我们年轻人的朝气，动起来，奔跑吧，这是一场属于我们自己的</a:t>
            </a:r>
            <a:r>
              <a:rPr lang="zh-CN" altLang="en-US" sz="2000" b="1">
                <a:latin typeface="微软雅黑" panose="020B0503020204020204" charset="-122"/>
                <a:ea typeface="微软雅黑" panose="020B0503020204020204" charset="-122"/>
                <a:cs typeface="微软雅黑" panose="020B0503020204020204" charset="-122"/>
              </a:rPr>
              <a:t>浪潮运动。</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7499985" y="2942590"/>
            <a:ext cx="2861310" cy="1863725"/>
          </a:xfrm>
          <a:prstGeom prst="rect">
            <a:avLst/>
          </a:prstGeom>
          <a:noFill/>
        </p:spPr>
        <p:txBody>
          <a:bodyPr wrap="square" rtlCol="0">
            <a:spAutoFit/>
          </a:bodyPr>
          <a:lstStyle/>
          <a:p>
            <a:pPr>
              <a:lnSpc>
                <a:spcPct val="160000"/>
              </a:lnSpc>
            </a:pPr>
            <a:r>
              <a:rPr lang="zh-CN" altLang="en-US">
                <a:solidFill>
                  <a:schemeClr val="bg1"/>
                </a:solidFill>
                <a:latin typeface="微软雅黑" panose="020B0503020204020204" charset="-122"/>
                <a:ea typeface="微软雅黑" panose="020B0503020204020204" charset="-122"/>
                <a:cs typeface="微软雅黑" panose="020B0503020204020204" charset="-122"/>
              </a:rPr>
              <a:t>风筝大赛、草地音乐节、露营、创意集市、宠物派对，这是一场适合我们所有人的“浪潮运动”。</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p:txBody>
      </p:sp>
    </p:spTree>
    <p:custDataLst>
      <p:tags r:id="rId6"/>
    </p:custData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46" name="图片 45"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a:off x="9879047" y="2744159"/>
            <a:ext cx="2308671" cy="4112565"/>
          </a:xfrm>
          <a:prstGeom prst="rect">
            <a:avLst/>
          </a:prstGeom>
        </p:spPr>
      </p:pic>
      <p:pic>
        <p:nvPicPr>
          <p:cNvPr id="11" name="图片 10" descr="图片包含 室内, 桌子, 躺, 猫&#10;&#10;描述已自动生成"/>
          <p:cNvPicPr>
            <a:picLocks noChangeAspect="1"/>
          </p:cNvPicPr>
          <p:nvPr/>
        </p:nvPicPr>
        <p:blipFill rotWithShape="1">
          <a:blip r:embed="rId2">
            <a:alphaModFix amt="30000"/>
            <a:extLst>
              <a:ext uri="{28A0092B-C50C-407E-A947-70E740481C1C}">
                <a14:useLocalDpi xmlns:a14="http://schemas.microsoft.com/office/drawing/2010/main" val="0"/>
              </a:ext>
            </a:extLst>
          </a:blip>
          <a:srcRect t="5741" b="3550"/>
          <a:stretch>
            <a:fillRect/>
          </a:stretch>
        </p:blipFill>
        <p:spPr>
          <a:xfrm rot="16200000" flipV="1">
            <a:off x="2655502" y="-2656273"/>
            <a:ext cx="6857225" cy="12168781"/>
          </a:xfrm>
          <a:prstGeom prst="rect">
            <a:avLst/>
          </a:prstGeom>
        </p:spPr>
      </p:pic>
      <p:sp>
        <p:nvSpPr>
          <p:cNvPr id="18" name="îṥlîḑé"/>
          <p:cNvSpPr txBox="1"/>
          <p:nvPr/>
        </p:nvSpPr>
        <p:spPr>
          <a:xfrm>
            <a:off x="4612082" y="32356"/>
            <a:ext cx="6807144" cy="1974471"/>
          </a:xfrm>
          <a:prstGeom prst="rect">
            <a:avLst/>
          </a:prstGeom>
          <a:noFill/>
          <a:ln w="117475">
            <a:noFill/>
          </a:ln>
        </p:spPr>
        <p:txBody>
          <a:bodyPr wrap="none" rtlCol="0">
            <a:prstTxWarp prst="textPlain">
              <a:avLst/>
            </a:prstTxWarp>
            <a:spAutoFit/>
          </a:bodyPr>
          <a:lstStyle/>
          <a:p>
            <a:r>
              <a:rPr lang="zh-CN" altLang="en-US" sz="2800" b="1" spc="-150" dirty="0">
                <a:ln>
                  <a:solidFill>
                    <a:schemeClr val="tx1">
                      <a:alpha val="35000"/>
                    </a:schemeClr>
                  </a:solidFill>
                </a:ln>
                <a:noFill/>
                <a:latin typeface="Bebas" pitchFamily="2" charset="0"/>
                <a:cs typeface="Arial" panose="020B0604020202020204" pitchFamily="34" charset="0"/>
              </a:rPr>
              <a:t>风筝文化节</a:t>
            </a:r>
            <a:endParaRPr lang="zh-CN" altLang="en-US" sz="2800" b="1" spc="-150" dirty="0">
              <a:ln>
                <a:solidFill>
                  <a:schemeClr val="tx1">
                    <a:alpha val="35000"/>
                  </a:schemeClr>
                </a:solidFill>
              </a:ln>
              <a:noFill/>
              <a:latin typeface="Bebas" pitchFamily="2" charset="0"/>
              <a:cs typeface="Arial" panose="020B0604020202020204" pitchFamily="34" charset="0"/>
            </a:endParaRPr>
          </a:p>
        </p:txBody>
      </p:sp>
      <p:sp>
        <p:nvSpPr>
          <p:cNvPr id="12" name="标题 1"/>
          <p:cNvSpPr txBox="1"/>
          <p:nvPr/>
        </p:nvSpPr>
        <p:spPr>
          <a:xfrm>
            <a:off x="1278255" y="680720"/>
            <a:ext cx="4401185" cy="13258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6000" dirty="0">
                <a:latin typeface="造字工房劲黑（非商用）常规体" pitchFamily="50" charset="-122"/>
                <a:ea typeface="造字工房劲黑（非商用）常规体" pitchFamily="50" charset="-122"/>
              </a:rPr>
              <a:t>活动内容</a:t>
            </a:r>
            <a:endParaRPr lang="zh-CN" altLang="en-US" sz="6000" dirty="0">
              <a:latin typeface="造字工房劲黑（非商用）常规体" pitchFamily="50" charset="-122"/>
              <a:ea typeface="造字工房劲黑（非商用）常规体" pitchFamily="50" charset="-122"/>
            </a:endParaRPr>
          </a:p>
        </p:txBody>
      </p:sp>
      <p:sp>
        <p:nvSpPr>
          <p:cNvPr id="23" name="muscular-man-flexing-silhouette_30939"/>
          <p:cNvSpPr>
            <a:spLocks noChangeAspect="1"/>
          </p:cNvSpPr>
          <p:nvPr/>
        </p:nvSpPr>
        <p:spPr bwMode="auto">
          <a:xfrm>
            <a:off x="630720" y="546203"/>
            <a:ext cx="647573" cy="1108995"/>
          </a:xfrm>
          <a:custGeom>
            <a:avLst/>
            <a:gdLst>
              <a:gd name="T0" fmla="*/ 1458 w 1636"/>
              <a:gd name="T1" fmla="*/ 100 h 2806"/>
              <a:gd name="T2" fmla="*/ 1599 w 1636"/>
              <a:gd name="T3" fmla="*/ 454 h 2806"/>
              <a:gd name="T4" fmla="*/ 1276 w 1636"/>
              <a:gd name="T5" fmla="*/ 641 h 2806"/>
              <a:gd name="T6" fmla="*/ 1091 w 1636"/>
              <a:gd name="T7" fmla="*/ 920 h 2806"/>
              <a:gd name="T8" fmla="*/ 1015 w 1636"/>
              <a:gd name="T9" fmla="*/ 1326 h 2806"/>
              <a:gd name="T10" fmla="*/ 1120 w 1636"/>
              <a:gd name="T11" fmla="*/ 1798 h 2806"/>
              <a:gd name="T12" fmla="*/ 1119 w 1636"/>
              <a:gd name="T13" fmla="*/ 2070 h 2806"/>
              <a:gd name="T14" fmla="*/ 1193 w 1636"/>
              <a:gd name="T15" fmla="*/ 2586 h 2806"/>
              <a:gd name="T16" fmla="*/ 1366 w 1636"/>
              <a:gd name="T17" fmla="*/ 2802 h 2806"/>
              <a:gd name="T18" fmla="*/ 1085 w 1636"/>
              <a:gd name="T19" fmla="*/ 2754 h 2806"/>
              <a:gd name="T20" fmla="*/ 999 w 1636"/>
              <a:gd name="T21" fmla="*/ 2450 h 2806"/>
              <a:gd name="T22" fmla="*/ 827 w 1636"/>
              <a:gd name="T23" fmla="*/ 1847 h 2806"/>
              <a:gd name="T24" fmla="*/ 654 w 1636"/>
              <a:gd name="T25" fmla="*/ 2029 h 2806"/>
              <a:gd name="T26" fmla="*/ 710 w 1636"/>
              <a:gd name="T27" fmla="*/ 2405 h 2806"/>
              <a:gd name="T28" fmla="*/ 714 w 1636"/>
              <a:gd name="T29" fmla="*/ 2768 h 2806"/>
              <a:gd name="T30" fmla="*/ 411 w 1636"/>
              <a:gd name="T31" fmla="*/ 2784 h 2806"/>
              <a:gd name="T32" fmla="*/ 544 w 1636"/>
              <a:gd name="T33" fmla="*/ 2685 h 2806"/>
              <a:gd name="T34" fmla="*/ 496 w 1636"/>
              <a:gd name="T35" fmla="*/ 2351 h 2806"/>
              <a:gd name="T36" fmla="*/ 458 w 1636"/>
              <a:gd name="T37" fmla="*/ 1888 h 2806"/>
              <a:gd name="T38" fmla="*/ 526 w 1636"/>
              <a:gd name="T39" fmla="*/ 1272 h 2806"/>
              <a:gd name="T40" fmla="*/ 445 w 1636"/>
              <a:gd name="T41" fmla="*/ 702 h 2806"/>
              <a:gd name="T42" fmla="*/ 124 w 1636"/>
              <a:gd name="T43" fmla="*/ 527 h 2806"/>
              <a:gd name="T44" fmla="*/ 45 w 1636"/>
              <a:gd name="T45" fmla="*/ 327 h 2806"/>
              <a:gd name="T46" fmla="*/ 193 w 1636"/>
              <a:gd name="T47" fmla="*/ 75 h 2806"/>
              <a:gd name="T48" fmla="*/ 384 w 1636"/>
              <a:gd name="T49" fmla="*/ 85 h 2806"/>
              <a:gd name="T50" fmla="*/ 339 w 1636"/>
              <a:gd name="T51" fmla="*/ 155 h 2806"/>
              <a:gd name="T52" fmla="*/ 227 w 1636"/>
              <a:gd name="T53" fmla="*/ 244 h 2806"/>
              <a:gd name="T54" fmla="*/ 420 w 1636"/>
              <a:gd name="T55" fmla="*/ 446 h 2806"/>
              <a:gd name="T56" fmla="*/ 735 w 1636"/>
              <a:gd name="T57" fmla="*/ 465 h 2806"/>
              <a:gd name="T58" fmla="*/ 716 w 1636"/>
              <a:gd name="T59" fmla="*/ 356 h 2806"/>
              <a:gd name="T60" fmla="*/ 699 w 1636"/>
              <a:gd name="T61" fmla="*/ 269 h 2806"/>
              <a:gd name="T62" fmla="*/ 950 w 1636"/>
              <a:gd name="T63" fmla="*/ 256 h 2806"/>
              <a:gd name="T64" fmla="*/ 934 w 1636"/>
              <a:gd name="T65" fmla="*/ 359 h 2806"/>
              <a:gd name="T66" fmla="*/ 1019 w 1636"/>
              <a:gd name="T67" fmla="*/ 489 h 2806"/>
              <a:gd name="T68" fmla="*/ 1413 w 1636"/>
              <a:gd name="T69" fmla="*/ 399 h 2806"/>
              <a:gd name="T70" fmla="*/ 1405 w 1636"/>
              <a:gd name="T71" fmla="*/ 159 h 2806"/>
              <a:gd name="T72" fmla="*/ 1350 w 1636"/>
              <a:gd name="T73" fmla="*/ 121 h 2806"/>
              <a:gd name="T74" fmla="*/ 1270 w 1636"/>
              <a:gd name="T75" fmla="*/ 175 h 2806"/>
              <a:gd name="T76" fmla="*/ 1243 w 1636"/>
              <a:gd name="T77" fmla="*/ 51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36" h="2806">
                <a:moveTo>
                  <a:pt x="1313" y="33"/>
                </a:moveTo>
                <a:cubicBezTo>
                  <a:pt x="1313" y="33"/>
                  <a:pt x="1417" y="0"/>
                  <a:pt x="1458" y="100"/>
                </a:cubicBezTo>
                <a:cubicBezTo>
                  <a:pt x="1458" y="100"/>
                  <a:pt x="1613" y="272"/>
                  <a:pt x="1630" y="396"/>
                </a:cubicBezTo>
                <a:cubicBezTo>
                  <a:pt x="1630" y="396"/>
                  <a:pt x="1636" y="434"/>
                  <a:pt x="1599" y="454"/>
                </a:cubicBezTo>
                <a:cubicBezTo>
                  <a:pt x="1572" y="469"/>
                  <a:pt x="1534" y="507"/>
                  <a:pt x="1509" y="537"/>
                </a:cubicBezTo>
                <a:cubicBezTo>
                  <a:pt x="1509" y="537"/>
                  <a:pt x="1426" y="641"/>
                  <a:pt x="1276" y="641"/>
                </a:cubicBezTo>
                <a:cubicBezTo>
                  <a:pt x="1276" y="641"/>
                  <a:pt x="1256" y="639"/>
                  <a:pt x="1213" y="737"/>
                </a:cubicBezTo>
                <a:cubicBezTo>
                  <a:pt x="1192" y="787"/>
                  <a:pt x="1133" y="862"/>
                  <a:pt x="1091" y="920"/>
                </a:cubicBezTo>
                <a:cubicBezTo>
                  <a:pt x="1064" y="955"/>
                  <a:pt x="1029" y="1047"/>
                  <a:pt x="1020" y="1075"/>
                </a:cubicBezTo>
                <a:cubicBezTo>
                  <a:pt x="999" y="1135"/>
                  <a:pt x="993" y="1284"/>
                  <a:pt x="1015" y="1326"/>
                </a:cubicBezTo>
                <a:cubicBezTo>
                  <a:pt x="1015" y="1326"/>
                  <a:pt x="1084" y="1489"/>
                  <a:pt x="1102" y="1562"/>
                </a:cubicBezTo>
                <a:cubicBezTo>
                  <a:pt x="1104" y="1566"/>
                  <a:pt x="1136" y="1661"/>
                  <a:pt x="1120" y="1798"/>
                </a:cubicBezTo>
                <a:cubicBezTo>
                  <a:pt x="1118" y="1811"/>
                  <a:pt x="1109" y="1863"/>
                  <a:pt x="1106" y="1894"/>
                </a:cubicBezTo>
                <a:cubicBezTo>
                  <a:pt x="1101" y="1938"/>
                  <a:pt x="1102" y="2029"/>
                  <a:pt x="1119" y="2070"/>
                </a:cubicBezTo>
                <a:cubicBezTo>
                  <a:pt x="1135" y="2110"/>
                  <a:pt x="1184" y="2147"/>
                  <a:pt x="1197" y="2250"/>
                </a:cubicBezTo>
                <a:cubicBezTo>
                  <a:pt x="1211" y="2352"/>
                  <a:pt x="1182" y="2498"/>
                  <a:pt x="1193" y="2586"/>
                </a:cubicBezTo>
                <a:cubicBezTo>
                  <a:pt x="1200" y="2635"/>
                  <a:pt x="1222" y="2705"/>
                  <a:pt x="1316" y="2750"/>
                </a:cubicBezTo>
                <a:cubicBezTo>
                  <a:pt x="1316" y="2750"/>
                  <a:pt x="1406" y="2772"/>
                  <a:pt x="1366" y="2802"/>
                </a:cubicBezTo>
                <a:cubicBezTo>
                  <a:pt x="1366" y="2802"/>
                  <a:pt x="1262" y="2806"/>
                  <a:pt x="1202" y="2784"/>
                </a:cubicBezTo>
                <a:cubicBezTo>
                  <a:pt x="1202" y="2784"/>
                  <a:pt x="1098" y="2792"/>
                  <a:pt x="1085" y="2754"/>
                </a:cubicBezTo>
                <a:cubicBezTo>
                  <a:pt x="1085" y="2754"/>
                  <a:pt x="1085" y="2724"/>
                  <a:pt x="1096" y="2699"/>
                </a:cubicBezTo>
                <a:cubicBezTo>
                  <a:pt x="1096" y="2699"/>
                  <a:pt x="1073" y="2549"/>
                  <a:pt x="999" y="2450"/>
                </a:cubicBezTo>
                <a:cubicBezTo>
                  <a:pt x="946" y="2379"/>
                  <a:pt x="934" y="2349"/>
                  <a:pt x="962" y="2093"/>
                </a:cubicBezTo>
                <a:cubicBezTo>
                  <a:pt x="962" y="2093"/>
                  <a:pt x="877" y="2040"/>
                  <a:pt x="827" y="1847"/>
                </a:cubicBezTo>
                <a:cubicBezTo>
                  <a:pt x="813" y="1791"/>
                  <a:pt x="790" y="1693"/>
                  <a:pt x="772" y="1620"/>
                </a:cubicBezTo>
                <a:cubicBezTo>
                  <a:pt x="772" y="1620"/>
                  <a:pt x="643" y="1892"/>
                  <a:pt x="654" y="2029"/>
                </a:cubicBezTo>
                <a:cubicBezTo>
                  <a:pt x="654" y="2029"/>
                  <a:pt x="715" y="2169"/>
                  <a:pt x="723" y="2222"/>
                </a:cubicBezTo>
                <a:cubicBezTo>
                  <a:pt x="730" y="2268"/>
                  <a:pt x="729" y="2341"/>
                  <a:pt x="710" y="2405"/>
                </a:cubicBezTo>
                <a:cubicBezTo>
                  <a:pt x="690" y="2472"/>
                  <a:pt x="732" y="2627"/>
                  <a:pt x="746" y="2679"/>
                </a:cubicBezTo>
                <a:cubicBezTo>
                  <a:pt x="746" y="2679"/>
                  <a:pt x="779" y="2770"/>
                  <a:pt x="714" y="2768"/>
                </a:cubicBezTo>
                <a:cubicBezTo>
                  <a:pt x="714" y="2768"/>
                  <a:pt x="602" y="2754"/>
                  <a:pt x="566" y="2780"/>
                </a:cubicBezTo>
                <a:cubicBezTo>
                  <a:pt x="566" y="2780"/>
                  <a:pt x="438" y="2796"/>
                  <a:pt x="411" y="2784"/>
                </a:cubicBezTo>
                <a:cubicBezTo>
                  <a:pt x="411" y="2784"/>
                  <a:pt x="369" y="2768"/>
                  <a:pt x="440" y="2736"/>
                </a:cubicBezTo>
                <a:cubicBezTo>
                  <a:pt x="440" y="2736"/>
                  <a:pt x="517" y="2734"/>
                  <a:pt x="544" y="2685"/>
                </a:cubicBezTo>
                <a:cubicBezTo>
                  <a:pt x="544" y="2685"/>
                  <a:pt x="577" y="2645"/>
                  <a:pt x="589" y="2639"/>
                </a:cubicBezTo>
                <a:cubicBezTo>
                  <a:pt x="589" y="2639"/>
                  <a:pt x="542" y="2521"/>
                  <a:pt x="496" y="2351"/>
                </a:cubicBezTo>
                <a:cubicBezTo>
                  <a:pt x="479" y="2285"/>
                  <a:pt x="467" y="2134"/>
                  <a:pt x="456" y="2068"/>
                </a:cubicBezTo>
                <a:cubicBezTo>
                  <a:pt x="450" y="2026"/>
                  <a:pt x="472" y="1928"/>
                  <a:pt x="458" y="1888"/>
                </a:cubicBezTo>
                <a:cubicBezTo>
                  <a:pt x="423" y="1781"/>
                  <a:pt x="369" y="1699"/>
                  <a:pt x="454" y="1441"/>
                </a:cubicBezTo>
                <a:cubicBezTo>
                  <a:pt x="454" y="1441"/>
                  <a:pt x="500" y="1333"/>
                  <a:pt x="526" y="1272"/>
                </a:cubicBezTo>
                <a:cubicBezTo>
                  <a:pt x="561" y="1189"/>
                  <a:pt x="564" y="1038"/>
                  <a:pt x="526" y="915"/>
                </a:cubicBezTo>
                <a:cubicBezTo>
                  <a:pt x="526" y="915"/>
                  <a:pt x="449" y="807"/>
                  <a:pt x="445" y="702"/>
                </a:cubicBezTo>
                <a:cubicBezTo>
                  <a:pt x="445" y="702"/>
                  <a:pt x="454" y="634"/>
                  <a:pt x="344" y="636"/>
                </a:cubicBezTo>
                <a:cubicBezTo>
                  <a:pt x="344" y="636"/>
                  <a:pt x="261" y="654"/>
                  <a:pt x="124" y="527"/>
                </a:cubicBezTo>
                <a:lnTo>
                  <a:pt x="43" y="466"/>
                </a:lnTo>
                <a:cubicBezTo>
                  <a:pt x="43" y="466"/>
                  <a:pt x="0" y="445"/>
                  <a:pt x="45" y="327"/>
                </a:cubicBezTo>
                <a:cubicBezTo>
                  <a:pt x="45" y="327"/>
                  <a:pt x="123" y="179"/>
                  <a:pt x="164" y="136"/>
                </a:cubicBezTo>
                <a:lnTo>
                  <a:pt x="193" y="75"/>
                </a:lnTo>
                <a:cubicBezTo>
                  <a:pt x="193" y="75"/>
                  <a:pt x="219" y="8"/>
                  <a:pt x="330" y="37"/>
                </a:cubicBezTo>
                <a:cubicBezTo>
                  <a:pt x="330" y="37"/>
                  <a:pt x="394" y="47"/>
                  <a:pt x="384" y="85"/>
                </a:cubicBezTo>
                <a:cubicBezTo>
                  <a:pt x="384" y="85"/>
                  <a:pt x="400" y="204"/>
                  <a:pt x="362" y="189"/>
                </a:cubicBezTo>
                <a:cubicBezTo>
                  <a:pt x="362" y="189"/>
                  <a:pt x="344" y="179"/>
                  <a:pt x="339" y="155"/>
                </a:cubicBezTo>
                <a:cubicBezTo>
                  <a:pt x="339" y="155"/>
                  <a:pt x="283" y="152"/>
                  <a:pt x="271" y="136"/>
                </a:cubicBezTo>
                <a:cubicBezTo>
                  <a:pt x="271" y="136"/>
                  <a:pt x="242" y="228"/>
                  <a:pt x="227" y="244"/>
                </a:cubicBezTo>
                <a:cubicBezTo>
                  <a:pt x="227" y="244"/>
                  <a:pt x="241" y="374"/>
                  <a:pt x="229" y="401"/>
                </a:cubicBezTo>
                <a:cubicBezTo>
                  <a:pt x="229" y="401"/>
                  <a:pt x="346" y="340"/>
                  <a:pt x="420" y="446"/>
                </a:cubicBezTo>
                <a:cubicBezTo>
                  <a:pt x="420" y="446"/>
                  <a:pt x="564" y="403"/>
                  <a:pt x="621" y="480"/>
                </a:cubicBezTo>
                <a:cubicBezTo>
                  <a:pt x="621" y="480"/>
                  <a:pt x="719" y="554"/>
                  <a:pt x="735" y="465"/>
                </a:cubicBezTo>
                <a:lnTo>
                  <a:pt x="732" y="412"/>
                </a:lnTo>
                <a:cubicBezTo>
                  <a:pt x="732" y="412"/>
                  <a:pt x="719" y="380"/>
                  <a:pt x="716" y="356"/>
                </a:cubicBezTo>
                <a:cubicBezTo>
                  <a:pt x="716" y="356"/>
                  <a:pt x="691" y="371"/>
                  <a:pt x="683" y="305"/>
                </a:cubicBezTo>
                <a:cubicBezTo>
                  <a:pt x="683" y="305"/>
                  <a:pt x="668" y="262"/>
                  <a:pt x="699" y="269"/>
                </a:cubicBezTo>
                <a:cubicBezTo>
                  <a:pt x="699" y="269"/>
                  <a:pt x="648" y="137"/>
                  <a:pt x="786" y="101"/>
                </a:cubicBezTo>
                <a:cubicBezTo>
                  <a:pt x="786" y="101"/>
                  <a:pt x="966" y="60"/>
                  <a:pt x="950" y="256"/>
                </a:cubicBezTo>
                <a:cubicBezTo>
                  <a:pt x="950" y="256"/>
                  <a:pt x="1015" y="240"/>
                  <a:pt x="950" y="354"/>
                </a:cubicBezTo>
                <a:cubicBezTo>
                  <a:pt x="950" y="354"/>
                  <a:pt x="931" y="350"/>
                  <a:pt x="934" y="359"/>
                </a:cubicBezTo>
                <a:cubicBezTo>
                  <a:pt x="937" y="364"/>
                  <a:pt x="940" y="418"/>
                  <a:pt x="940" y="418"/>
                </a:cubicBezTo>
                <a:cubicBezTo>
                  <a:pt x="940" y="418"/>
                  <a:pt x="945" y="504"/>
                  <a:pt x="1019" y="489"/>
                </a:cubicBezTo>
                <a:cubicBezTo>
                  <a:pt x="1019" y="489"/>
                  <a:pt x="1151" y="397"/>
                  <a:pt x="1215" y="449"/>
                </a:cubicBezTo>
                <a:cubicBezTo>
                  <a:pt x="1215" y="449"/>
                  <a:pt x="1299" y="342"/>
                  <a:pt x="1413" y="399"/>
                </a:cubicBezTo>
                <a:cubicBezTo>
                  <a:pt x="1413" y="399"/>
                  <a:pt x="1449" y="405"/>
                  <a:pt x="1459" y="374"/>
                </a:cubicBezTo>
                <a:cubicBezTo>
                  <a:pt x="1459" y="374"/>
                  <a:pt x="1388" y="316"/>
                  <a:pt x="1405" y="159"/>
                </a:cubicBezTo>
                <a:cubicBezTo>
                  <a:pt x="1405" y="159"/>
                  <a:pt x="1400" y="104"/>
                  <a:pt x="1375" y="117"/>
                </a:cubicBezTo>
                <a:lnTo>
                  <a:pt x="1350" y="121"/>
                </a:lnTo>
                <a:cubicBezTo>
                  <a:pt x="1350" y="121"/>
                  <a:pt x="1344" y="162"/>
                  <a:pt x="1271" y="158"/>
                </a:cubicBezTo>
                <a:cubicBezTo>
                  <a:pt x="1271" y="158"/>
                  <a:pt x="1274" y="172"/>
                  <a:pt x="1270" y="175"/>
                </a:cubicBezTo>
                <a:cubicBezTo>
                  <a:pt x="1259" y="185"/>
                  <a:pt x="1221" y="183"/>
                  <a:pt x="1207" y="175"/>
                </a:cubicBezTo>
                <a:cubicBezTo>
                  <a:pt x="1177" y="158"/>
                  <a:pt x="1174" y="71"/>
                  <a:pt x="1243" y="51"/>
                </a:cubicBezTo>
                <a:lnTo>
                  <a:pt x="1313" y="33"/>
                </a:lnTo>
                <a:close/>
              </a:path>
            </a:pathLst>
          </a:custGeom>
          <a:solidFill>
            <a:schemeClr val="tx1"/>
          </a:solidFill>
          <a:ln>
            <a:noFill/>
          </a:ln>
        </p:spPr>
      </p:sp>
      <p:pic>
        <p:nvPicPr>
          <p:cNvPr id="42" name="图片 41"/>
          <p:cNvPicPr>
            <a:picLocks noChangeAspect="1"/>
          </p:cNvPicPr>
          <p:nvPr/>
        </p:nvPicPr>
        <p:blipFill>
          <a:blip r:embed="rId3">
            <a:alphaModFix amt="85000"/>
          </a:blip>
          <a:stretch>
            <a:fillRect/>
          </a:stretch>
        </p:blipFill>
        <p:spPr>
          <a:xfrm rot="20211968">
            <a:off x="4429636" y="89164"/>
            <a:ext cx="585620" cy="639896"/>
          </a:xfrm>
          <a:prstGeom prst="rect">
            <a:avLst/>
          </a:prstGeom>
        </p:spPr>
      </p:pic>
      <p:pic>
        <p:nvPicPr>
          <p:cNvPr id="44" name="图片 43"/>
          <p:cNvPicPr>
            <a:picLocks noChangeAspect="1"/>
          </p:cNvPicPr>
          <p:nvPr/>
        </p:nvPicPr>
        <p:blipFill>
          <a:blip r:embed="rId3">
            <a:alphaModFix amt="85000"/>
          </a:blip>
          <a:stretch>
            <a:fillRect/>
          </a:stretch>
        </p:blipFill>
        <p:spPr>
          <a:xfrm rot="20211968">
            <a:off x="10931148" y="1277176"/>
            <a:ext cx="585620" cy="639896"/>
          </a:xfrm>
          <a:prstGeom prst="rect">
            <a:avLst/>
          </a:prstGeom>
        </p:spPr>
      </p:pic>
      <p:pic>
        <p:nvPicPr>
          <p:cNvPr id="3" name="图片 2"/>
          <p:cNvPicPr>
            <a:picLocks noChangeAspect="1"/>
          </p:cNvPicPr>
          <p:nvPr/>
        </p:nvPicPr>
        <p:blipFill>
          <a:blip r:embed="rId4"/>
          <a:stretch>
            <a:fillRect/>
          </a:stretch>
        </p:blipFill>
        <p:spPr>
          <a:xfrm>
            <a:off x="5443220" y="2275840"/>
            <a:ext cx="5790565" cy="3846195"/>
          </a:xfrm>
          <a:prstGeom prst="rect">
            <a:avLst/>
          </a:prstGeom>
        </p:spPr>
      </p:pic>
      <p:sp>
        <p:nvSpPr>
          <p:cNvPr id="5" name="圆角矩形 4"/>
          <p:cNvSpPr/>
          <p:nvPr/>
        </p:nvSpPr>
        <p:spPr>
          <a:xfrm>
            <a:off x="205740" y="2275840"/>
            <a:ext cx="4948555" cy="3846195"/>
          </a:xfrm>
          <a:prstGeom prst="roundRect">
            <a:avLst/>
          </a:prstGeom>
          <a:solidFill>
            <a:srgbClr val="E26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01650" y="2488565"/>
            <a:ext cx="4524375" cy="4023360"/>
          </a:xfrm>
          <a:prstGeom prst="rect">
            <a:avLst/>
          </a:prstGeom>
          <a:noFill/>
        </p:spPr>
        <p:txBody>
          <a:bodyPr wrap="square" rtlCol="0">
            <a:spAutoFit/>
          </a:bodyPr>
          <a:lstStyle/>
          <a:p>
            <a:pPr>
              <a:lnSpc>
                <a:spcPct val="110000"/>
              </a:lnSpc>
            </a:pPr>
            <a:r>
              <a:rPr lang="zh-CN" altLang="en-US">
                <a:latin typeface="微软雅黑" panose="020B0503020204020204" charset="-122"/>
                <a:ea typeface="微软雅黑" panose="020B0503020204020204" charset="-122"/>
                <a:cs typeface="微软雅黑" panose="020B0503020204020204" charset="-122"/>
              </a:rPr>
              <a:t>成百上千个起源于中国风筝之乡潍坊的天空艺术品齐飞于林成贵阳的天空；</a:t>
            </a:r>
            <a:endParaRPr lang="zh-CN" altLang="en-US">
              <a:latin typeface="微软雅黑" panose="020B0503020204020204" charset="-122"/>
              <a:ea typeface="微软雅黑" panose="020B0503020204020204" charset="-122"/>
              <a:cs typeface="微软雅黑" panose="020B0503020204020204" charset="-122"/>
            </a:endParaRPr>
          </a:p>
          <a:p>
            <a:pPr>
              <a:lnSpc>
                <a:spcPct val="110000"/>
              </a:lnSpc>
            </a:pPr>
            <a:endParaRPr lang="zh-CN" altLang="en-US">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a:latin typeface="微软雅黑" panose="020B0503020204020204" charset="-122"/>
                <a:ea typeface="微软雅黑" panose="020B0503020204020204" charset="-122"/>
                <a:cs typeface="微软雅黑" panose="020B0503020204020204" charset="-122"/>
              </a:rPr>
              <a:t>名师匠制，传达中国匠心记忆，是专属于东方天空美学；</a:t>
            </a:r>
            <a:endParaRPr lang="zh-CN" altLang="en-US">
              <a:latin typeface="微软雅黑" panose="020B0503020204020204" charset="-122"/>
              <a:ea typeface="微软雅黑" panose="020B0503020204020204" charset="-122"/>
              <a:cs typeface="微软雅黑" panose="020B0503020204020204" charset="-122"/>
            </a:endParaRPr>
          </a:p>
          <a:p>
            <a:pPr>
              <a:lnSpc>
                <a:spcPct val="110000"/>
              </a:lnSpc>
            </a:pPr>
            <a:endParaRPr lang="zh-CN" altLang="en-US">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a:latin typeface="微软雅黑" panose="020B0503020204020204" charset="-122"/>
                <a:ea typeface="微软雅黑" panose="020B0503020204020204" charset="-122"/>
                <a:cs typeface="微软雅黑" panose="020B0503020204020204" charset="-122"/>
              </a:rPr>
              <a:t>精彩的风筝大赛“百筝齐飞”，像天空中的精灵一样纷飞；</a:t>
            </a:r>
            <a:endParaRPr lang="zh-CN" altLang="en-US">
              <a:latin typeface="微软雅黑" panose="020B0503020204020204" charset="-122"/>
              <a:ea typeface="微软雅黑" panose="020B0503020204020204" charset="-122"/>
              <a:cs typeface="微软雅黑" panose="020B0503020204020204" charset="-122"/>
            </a:endParaRPr>
          </a:p>
          <a:p>
            <a:pPr>
              <a:lnSpc>
                <a:spcPct val="110000"/>
              </a:lnSpc>
            </a:pPr>
            <a:endParaRPr lang="zh-CN" altLang="en-US">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a:latin typeface="微软雅黑" panose="020B0503020204020204" charset="-122"/>
                <a:ea typeface="微软雅黑" panose="020B0503020204020204" charset="-122"/>
                <a:cs typeface="微软雅黑" panose="020B0503020204020204" charset="-122"/>
              </a:rPr>
              <a:t>巨型风筝首次亮相白云，给这个城市带来最亮眼的表现。</a:t>
            </a:r>
            <a:endParaRPr lang="zh-CN" altLang="en-US">
              <a:latin typeface="微软雅黑" panose="020B0503020204020204" charset="-122"/>
              <a:ea typeface="微软雅黑" panose="020B0503020204020204" charset="-122"/>
              <a:cs typeface="微软雅黑" panose="020B0503020204020204" charset="-122"/>
            </a:endParaRPr>
          </a:p>
          <a:p>
            <a:pPr>
              <a:lnSpc>
                <a:spcPct val="110000"/>
              </a:lnSpc>
            </a:pP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46" name="图片 45"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a:off x="9879047" y="2744159"/>
            <a:ext cx="2308671" cy="4112565"/>
          </a:xfrm>
          <a:prstGeom prst="rect">
            <a:avLst/>
          </a:prstGeom>
        </p:spPr>
      </p:pic>
      <p:pic>
        <p:nvPicPr>
          <p:cNvPr id="11" name="图片 10" descr="图片包含 室内, 桌子, 躺, 猫&#10;&#10;描述已自动生成"/>
          <p:cNvPicPr>
            <a:picLocks noChangeAspect="1"/>
          </p:cNvPicPr>
          <p:nvPr/>
        </p:nvPicPr>
        <p:blipFill rotWithShape="1">
          <a:blip r:embed="rId2">
            <a:alphaModFix amt="30000"/>
            <a:extLst>
              <a:ext uri="{28A0092B-C50C-407E-A947-70E740481C1C}">
                <a14:useLocalDpi xmlns:a14="http://schemas.microsoft.com/office/drawing/2010/main" val="0"/>
              </a:ext>
            </a:extLst>
          </a:blip>
          <a:srcRect t="5741" b="3550"/>
          <a:stretch>
            <a:fillRect/>
          </a:stretch>
        </p:blipFill>
        <p:spPr>
          <a:xfrm rot="16200000" flipV="1">
            <a:off x="2655502" y="-2656273"/>
            <a:ext cx="6857225" cy="12168781"/>
          </a:xfrm>
          <a:prstGeom prst="rect">
            <a:avLst/>
          </a:prstGeom>
        </p:spPr>
      </p:pic>
      <p:sp>
        <p:nvSpPr>
          <p:cNvPr id="18" name="îṥlîḑé"/>
          <p:cNvSpPr txBox="1"/>
          <p:nvPr/>
        </p:nvSpPr>
        <p:spPr>
          <a:xfrm>
            <a:off x="4612082" y="32356"/>
            <a:ext cx="6807144" cy="1974471"/>
          </a:xfrm>
          <a:prstGeom prst="rect">
            <a:avLst/>
          </a:prstGeom>
          <a:noFill/>
          <a:ln w="117475">
            <a:noFill/>
          </a:ln>
        </p:spPr>
        <p:txBody>
          <a:bodyPr wrap="none" rtlCol="0">
            <a:prstTxWarp prst="textPlain">
              <a:avLst/>
            </a:prstTxWarp>
            <a:spAutoFit/>
          </a:bodyPr>
          <a:lstStyle/>
          <a:p>
            <a:r>
              <a:rPr lang="zh-CN" altLang="en-US" sz="2800" b="1" spc="-150" dirty="0">
                <a:ln>
                  <a:solidFill>
                    <a:schemeClr val="tx1">
                      <a:alpha val="35000"/>
                    </a:schemeClr>
                  </a:solidFill>
                </a:ln>
                <a:noFill/>
                <a:latin typeface="Bebas" pitchFamily="2" charset="0"/>
                <a:cs typeface="Arial" panose="020B0604020202020204" pitchFamily="34" charset="0"/>
              </a:rPr>
              <a:t>草地音乐节</a:t>
            </a:r>
            <a:endParaRPr lang="zh-CN" altLang="en-US" sz="2800" b="1" spc="-150" dirty="0">
              <a:ln>
                <a:solidFill>
                  <a:schemeClr val="tx1">
                    <a:alpha val="35000"/>
                  </a:schemeClr>
                </a:solidFill>
              </a:ln>
              <a:noFill/>
              <a:latin typeface="Bebas" pitchFamily="2" charset="0"/>
              <a:cs typeface="Arial" panose="020B0604020202020204" pitchFamily="34" charset="0"/>
            </a:endParaRPr>
          </a:p>
        </p:txBody>
      </p:sp>
      <p:sp>
        <p:nvSpPr>
          <p:cNvPr id="12" name="标题 1"/>
          <p:cNvSpPr txBox="1"/>
          <p:nvPr/>
        </p:nvSpPr>
        <p:spPr>
          <a:xfrm>
            <a:off x="1278255" y="680720"/>
            <a:ext cx="4401185" cy="13258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6000" dirty="0">
                <a:latin typeface="造字工房劲黑（非商用）常规体" pitchFamily="50" charset="-122"/>
                <a:ea typeface="造字工房劲黑（非商用）常规体" pitchFamily="50" charset="-122"/>
              </a:rPr>
              <a:t>活动内容</a:t>
            </a:r>
            <a:endParaRPr lang="zh-CN" altLang="en-US" sz="6000" dirty="0">
              <a:latin typeface="造字工房劲黑（非商用）常规体" pitchFamily="50" charset="-122"/>
              <a:ea typeface="造字工房劲黑（非商用）常规体" pitchFamily="50" charset="-122"/>
            </a:endParaRPr>
          </a:p>
        </p:txBody>
      </p:sp>
      <p:sp>
        <p:nvSpPr>
          <p:cNvPr id="23" name="muscular-man-flexing-silhouette_30939"/>
          <p:cNvSpPr>
            <a:spLocks noChangeAspect="1"/>
          </p:cNvSpPr>
          <p:nvPr/>
        </p:nvSpPr>
        <p:spPr bwMode="auto">
          <a:xfrm>
            <a:off x="630720" y="546203"/>
            <a:ext cx="647573" cy="1108995"/>
          </a:xfrm>
          <a:custGeom>
            <a:avLst/>
            <a:gdLst>
              <a:gd name="T0" fmla="*/ 1458 w 1636"/>
              <a:gd name="T1" fmla="*/ 100 h 2806"/>
              <a:gd name="T2" fmla="*/ 1599 w 1636"/>
              <a:gd name="T3" fmla="*/ 454 h 2806"/>
              <a:gd name="T4" fmla="*/ 1276 w 1636"/>
              <a:gd name="T5" fmla="*/ 641 h 2806"/>
              <a:gd name="T6" fmla="*/ 1091 w 1636"/>
              <a:gd name="T7" fmla="*/ 920 h 2806"/>
              <a:gd name="T8" fmla="*/ 1015 w 1636"/>
              <a:gd name="T9" fmla="*/ 1326 h 2806"/>
              <a:gd name="T10" fmla="*/ 1120 w 1636"/>
              <a:gd name="T11" fmla="*/ 1798 h 2806"/>
              <a:gd name="T12" fmla="*/ 1119 w 1636"/>
              <a:gd name="T13" fmla="*/ 2070 h 2806"/>
              <a:gd name="T14" fmla="*/ 1193 w 1636"/>
              <a:gd name="T15" fmla="*/ 2586 h 2806"/>
              <a:gd name="T16" fmla="*/ 1366 w 1636"/>
              <a:gd name="T17" fmla="*/ 2802 h 2806"/>
              <a:gd name="T18" fmla="*/ 1085 w 1636"/>
              <a:gd name="T19" fmla="*/ 2754 h 2806"/>
              <a:gd name="T20" fmla="*/ 999 w 1636"/>
              <a:gd name="T21" fmla="*/ 2450 h 2806"/>
              <a:gd name="T22" fmla="*/ 827 w 1636"/>
              <a:gd name="T23" fmla="*/ 1847 h 2806"/>
              <a:gd name="T24" fmla="*/ 654 w 1636"/>
              <a:gd name="T25" fmla="*/ 2029 h 2806"/>
              <a:gd name="T26" fmla="*/ 710 w 1636"/>
              <a:gd name="T27" fmla="*/ 2405 h 2806"/>
              <a:gd name="T28" fmla="*/ 714 w 1636"/>
              <a:gd name="T29" fmla="*/ 2768 h 2806"/>
              <a:gd name="T30" fmla="*/ 411 w 1636"/>
              <a:gd name="T31" fmla="*/ 2784 h 2806"/>
              <a:gd name="T32" fmla="*/ 544 w 1636"/>
              <a:gd name="T33" fmla="*/ 2685 h 2806"/>
              <a:gd name="T34" fmla="*/ 496 w 1636"/>
              <a:gd name="T35" fmla="*/ 2351 h 2806"/>
              <a:gd name="T36" fmla="*/ 458 w 1636"/>
              <a:gd name="T37" fmla="*/ 1888 h 2806"/>
              <a:gd name="T38" fmla="*/ 526 w 1636"/>
              <a:gd name="T39" fmla="*/ 1272 h 2806"/>
              <a:gd name="T40" fmla="*/ 445 w 1636"/>
              <a:gd name="T41" fmla="*/ 702 h 2806"/>
              <a:gd name="T42" fmla="*/ 124 w 1636"/>
              <a:gd name="T43" fmla="*/ 527 h 2806"/>
              <a:gd name="T44" fmla="*/ 45 w 1636"/>
              <a:gd name="T45" fmla="*/ 327 h 2806"/>
              <a:gd name="T46" fmla="*/ 193 w 1636"/>
              <a:gd name="T47" fmla="*/ 75 h 2806"/>
              <a:gd name="T48" fmla="*/ 384 w 1636"/>
              <a:gd name="T49" fmla="*/ 85 h 2806"/>
              <a:gd name="T50" fmla="*/ 339 w 1636"/>
              <a:gd name="T51" fmla="*/ 155 h 2806"/>
              <a:gd name="T52" fmla="*/ 227 w 1636"/>
              <a:gd name="T53" fmla="*/ 244 h 2806"/>
              <a:gd name="T54" fmla="*/ 420 w 1636"/>
              <a:gd name="T55" fmla="*/ 446 h 2806"/>
              <a:gd name="T56" fmla="*/ 735 w 1636"/>
              <a:gd name="T57" fmla="*/ 465 h 2806"/>
              <a:gd name="T58" fmla="*/ 716 w 1636"/>
              <a:gd name="T59" fmla="*/ 356 h 2806"/>
              <a:gd name="T60" fmla="*/ 699 w 1636"/>
              <a:gd name="T61" fmla="*/ 269 h 2806"/>
              <a:gd name="T62" fmla="*/ 950 w 1636"/>
              <a:gd name="T63" fmla="*/ 256 h 2806"/>
              <a:gd name="T64" fmla="*/ 934 w 1636"/>
              <a:gd name="T65" fmla="*/ 359 h 2806"/>
              <a:gd name="T66" fmla="*/ 1019 w 1636"/>
              <a:gd name="T67" fmla="*/ 489 h 2806"/>
              <a:gd name="T68" fmla="*/ 1413 w 1636"/>
              <a:gd name="T69" fmla="*/ 399 h 2806"/>
              <a:gd name="T70" fmla="*/ 1405 w 1636"/>
              <a:gd name="T71" fmla="*/ 159 h 2806"/>
              <a:gd name="T72" fmla="*/ 1350 w 1636"/>
              <a:gd name="T73" fmla="*/ 121 h 2806"/>
              <a:gd name="T74" fmla="*/ 1270 w 1636"/>
              <a:gd name="T75" fmla="*/ 175 h 2806"/>
              <a:gd name="T76" fmla="*/ 1243 w 1636"/>
              <a:gd name="T77" fmla="*/ 51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36" h="2806">
                <a:moveTo>
                  <a:pt x="1313" y="33"/>
                </a:moveTo>
                <a:cubicBezTo>
                  <a:pt x="1313" y="33"/>
                  <a:pt x="1417" y="0"/>
                  <a:pt x="1458" y="100"/>
                </a:cubicBezTo>
                <a:cubicBezTo>
                  <a:pt x="1458" y="100"/>
                  <a:pt x="1613" y="272"/>
                  <a:pt x="1630" y="396"/>
                </a:cubicBezTo>
                <a:cubicBezTo>
                  <a:pt x="1630" y="396"/>
                  <a:pt x="1636" y="434"/>
                  <a:pt x="1599" y="454"/>
                </a:cubicBezTo>
                <a:cubicBezTo>
                  <a:pt x="1572" y="469"/>
                  <a:pt x="1534" y="507"/>
                  <a:pt x="1509" y="537"/>
                </a:cubicBezTo>
                <a:cubicBezTo>
                  <a:pt x="1509" y="537"/>
                  <a:pt x="1426" y="641"/>
                  <a:pt x="1276" y="641"/>
                </a:cubicBezTo>
                <a:cubicBezTo>
                  <a:pt x="1276" y="641"/>
                  <a:pt x="1256" y="639"/>
                  <a:pt x="1213" y="737"/>
                </a:cubicBezTo>
                <a:cubicBezTo>
                  <a:pt x="1192" y="787"/>
                  <a:pt x="1133" y="862"/>
                  <a:pt x="1091" y="920"/>
                </a:cubicBezTo>
                <a:cubicBezTo>
                  <a:pt x="1064" y="955"/>
                  <a:pt x="1029" y="1047"/>
                  <a:pt x="1020" y="1075"/>
                </a:cubicBezTo>
                <a:cubicBezTo>
                  <a:pt x="999" y="1135"/>
                  <a:pt x="993" y="1284"/>
                  <a:pt x="1015" y="1326"/>
                </a:cubicBezTo>
                <a:cubicBezTo>
                  <a:pt x="1015" y="1326"/>
                  <a:pt x="1084" y="1489"/>
                  <a:pt x="1102" y="1562"/>
                </a:cubicBezTo>
                <a:cubicBezTo>
                  <a:pt x="1104" y="1566"/>
                  <a:pt x="1136" y="1661"/>
                  <a:pt x="1120" y="1798"/>
                </a:cubicBezTo>
                <a:cubicBezTo>
                  <a:pt x="1118" y="1811"/>
                  <a:pt x="1109" y="1863"/>
                  <a:pt x="1106" y="1894"/>
                </a:cubicBezTo>
                <a:cubicBezTo>
                  <a:pt x="1101" y="1938"/>
                  <a:pt x="1102" y="2029"/>
                  <a:pt x="1119" y="2070"/>
                </a:cubicBezTo>
                <a:cubicBezTo>
                  <a:pt x="1135" y="2110"/>
                  <a:pt x="1184" y="2147"/>
                  <a:pt x="1197" y="2250"/>
                </a:cubicBezTo>
                <a:cubicBezTo>
                  <a:pt x="1211" y="2352"/>
                  <a:pt x="1182" y="2498"/>
                  <a:pt x="1193" y="2586"/>
                </a:cubicBezTo>
                <a:cubicBezTo>
                  <a:pt x="1200" y="2635"/>
                  <a:pt x="1222" y="2705"/>
                  <a:pt x="1316" y="2750"/>
                </a:cubicBezTo>
                <a:cubicBezTo>
                  <a:pt x="1316" y="2750"/>
                  <a:pt x="1406" y="2772"/>
                  <a:pt x="1366" y="2802"/>
                </a:cubicBezTo>
                <a:cubicBezTo>
                  <a:pt x="1366" y="2802"/>
                  <a:pt x="1262" y="2806"/>
                  <a:pt x="1202" y="2784"/>
                </a:cubicBezTo>
                <a:cubicBezTo>
                  <a:pt x="1202" y="2784"/>
                  <a:pt x="1098" y="2792"/>
                  <a:pt x="1085" y="2754"/>
                </a:cubicBezTo>
                <a:cubicBezTo>
                  <a:pt x="1085" y="2754"/>
                  <a:pt x="1085" y="2724"/>
                  <a:pt x="1096" y="2699"/>
                </a:cubicBezTo>
                <a:cubicBezTo>
                  <a:pt x="1096" y="2699"/>
                  <a:pt x="1073" y="2549"/>
                  <a:pt x="999" y="2450"/>
                </a:cubicBezTo>
                <a:cubicBezTo>
                  <a:pt x="946" y="2379"/>
                  <a:pt x="934" y="2349"/>
                  <a:pt x="962" y="2093"/>
                </a:cubicBezTo>
                <a:cubicBezTo>
                  <a:pt x="962" y="2093"/>
                  <a:pt x="877" y="2040"/>
                  <a:pt x="827" y="1847"/>
                </a:cubicBezTo>
                <a:cubicBezTo>
                  <a:pt x="813" y="1791"/>
                  <a:pt x="790" y="1693"/>
                  <a:pt x="772" y="1620"/>
                </a:cubicBezTo>
                <a:cubicBezTo>
                  <a:pt x="772" y="1620"/>
                  <a:pt x="643" y="1892"/>
                  <a:pt x="654" y="2029"/>
                </a:cubicBezTo>
                <a:cubicBezTo>
                  <a:pt x="654" y="2029"/>
                  <a:pt x="715" y="2169"/>
                  <a:pt x="723" y="2222"/>
                </a:cubicBezTo>
                <a:cubicBezTo>
                  <a:pt x="730" y="2268"/>
                  <a:pt x="729" y="2341"/>
                  <a:pt x="710" y="2405"/>
                </a:cubicBezTo>
                <a:cubicBezTo>
                  <a:pt x="690" y="2472"/>
                  <a:pt x="732" y="2627"/>
                  <a:pt x="746" y="2679"/>
                </a:cubicBezTo>
                <a:cubicBezTo>
                  <a:pt x="746" y="2679"/>
                  <a:pt x="779" y="2770"/>
                  <a:pt x="714" y="2768"/>
                </a:cubicBezTo>
                <a:cubicBezTo>
                  <a:pt x="714" y="2768"/>
                  <a:pt x="602" y="2754"/>
                  <a:pt x="566" y="2780"/>
                </a:cubicBezTo>
                <a:cubicBezTo>
                  <a:pt x="566" y="2780"/>
                  <a:pt x="438" y="2796"/>
                  <a:pt x="411" y="2784"/>
                </a:cubicBezTo>
                <a:cubicBezTo>
                  <a:pt x="411" y="2784"/>
                  <a:pt x="369" y="2768"/>
                  <a:pt x="440" y="2736"/>
                </a:cubicBezTo>
                <a:cubicBezTo>
                  <a:pt x="440" y="2736"/>
                  <a:pt x="517" y="2734"/>
                  <a:pt x="544" y="2685"/>
                </a:cubicBezTo>
                <a:cubicBezTo>
                  <a:pt x="544" y="2685"/>
                  <a:pt x="577" y="2645"/>
                  <a:pt x="589" y="2639"/>
                </a:cubicBezTo>
                <a:cubicBezTo>
                  <a:pt x="589" y="2639"/>
                  <a:pt x="542" y="2521"/>
                  <a:pt x="496" y="2351"/>
                </a:cubicBezTo>
                <a:cubicBezTo>
                  <a:pt x="479" y="2285"/>
                  <a:pt x="467" y="2134"/>
                  <a:pt x="456" y="2068"/>
                </a:cubicBezTo>
                <a:cubicBezTo>
                  <a:pt x="450" y="2026"/>
                  <a:pt x="472" y="1928"/>
                  <a:pt x="458" y="1888"/>
                </a:cubicBezTo>
                <a:cubicBezTo>
                  <a:pt x="423" y="1781"/>
                  <a:pt x="369" y="1699"/>
                  <a:pt x="454" y="1441"/>
                </a:cubicBezTo>
                <a:cubicBezTo>
                  <a:pt x="454" y="1441"/>
                  <a:pt x="500" y="1333"/>
                  <a:pt x="526" y="1272"/>
                </a:cubicBezTo>
                <a:cubicBezTo>
                  <a:pt x="561" y="1189"/>
                  <a:pt x="564" y="1038"/>
                  <a:pt x="526" y="915"/>
                </a:cubicBezTo>
                <a:cubicBezTo>
                  <a:pt x="526" y="915"/>
                  <a:pt x="449" y="807"/>
                  <a:pt x="445" y="702"/>
                </a:cubicBezTo>
                <a:cubicBezTo>
                  <a:pt x="445" y="702"/>
                  <a:pt x="454" y="634"/>
                  <a:pt x="344" y="636"/>
                </a:cubicBezTo>
                <a:cubicBezTo>
                  <a:pt x="344" y="636"/>
                  <a:pt x="261" y="654"/>
                  <a:pt x="124" y="527"/>
                </a:cubicBezTo>
                <a:lnTo>
                  <a:pt x="43" y="466"/>
                </a:lnTo>
                <a:cubicBezTo>
                  <a:pt x="43" y="466"/>
                  <a:pt x="0" y="445"/>
                  <a:pt x="45" y="327"/>
                </a:cubicBezTo>
                <a:cubicBezTo>
                  <a:pt x="45" y="327"/>
                  <a:pt x="123" y="179"/>
                  <a:pt x="164" y="136"/>
                </a:cubicBezTo>
                <a:lnTo>
                  <a:pt x="193" y="75"/>
                </a:lnTo>
                <a:cubicBezTo>
                  <a:pt x="193" y="75"/>
                  <a:pt x="219" y="8"/>
                  <a:pt x="330" y="37"/>
                </a:cubicBezTo>
                <a:cubicBezTo>
                  <a:pt x="330" y="37"/>
                  <a:pt x="394" y="47"/>
                  <a:pt x="384" y="85"/>
                </a:cubicBezTo>
                <a:cubicBezTo>
                  <a:pt x="384" y="85"/>
                  <a:pt x="400" y="204"/>
                  <a:pt x="362" y="189"/>
                </a:cubicBezTo>
                <a:cubicBezTo>
                  <a:pt x="362" y="189"/>
                  <a:pt x="344" y="179"/>
                  <a:pt x="339" y="155"/>
                </a:cubicBezTo>
                <a:cubicBezTo>
                  <a:pt x="339" y="155"/>
                  <a:pt x="283" y="152"/>
                  <a:pt x="271" y="136"/>
                </a:cubicBezTo>
                <a:cubicBezTo>
                  <a:pt x="271" y="136"/>
                  <a:pt x="242" y="228"/>
                  <a:pt x="227" y="244"/>
                </a:cubicBezTo>
                <a:cubicBezTo>
                  <a:pt x="227" y="244"/>
                  <a:pt x="241" y="374"/>
                  <a:pt x="229" y="401"/>
                </a:cubicBezTo>
                <a:cubicBezTo>
                  <a:pt x="229" y="401"/>
                  <a:pt x="346" y="340"/>
                  <a:pt x="420" y="446"/>
                </a:cubicBezTo>
                <a:cubicBezTo>
                  <a:pt x="420" y="446"/>
                  <a:pt x="564" y="403"/>
                  <a:pt x="621" y="480"/>
                </a:cubicBezTo>
                <a:cubicBezTo>
                  <a:pt x="621" y="480"/>
                  <a:pt x="719" y="554"/>
                  <a:pt x="735" y="465"/>
                </a:cubicBezTo>
                <a:lnTo>
                  <a:pt x="732" y="412"/>
                </a:lnTo>
                <a:cubicBezTo>
                  <a:pt x="732" y="412"/>
                  <a:pt x="719" y="380"/>
                  <a:pt x="716" y="356"/>
                </a:cubicBezTo>
                <a:cubicBezTo>
                  <a:pt x="716" y="356"/>
                  <a:pt x="691" y="371"/>
                  <a:pt x="683" y="305"/>
                </a:cubicBezTo>
                <a:cubicBezTo>
                  <a:pt x="683" y="305"/>
                  <a:pt x="668" y="262"/>
                  <a:pt x="699" y="269"/>
                </a:cubicBezTo>
                <a:cubicBezTo>
                  <a:pt x="699" y="269"/>
                  <a:pt x="648" y="137"/>
                  <a:pt x="786" y="101"/>
                </a:cubicBezTo>
                <a:cubicBezTo>
                  <a:pt x="786" y="101"/>
                  <a:pt x="966" y="60"/>
                  <a:pt x="950" y="256"/>
                </a:cubicBezTo>
                <a:cubicBezTo>
                  <a:pt x="950" y="256"/>
                  <a:pt x="1015" y="240"/>
                  <a:pt x="950" y="354"/>
                </a:cubicBezTo>
                <a:cubicBezTo>
                  <a:pt x="950" y="354"/>
                  <a:pt x="931" y="350"/>
                  <a:pt x="934" y="359"/>
                </a:cubicBezTo>
                <a:cubicBezTo>
                  <a:pt x="937" y="364"/>
                  <a:pt x="940" y="418"/>
                  <a:pt x="940" y="418"/>
                </a:cubicBezTo>
                <a:cubicBezTo>
                  <a:pt x="940" y="418"/>
                  <a:pt x="945" y="504"/>
                  <a:pt x="1019" y="489"/>
                </a:cubicBezTo>
                <a:cubicBezTo>
                  <a:pt x="1019" y="489"/>
                  <a:pt x="1151" y="397"/>
                  <a:pt x="1215" y="449"/>
                </a:cubicBezTo>
                <a:cubicBezTo>
                  <a:pt x="1215" y="449"/>
                  <a:pt x="1299" y="342"/>
                  <a:pt x="1413" y="399"/>
                </a:cubicBezTo>
                <a:cubicBezTo>
                  <a:pt x="1413" y="399"/>
                  <a:pt x="1449" y="405"/>
                  <a:pt x="1459" y="374"/>
                </a:cubicBezTo>
                <a:cubicBezTo>
                  <a:pt x="1459" y="374"/>
                  <a:pt x="1388" y="316"/>
                  <a:pt x="1405" y="159"/>
                </a:cubicBezTo>
                <a:cubicBezTo>
                  <a:pt x="1405" y="159"/>
                  <a:pt x="1400" y="104"/>
                  <a:pt x="1375" y="117"/>
                </a:cubicBezTo>
                <a:lnTo>
                  <a:pt x="1350" y="121"/>
                </a:lnTo>
                <a:cubicBezTo>
                  <a:pt x="1350" y="121"/>
                  <a:pt x="1344" y="162"/>
                  <a:pt x="1271" y="158"/>
                </a:cubicBezTo>
                <a:cubicBezTo>
                  <a:pt x="1271" y="158"/>
                  <a:pt x="1274" y="172"/>
                  <a:pt x="1270" y="175"/>
                </a:cubicBezTo>
                <a:cubicBezTo>
                  <a:pt x="1259" y="185"/>
                  <a:pt x="1221" y="183"/>
                  <a:pt x="1207" y="175"/>
                </a:cubicBezTo>
                <a:cubicBezTo>
                  <a:pt x="1177" y="158"/>
                  <a:pt x="1174" y="71"/>
                  <a:pt x="1243" y="51"/>
                </a:cubicBezTo>
                <a:lnTo>
                  <a:pt x="1313" y="33"/>
                </a:lnTo>
                <a:close/>
              </a:path>
            </a:pathLst>
          </a:custGeom>
          <a:solidFill>
            <a:schemeClr val="tx1"/>
          </a:solidFill>
          <a:ln>
            <a:noFill/>
          </a:ln>
        </p:spPr>
      </p:sp>
      <p:pic>
        <p:nvPicPr>
          <p:cNvPr id="42" name="图片 41"/>
          <p:cNvPicPr>
            <a:picLocks noChangeAspect="1"/>
          </p:cNvPicPr>
          <p:nvPr/>
        </p:nvPicPr>
        <p:blipFill>
          <a:blip r:embed="rId3">
            <a:alphaModFix amt="85000"/>
          </a:blip>
          <a:stretch>
            <a:fillRect/>
          </a:stretch>
        </p:blipFill>
        <p:spPr>
          <a:xfrm rot="20211968">
            <a:off x="4429636" y="89164"/>
            <a:ext cx="585620" cy="639896"/>
          </a:xfrm>
          <a:prstGeom prst="rect">
            <a:avLst/>
          </a:prstGeom>
        </p:spPr>
      </p:pic>
      <p:pic>
        <p:nvPicPr>
          <p:cNvPr id="44" name="图片 43"/>
          <p:cNvPicPr>
            <a:picLocks noChangeAspect="1"/>
          </p:cNvPicPr>
          <p:nvPr/>
        </p:nvPicPr>
        <p:blipFill>
          <a:blip r:embed="rId3">
            <a:alphaModFix amt="85000"/>
          </a:blip>
          <a:stretch>
            <a:fillRect/>
          </a:stretch>
        </p:blipFill>
        <p:spPr>
          <a:xfrm rot="20211968">
            <a:off x="10931148" y="1277176"/>
            <a:ext cx="585620" cy="639896"/>
          </a:xfrm>
          <a:prstGeom prst="rect">
            <a:avLst/>
          </a:prstGeom>
        </p:spPr>
      </p:pic>
      <p:sp>
        <p:nvSpPr>
          <p:cNvPr id="5" name="圆角矩形 4"/>
          <p:cNvSpPr/>
          <p:nvPr/>
        </p:nvSpPr>
        <p:spPr>
          <a:xfrm>
            <a:off x="991870" y="2098675"/>
            <a:ext cx="10184130" cy="967105"/>
          </a:xfrm>
          <a:prstGeom prst="roundRect">
            <a:avLst/>
          </a:prstGeom>
          <a:solidFill>
            <a:srgbClr val="047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222375" y="2184400"/>
            <a:ext cx="9722485" cy="1447165"/>
          </a:xfrm>
          <a:prstGeom prst="rect">
            <a:avLst/>
          </a:prstGeom>
          <a:noFill/>
        </p:spPr>
        <p:txBody>
          <a:bodyPr wrap="square" rtlCol="0">
            <a:spAutoFit/>
          </a:bodyPr>
          <a:lstStyle/>
          <a:p>
            <a:pPr>
              <a:lnSpc>
                <a:spcPct val="130000"/>
              </a:lnSpc>
            </a:pPr>
            <a:r>
              <a:rPr lang="zh-CN" altLang="en-US">
                <a:solidFill>
                  <a:schemeClr val="bg1"/>
                </a:solidFill>
                <a:latin typeface="微软雅黑" panose="020B0503020204020204" charset="-122"/>
                <a:ea typeface="微软雅黑" panose="020B0503020204020204" charset="-122"/>
                <a:cs typeface="微软雅黑" panose="020B0503020204020204" charset="-122"/>
              </a:rPr>
              <a:t>自由、旷野、即兴、互动；这些无时无刻不在告诉我们，这是一场灵魂的升华，远离喧嚣后的音乐美好季节。在漫天飞舞的风筝下，草地音乐节是专属年轻人的音乐洗礼。</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a:p>
            <a:pPr>
              <a:lnSpc>
                <a:spcPct val="130000"/>
              </a:lnSpc>
            </a:pP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a:p>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4"/>
          <a:stretch>
            <a:fillRect/>
          </a:stretch>
        </p:blipFill>
        <p:spPr>
          <a:xfrm>
            <a:off x="1440815" y="3315970"/>
            <a:ext cx="4638040" cy="2964815"/>
          </a:xfrm>
          <a:prstGeom prst="rect">
            <a:avLst/>
          </a:prstGeom>
        </p:spPr>
      </p:pic>
      <p:pic>
        <p:nvPicPr>
          <p:cNvPr id="7" name="图片 6"/>
          <p:cNvPicPr>
            <a:picLocks noChangeAspect="1"/>
          </p:cNvPicPr>
          <p:nvPr/>
        </p:nvPicPr>
        <p:blipFill>
          <a:blip r:embed="rId5"/>
          <a:stretch>
            <a:fillRect/>
          </a:stretch>
        </p:blipFill>
        <p:spPr>
          <a:xfrm>
            <a:off x="6411595" y="3315970"/>
            <a:ext cx="3953510" cy="2965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46" name="图片 45"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a:off x="9879047" y="2744159"/>
            <a:ext cx="2308671" cy="4112565"/>
          </a:xfrm>
          <a:prstGeom prst="rect">
            <a:avLst/>
          </a:prstGeom>
        </p:spPr>
      </p:pic>
      <p:pic>
        <p:nvPicPr>
          <p:cNvPr id="11" name="图片 10" descr="图片包含 室内, 桌子, 躺, 猫&#10;&#10;描述已自动生成"/>
          <p:cNvPicPr>
            <a:picLocks noChangeAspect="1"/>
          </p:cNvPicPr>
          <p:nvPr/>
        </p:nvPicPr>
        <p:blipFill rotWithShape="1">
          <a:blip r:embed="rId2">
            <a:alphaModFix amt="30000"/>
            <a:extLst>
              <a:ext uri="{28A0092B-C50C-407E-A947-70E740481C1C}">
                <a14:useLocalDpi xmlns:a14="http://schemas.microsoft.com/office/drawing/2010/main" val="0"/>
              </a:ext>
            </a:extLst>
          </a:blip>
          <a:srcRect t="5741" b="3550"/>
          <a:stretch>
            <a:fillRect/>
          </a:stretch>
        </p:blipFill>
        <p:spPr>
          <a:xfrm rot="16200000" flipV="1">
            <a:off x="2655502" y="-2656273"/>
            <a:ext cx="6857225" cy="12168781"/>
          </a:xfrm>
          <a:prstGeom prst="rect">
            <a:avLst/>
          </a:prstGeom>
        </p:spPr>
      </p:pic>
      <p:sp>
        <p:nvSpPr>
          <p:cNvPr id="18" name="îṥlîḑé"/>
          <p:cNvSpPr txBox="1"/>
          <p:nvPr/>
        </p:nvSpPr>
        <p:spPr>
          <a:xfrm>
            <a:off x="4612082" y="32356"/>
            <a:ext cx="6807144" cy="1974471"/>
          </a:xfrm>
          <a:prstGeom prst="rect">
            <a:avLst/>
          </a:prstGeom>
          <a:noFill/>
          <a:ln w="117475">
            <a:noFill/>
          </a:ln>
        </p:spPr>
        <p:txBody>
          <a:bodyPr wrap="none" rtlCol="0">
            <a:prstTxWarp prst="textPlain">
              <a:avLst/>
            </a:prstTxWarp>
            <a:spAutoFit/>
          </a:bodyPr>
          <a:lstStyle/>
          <a:p>
            <a:r>
              <a:rPr lang="zh-CN" altLang="en-US" sz="2800" b="1" spc="-150" dirty="0">
                <a:ln>
                  <a:solidFill>
                    <a:schemeClr val="tx1">
                      <a:alpha val="35000"/>
                    </a:schemeClr>
                  </a:solidFill>
                </a:ln>
                <a:noFill/>
                <a:latin typeface="Bebas" pitchFamily="2" charset="0"/>
                <a:cs typeface="Arial" panose="020B0604020202020204" pitchFamily="34" charset="0"/>
              </a:rPr>
              <a:t>宠物派对</a:t>
            </a:r>
            <a:endParaRPr lang="zh-CN" altLang="en-US" sz="2800" b="1" spc="-150" dirty="0">
              <a:ln>
                <a:solidFill>
                  <a:schemeClr val="tx1">
                    <a:alpha val="35000"/>
                  </a:schemeClr>
                </a:solidFill>
              </a:ln>
              <a:noFill/>
              <a:latin typeface="Bebas" pitchFamily="2" charset="0"/>
              <a:cs typeface="Arial" panose="020B0604020202020204" pitchFamily="34" charset="0"/>
            </a:endParaRPr>
          </a:p>
        </p:txBody>
      </p:sp>
      <p:sp>
        <p:nvSpPr>
          <p:cNvPr id="12" name="标题 1"/>
          <p:cNvSpPr txBox="1"/>
          <p:nvPr/>
        </p:nvSpPr>
        <p:spPr>
          <a:xfrm>
            <a:off x="1278255" y="680720"/>
            <a:ext cx="4401185" cy="13258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6000" dirty="0">
                <a:latin typeface="造字工房劲黑（非商用）常规体" pitchFamily="50" charset="-122"/>
                <a:ea typeface="造字工房劲黑（非商用）常规体" pitchFamily="50" charset="-122"/>
              </a:rPr>
              <a:t>活动内容</a:t>
            </a:r>
            <a:endParaRPr lang="zh-CN" altLang="en-US" sz="6000" dirty="0">
              <a:latin typeface="造字工房劲黑（非商用）常规体" pitchFamily="50" charset="-122"/>
              <a:ea typeface="造字工房劲黑（非商用）常规体" pitchFamily="50" charset="-122"/>
            </a:endParaRPr>
          </a:p>
        </p:txBody>
      </p:sp>
      <p:sp>
        <p:nvSpPr>
          <p:cNvPr id="23" name="muscular-man-flexing-silhouette_30939"/>
          <p:cNvSpPr>
            <a:spLocks noChangeAspect="1"/>
          </p:cNvSpPr>
          <p:nvPr/>
        </p:nvSpPr>
        <p:spPr bwMode="auto">
          <a:xfrm>
            <a:off x="630720" y="546203"/>
            <a:ext cx="647573" cy="1108995"/>
          </a:xfrm>
          <a:custGeom>
            <a:avLst/>
            <a:gdLst>
              <a:gd name="T0" fmla="*/ 1458 w 1636"/>
              <a:gd name="T1" fmla="*/ 100 h 2806"/>
              <a:gd name="T2" fmla="*/ 1599 w 1636"/>
              <a:gd name="T3" fmla="*/ 454 h 2806"/>
              <a:gd name="T4" fmla="*/ 1276 w 1636"/>
              <a:gd name="T5" fmla="*/ 641 h 2806"/>
              <a:gd name="T6" fmla="*/ 1091 w 1636"/>
              <a:gd name="T7" fmla="*/ 920 h 2806"/>
              <a:gd name="T8" fmla="*/ 1015 w 1636"/>
              <a:gd name="T9" fmla="*/ 1326 h 2806"/>
              <a:gd name="T10" fmla="*/ 1120 w 1636"/>
              <a:gd name="T11" fmla="*/ 1798 h 2806"/>
              <a:gd name="T12" fmla="*/ 1119 w 1636"/>
              <a:gd name="T13" fmla="*/ 2070 h 2806"/>
              <a:gd name="T14" fmla="*/ 1193 w 1636"/>
              <a:gd name="T15" fmla="*/ 2586 h 2806"/>
              <a:gd name="T16" fmla="*/ 1366 w 1636"/>
              <a:gd name="T17" fmla="*/ 2802 h 2806"/>
              <a:gd name="T18" fmla="*/ 1085 w 1636"/>
              <a:gd name="T19" fmla="*/ 2754 h 2806"/>
              <a:gd name="T20" fmla="*/ 999 w 1636"/>
              <a:gd name="T21" fmla="*/ 2450 h 2806"/>
              <a:gd name="T22" fmla="*/ 827 w 1636"/>
              <a:gd name="T23" fmla="*/ 1847 h 2806"/>
              <a:gd name="T24" fmla="*/ 654 w 1636"/>
              <a:gd name="T25" fmla="*/ 2029 h 2806"/>
              <a:gd name="T26" fmla="*/ 710 w 1636"/>
              <a:gd name="T27" fmla="*/ 2405 h 2806"/>
              <a:gd name="T28" fmla="*/ 714 w 1636"/>
              <a:gd name="T29" fmla="*/ 2768 h 2806"/>
              <a:gd name="T30" fmla="*/ 411 w 1636"/>
              <a:gd name="T31" fmla="*/ 2784 h 2806"/>
              <a:gd name="T32" fmla="*/ 544 w 1636"/>
              <a:gd name="T33" fmla="*/ 2685 h 2806"/>
              <a:gd name="T34" fmla="*/ 496 w 1636"/>
              <a:gd name="T35" fmla="*/ 2351 h 2806"/>
              <a:gd name="T36" fmla="*/ 458 w 1636"/>
              <a:gd name="T37" fmla="*/ 1888 h 2806"/>
              <a:gd name="T38" fmla="*/ 526 w 1636"/>
              <a:gd name="T39" fmla="*/ 1272 h 2806"/>
              <a:gd name="T40" fmla="*/ 445 w 1636"/>
              <a:gd name="T41" fmla="*/ 702 h 2806"/>
              <a:gd name="T42" fmla="*/ 124 w 1636"/>
              <a:gd name="T43" fmla="*/ 527 h 2806"/>
              <a:gd name="T44" fmla="*/ 45 w 1636"/>
              <a:gd name="T45" fmla="*/ 327 h 2806"/>
              <a:gd name="T46" fmla="*/ 193 w 1636"/>
              <a:gd name="T47" fmla="*/ 75 h 2806"/>
              <a:gd name="T48" fmla="*/ 384 w 1636"/>
              <a:gd name="T49" fmla="*/ 85 h 2806"/>
              <a:gd name="T50" fmla="*/ 339 w 1636"/>
              <a:gd name="T51" fmla="*/ 155 h 2806"/>
              <a:gd name="T52" fmla="*/ 227 w 1636"/>
              <a:gd name="T53" fmla="*/ 244 h 2806"/>
              <a:gd name="T54" fmla="*/ 420 w 1636"/>
              <a:gd name="T55" fmla="*/ 446 h 2806"/>
              <a:gd name="T56" fmla="*/ 735 w 1636"/>
              <a:gd name="T57" fmla="*/ 465 h 2806"/>
              <a:gd name="T58" fmla="*/ 716 w 1636"/>
              <a:gd name="T59" fmla="*/ 356 h 2806"/>
              <a:gd name="T60" fmla="*/ 699 w 1636"/>
              <a:gd name="T61" fmla="*/ 269 h 2806"/>
              <a:gd name="T62" fmla="*/ 950 w 1636"/>
              <a:gd name="T63" fmla="*/ 256 h 2806"/>
              <a:gd name="T64" fmla="*/ 934 w 1636"/>
              <a:gd name="T65" fmla="*/ 359 h 2806"/>
              <a:gd name="T66" fmla="*/ 1019 w 1636"/>
              <a:gd name="T67" fmla="*/ 489 h 2806"/>
              <a:gd name="T68" fmla="*/ 1413 w 1636"/>
              <a:gd name="T69" fmla="*/ 399 h 2806"/>
              <a:gd name="T70" fmla="*/ 1405 w 1636"/>
              <a:gd name="T71" fmla="*/ 159 h 2806"/>
              <a:gd name="T72" fmla="*/ 1350 w 1636"/>
              <a:gd name="T73" fmla="*/ 121 h 2806"/>
              <a:gd name="T74" fmla="*/ 1270 w 1636"/>
              <a:gd name="T75" fmla="*/ 175 h 2806"/>
              <a:gd name="T76" fmla="*/ 1243 w 1636"/>
              <a:gd name="T77" fmla="*/ 51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36" h="2806">
                <a:moveTo>
                  <a:pt x="1313" y="33"/>
                </a:moveTo>
                <a:cubicBezTo>
                  <a:pt x="1313" y="33"/>
                  <a:pt x="1417" y="0"/>
                  <a:pt x="1458" y="100"/>
                </a:cubicBezTo>
                <a:cubicBezTo>
                  <a:pt x="1458" y="100"/>
                  <a:pt x="1613" y="272"/>
                  <a:pt x="1630" y="396"/>
                </a:cubicBezTo>
                <a:cubicBezTo>
                  <a:pt x="1630" y="396"/>
                  <a:pt x="1636" y="434"/>
                  <a:pt x="1599" y="454"/>
                </a:cubicBezTo>
                <a:cubicBezTo>
                  <a:pt x="1572" y="469"/>
                  <a:pt x="1534" y="507"/>
                  <a:pt x="1509" y="537"/>
                </a:cubicBezTo>
                <a:cubicBezTo>
                  <a:pt x="1509" y="537"/>
                  <a:pt x="1426" y="641"/>
                  <a:pt x="1276" y="641"/>
                </a:cubicBezTo>
                <a:cubicBezTo>
                  <a:pt x="1276" y="641"/>
                  <a:pt x="1256" y="639"/>
                  <a:pt x="1213" y="737"/>
                </a:cubicBezTo>
                <a:cubicBezTo>
                  <a:pt x="1192" y="787"/>
                  <a:pt x="1133" y="862"/>
                  <a:pt x="1091" y="920"/>
                </a:cubicBezTo>
                <a:cubicBezTo>
                  <a:pt x="1064" y="955"/>
                  <a:pt x="1029" y="1047"/>
                  <a:pt x="1020" y="1075"/>
                </a:cubicBezTo>
                <a:cubicBezTo>
                  <a:pt x="999" y="1135"/>
                  <a:pt x="993" y="1284"/>
                  <a:pt x="1015" y="1326"/>
                </a:cubicBezTo>
                <a:cubicBezTo>
                  <a:pt x="1015" y="1326"/>
                  <a:pt x="1084" y="1489"/>
                  <a:pt x="1102" y="1562"/>
                </a:cubicBezTo>
                <a:cubicBezTo>
                  <a:pt x="1104" y="1566"/>
                  <a:pt x="1136" y="1661"/>
                  <a:pt x="1120" y="1798"/>
                </a:cubicBezTo>
                <a:cubicBezTo>
                  <a:pt x="1118" y="1811"/>
                  <a:pt x="1109" y="1863"/>
                  <a:pt x="1106" y="1894"/>
                </a:cubicBezTo>
                <a:cubicBezTo>
                  <a:pt x="1101" y="1938"/>
                  <a:pt x="1102" y="2029"/>
                  <a:pt x="1119" y="2070"/>
                </a:cubicBezTo>
                <a:cubicBezTo>
                  <a:pt x="1135" y="2110"/>
                  <a:pt x="1184" y="2147"/>
                  <a:pt x="1197" y="2250"/>
                </a:cubicBezTo>
                <a:cubicBezTo>
                  <a:pt x="1211" y="2352"/>
                  <a:pt x="1182" y="2498"/>
                  <a:pt x="1193" y="2586"/>
                </a:cubicBezTo>
                <a:cubicBezTo>
                  <a:pt x="1200" y="2635"/>
                  <a:pt x="1222" y="2705"/>
                  <a:pt x="1316" y="2750"/>
                </a:cubicBezTo>
                <a:cubicBezTo>
                  <a:pt x="1316" y="2750"/>
                  <a:pt x="1406" y="2772"/>
                  <a:pt x="1366" y="2802"/>
                </a:cubicBezTo>
                <a:cubicBezTo>
                  <a:pt x="1366" y="2802"/>
                  <a:pt x="1262" y="2806"/>
                  <a:pt x="1202" y="2784"/>
                </a:cubicBezTo>
                <a:cubicBezTo>
                  <a:pt x="1202" y="2784"/>
                  <a:pt x="1098" y="2792"/>
                  <a:pt x="1085" y="2754"/>
                </a:cubicBezTo>
                <a:cubicBezTo>
                  <a:pt x="1085" y="2754"/>
                  <a:pt x="1085" y="2724"/>
                  <a:pt x="1096" y="2699"/>
                </a:cubicBezTo>
                <a:cubicBezTo>
                  <a:pt x="1096" y="2699"/>
                  <a:pt x="1073" y="2549"/>
                  <a:pt x="999" y="2450"/>
                </a:cubicBezTo>
                <a:cubicBezTo>
                  <a:pt x="946" y="2379"/>
                  <a:pt x="934" y="2349"/>
                  <a:pt x="962" y="2093"/>
                </a:cubicBezTo>
                <a:cubicBezTo>
                  <a:pt x="962" y="2093"/>
                  <a:pt x="877" y="2040"/>
                  <a:pt x="827" y="1847"/>
                </a:cubicBezTo>
                <a:cubicBezTo>
                  <a:pt x="813" y="1791"/>
                  <a:pt x="790" y="1693"/>
                  <a:pt x="772" y="1620"/>
                </a:cubicBezTo>
                <a:cubicBezTo>
                  <a:pt x="772" y="1620"/>
                  <a:pt x="643" y="1892"/>
                  <a:pt x="654" y="2029"/>
                </a:cubicBezTo>
                <a:cubicBezTo>
                  <a:pt x="654" y="2029"/>
                  <a:pt x="715" y="2169"/>
                  <a:pt x="723" y="2222"/>
                </a:cubicBezTo>
                <a:cubicBezTo>
                  <a:pt x="730" y="2268"/>
                  <a:pt x="729" y="2341"/>
                  <a:pt x="710" y="2405"/>
                </a:cubicBezTo>
                <a:cubicBezTo>
                  <a:pt x="690" y="2472"/>
                  <a:pt x="732" y="2627"/>
                  <a:pt x="746" y="2679"/>
                </a:cubicBezTo>
                <a:cubicBezTo>
                  <a:pt x="746" y="2679"/>
                  <a:pt x="779" y="2770"/>
                  <a:pt x="714" y="2768"/>
                </a:cubicBezTo>
                <a:cubicBezTo>
                  <a:pt x="714" y="2768"/>
                  <a:pt x="602" y="2754"/>
                  <a:pt x="566" y="2780"/>
                </a:cubicBezTo>
                <a:cubicBezTo>
                  <a:pt x="566" y="2780"/>
                  <a:pt x="438" y="2796"/>
                  <a:pt x="411" y="2784"/>
                </a:cubicBezTo>
                <a:cubicBezTo>
                  <a:pt x="411" y="2784"/>
                  <a:pt x="369" y="2768"/>
                  <a:pt x="440" y="2736"/>
                </a:cubicBezTo>
                <a:cubicBezTo>
                  <a:pt x="440" y="2736"/>
                  <a:pt x="517" y="2734"/>
                  <a:pt x="544" y="2685"/>
                </a:cubicBezTo>
                <a:cubicBezTo>
                  <a:pt x="544" y="2685"/>
                  <a:pt x="577" y="2645"/>
                  <a:pt x="589" y="2639"/>
                </a:cubicBezTo>
                <a:cubicBezTo>
                  <a:pt x="589" y="2639"/>
                  <a:pt x="542" y="2521"/>
                  <a:pt x="496" y="2351"/>
                </a:cubicBezTo>
                <a:cubicBezTo>
                  <a:pt x="479" y="2285"/>
                  <a:pt x="467" y="2134"/>
                  <a:pt x="456" y="2068"/>
                </a:cubicBezTo>
                <a:cubicBezTo>
                  <a:pt x="450" y="2026"/>
                  <a:pt x="472" y="1928"/>
                  <a:pt x="458" y="1888"/>
                </a:cubicBezTo>
                <a:cubicBezTo>
                  <a:pt x="423" y="1781"/>
                  <a:pt x="369" y="1699"/>
                  <a:pt x="454" y="1441"/>
                </a:cubicBezTo>
                <a:cubicBezTo>
                  <a:pt x="454" y="1441"/>
                  <a:pt x="500" y="1333"/>
                  <a:pt x="526" y="1272"/>
                </a:cubicBezTo>
                <a:cubicBezTo>
                  <a:pt x="561" y="1189"/>
                  <a:pt x="564" y="1038"/>
                  <a:pt x="526" y="915"/>
                </a:cubicBezTo>
                <a:cubicBezTo>
                  <a:pt x="526" y="915"/>
                  <a:pt x="449" y="807"/>
                  <a:pt x="445" y="702"/>
                </a:cubicBezTo>
                <a:cubicBezTo>
                  <a:pt x="445" y="702"/>
                  <a:pt x="454" y="634"/>
                  <a:pt x="344" y="636"/>
                </a:cubicBezTo>
                <a:cubicBezTo>
                  <a:pt x="344" y="636"/>
                  <a:pt x="261" y="654"/>
                  <a:pt x="124" y="527"/>
                </a:cubicBezTo>
                <a:lnTo>
                  <a:pt x="43" y="466"/>
                </a:lnTo>
                <a:cubicBezTo>
                  <a:pt x="43" y="466"/>
                  <a:pt x="0" y="445"/>
                  <a:pt x="45" y="327"/>
                </a:cubicBezTo>
                <a:cubicBezTo>
                  <a:pt x="45" y="327"/>
                  <a:pt x="123" y="179"/>
                  <a:pt x="164" y="136"/>
                </a:cubicBezTo>
                <a:lnTo>
                  <a:pt x="193" y="75"/>
                </a:lnTo>
                <a:cubicBezTo>
                  <a:pt x="193" y="75"/>
                  <a:pt x="219" y="8"/>
                  <a:pt x="330" y="37"/>
                </a:cubicBezTo>
                <a:cubicBezTo>
                  <a:pt x="330" y="37"/>
                  <a:pt x="394" y="47"/>
                  <a:pt x="384" y="85"/>
                </a:cubicBezTo>
                <a:cubicBezTo>
                  <a:pt x="384" y="85"/>
                  <a:pt x="400" y="204"/>
                  <a:pt x="362" y="189"/>
                </a:cubicBezTo>
                <a:cubicBezTo>
                  <a:pt x="362" y="189"/>
                  <a:pt x="344" y="179"/>
                  <a:pt x="339" y="155"/>
                </a:cubicBezTo>
                <a:cubicBezTo>
                  <a:pt x="339" y="155"/>
                  <a:pt x="283" y="152"/>
                  <a:pt x="271" y="136"/>
                </a:cubicBezTo>
                <a:cubicBezTo>
                  <a:pt x="271" y="136"/>
                  <a:pt x="242" y="228"/>
                  <a:pt x="227" y="244"/>
                </a:cubicBezTo>
                <a:cubicBezTo>
                  <a:pt x="227" y="244"/>
                  <a:pt x="241" y="374"/>
                  <a:pt x="229" y="401"/>
                </a:cubicBezTo>
                <a:cubicBezTo>
                  <a:pt x="229" y="401"/>
                  <a:pt x="346" y="340"/>
                  <a:pt x="420" y="446"/>
                </a:cubicBezTo>
                <a:cubicBezTo>
                  <a:pt x="420" y="446"/>
                  <a:pt x="564" y="403"/>
                  <a:pt x="621" y="480"/>
                </a:cubicBezTo>
                <a:cubicBezTo>
                  <a:pt x="621" y="480"/>
                  <a:pt x="719" y="554"/>
                  <a:pt x="735" y="465"/>
                </a:cubicBezTo>
                <a:lnTo>
                  <a:pt x="732" y="412"/>
                </a:lnTo>
                <a:cubicBezTo>
                  <a:pt x="732" y="412"/>
                  <a:pt x="719" y="380"/>
                  <a:pt x="716" y="356"/>
                </a:cubicBezTo>
                <a:cubicBezTo>
                  <a:pt x="716" y="356"/>
                  <a:pt x="691" y="371"/>
                  <a:pt x="683" y="305"/>
                </a:cubicBezTo>
                <a:cubicBezTo>
                  <a:pt x="683" y="305"/>
                  <a:pt x="668" y="262"/>
                  <a:pt x="699" y="269"/>
                </a:cubicBezTo>
                <a:cubicBezTo>
                  <a:pt x="699" y="269"/>
                  <a:pt x="648" y="137"/>
                  <a:pt x="786" y="101"/>
                </a:cubicBezTo>
                <a:cubicBezTo>
                  <a:pt x="786" y="101"/>
                  <a:pt x="966" y="60"/>
                  <a:pt x="950" y="256"/>
                </a:cubicBezTo>
                <a:cubicBezTo>
                  <a:pt x="950" y="256"/>
                  <a:pt x="1015" y="240"/>
                  <a:pt x="950" y="354"/>
                </a:cubicBezTo>
                <a:cubicBezTo>
                  <a:pt x="950" y="354"/>
                  <a:pt x="931" y="350"/>
                  <a:pt x="934" y="359"/>
                </a:cubicBezTo>
                <a:cubicBezTo>
                  <a:pt x="937" y="364"/>
                  <a:pt x="940" y="418"/>
                  <a:pt x="940" y="418"/>
                </a:cubicBezTo>
                <a:cubicBezTo>
                  <a:pt x="940" y="418"/>
                  <a:pt x="945" y="504"/>
                  <a:pt x="1019" y="489"/>
                </a:cubicBezTo>
                <a:cubicBezTo>
                  <a:pt x="1019" y="489"/>
                  <a:pt x="1151" y="397"/>
                  <a:pt x="1215" y="449"/>
                </a:cubicBezTo>
                <a:cubicBezTo>
                  <a:pt x="1215" y="449"/>
                  <a:pt x="1299" y="342"/>
                  <a:pt x="1413" y="399"/>
                </a:cubicBezTo>
                <a:cubicBezTo>
                  <a:pt x="1413" y="399"/>
                  <a:pt x="1449" y="405"/>
                  <a:pt x="1459" y="374"/>
                </a:cubicBezTo>
                <a:cubicBezTo>
                  <a:pt x="1459" y="374"/>
                  <a:pt x="1388" y="316"/>
                  <a:pt x="1405" y="159"/>
                </a:cubicBezTo>
                <a:cubicBezTo>
                  <a:pt x="1405" y="159"/>
                  <a:pt x="1400" y="104"/>
                  <a:pt x="1375" y="117"/>
                </a:cubicBezTo>
                <a:lnTo>
                  <a:pt x="1350" y="121"/>
                </a:lnTo>
                <a:cubicBezTo>
                  <a:pt x="1350" y="121"/>
                  <a:pt x="1344" y="162"/>
                  <a:pt x="1271" y="158"/>
                </a:cubicBezTo>
                <a:cubicBezTo>
                  <a:pt x="1271" y="158"/>
                  <a:pt x="1274" y="172"/>
                  <a:pt x="1270" y="175"/>
                </a:cubicBezTo>
                <a:cubicBezTo>
                  <a:pt x="1259" y="185"/>
                  <a:pt x="1221" y="183"/>
                  <a:pt x="1207" y="175"/>
                </a:cubicBezTo>
                <a:cubicBezTo>
                  <a:pt x="1177" y="158"/>
                  <a:pt x="1174" y="71"/>
                  <a:pt x="1243" y="51"/>
                </a:cubicBezTo>
                <a:lnTo>
                  <a:pt x="1313" y="33"/>
                </a:lnTo>
                <a:close/>
              </a:path>
            </a:pathLst>
          </a:custGeom>
          <a:solidFill>
            <a:schemeClr val="tx1"/>
          </a:solidFill>
          <a:ln>
            <a:noFill/>
          </a:ln>
        </p:spPr>
      </p:sp>
      <p:pic>
        <p:nvPicPr>
          <p:cNvPr id="42" name="图片 41"/>
          <p:cNvPicPr>
            <a:picLocks noChangeAspect="1"/>
          </p:cNvPicPr>
          <p:nvPr/>
        </p:nvPicPr>
        <p:blipFill>
          <a:blip r:embed="rId3">
            <a:alphaModFix amt="85000"/>
          </a:blip>
          <a:stretch>
            <a:fillRect/>
          </a:stretch>
        </p:blipFill>
        <p:spPr>
          <a:xfrm rot="20211968">
            <a:off x="4429636" y="89164"/>
            <a:ext cx="585620" cy="639896"/>
          </a:xfrm>
          <a:prstGeom prst="rect">
            <a:avLst/>
          </a:prstGeom>
        </p:spPr>
      </p:pic>
      <p:pic>
        <p:nvPicPr>
          <p:cNvPr id="44" name="图片 43"/>
          <p:cNvPicPr>
            <a:picLocks noChangeAspect="1"/>
          </p:cNvPicPr>
          <p:nvPr/>
        </p:nvPicPr>
        <p:blipFill>
          <a:blip r:embed="rId3">
            <a:alphaModFix amt="85000"/>
          </a:blip>
          <a:stretch>
            <a:fillRect/>
          </a:stretch>
        </p:blipFill>
        <p:spPr>
          <a:xfrm rot="20211968">
            <a:off x="10931148" y="1277176"/>
            <a:ext cx="585620" cy="639896"/>
          </a:xfrm>
          <a:prstGeom prst="rect">
            <a:avLst/>
          </a:prstGeom>
        </p:spPr>
      </p:pic>
      <p:sp>
        <p:nvSpPr>
          <p:cNvPr id="5" name="圆角矩形 4"/>
          <p:cNvSpPr/>
          <p:nvPr/>
        </p:nvSpPr>
        <p:spPr>
          <a:xfrm>
            <a:off x="205740" y="2275840"/>
            <a:ext cx="4948555" cy="3846195"/>
          </a:xfrm>
          <a:prstGeom prst="roundRect">
            <a:avLst/>
          </a:prstGeom>
          <a:solidFill>
            <a:srgbClr val="E26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17830" y="2744470"/>
            <a:ext cx="4524375" cy="3276600"/>
          </a:xfrm>
          <a:prstGeom prst="rect">
            <a:avLst/>
          </a:prstGeom>
          <a:noFill/>
        </p:spPr>
        <p:txBody>
          <a:bodyPr wrap="square" rtlCol="0">
            <a:spAutoFit/>
          </a:bodyPr>
          <a:lstStyle/>
          <a:p>
            <a:pPr>
              <a:lnSpc>
                <a:spcPct val="150000"/>
              </a:lnSpc>
            </a:pPr>
            <a:r>
              <a:rPr lang="zh-CN" altLang="en-US" dirty="0">
                <a:solidFill>
                  <a:schemeClr val="tx1">
                    <a:lumMod val="85000"/>
                    <a:lumOff val="15000"/>
                  </a:schemeClr>
                </a:solidFill>
                <a:latin typeface="微软雅黑" panose="020B0503020204020204" charset="-122"/>
                <a:ea typeface="微软雅黑" panose="020B0503020204020204" charset="-122"/>
                <a:cs typeface="等线" panose="02010600030101010101" pitchFamily="2" charset="-122"/>
                <a:sym typeface="+mn-ea"/>
              </a:rPr>
              <a:t>爱与陪伴，是最长情的告白，世上最忠诚恒久的感情，莫过于宠物对主人的爱。在养宠群体不断扩大的时下，他们是每一位铲屎官的毛孩子，我们的海阔天空当然少不了毛孩子的陪伴。再这广阔的草地之上，出来自然有他们的一席之地</a:t>
            </a:r>
            <a:endParaRPr lang="zh-CN" altLang="en-US" dirty="0">
              <a:solidFill>
                <a:schemeClr val="tx1">
                  <a:lumMod val="85000"/>
                  <a:lumOff val="15000"/>
                </a:schemeClr>
              </a:solidFill>
              <a:latin typeface="微软雅黑" panose="020B0503020204020204" charset="-122"/>
              <a:ea typeface="微软雅黑" panose="020B0503020204020204" charset="-122"/>
              <a:cs typeface="等线" panose="02010600030101010101" pitchFamily="2" charset="-122"/>
            </a:endParaRPr>
          </a:p>
          <a:p>
            <a:pPr>
              <a:lnSpc>
                <a:spcPct val="150000"/>
              </a:lnSpc>
            </a:pPr>
            <a:endParaRPr lang="zh-CN" altLang="en-US" dirty="0">
              <a:latin typeface="微软雅黑" panose="020B0503020204020204" charset="-122"/>
              <a:ea typeface="微软雅黑" panose="020B0503020204020204" charset="-122"/>
              <a:cs typeface="微软雅黑" panose="020B0503020204020204" charset="-122"/>
            </a:endParaRPr>
          </a:p>
          <a:p>
            <a:endParaRPr lang="zh-CN" altLang="en-US" dirty="0">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4"/>
          <a:stretch>
            <a:fillRect/>
          </a:stretch>
        </p:blipFill>
        <p:spPr>
          <a:xfrm>
            <a:off x="5382895" y="2459990"/>
            <a:ext cx="3116580" cy="1639570"/>
          </a:xfrm>
          <a:prstGeom prst="rect">
            <a:avLst/>
          </a:prstGeom>
        </p:spPr>
      </p:pic>
      <p:pic>
        <p:nvPicPr>
          <p:cNvPr id="6" name="图片 5"/>
          <p:cNvPicPr>
            <a:picLocks noChangeAspect="1"/>
          </p:cNvPicPr>
          <p:nvPr/>
        </p:nvPicPr>
        <p:blipFill>
          <a:blip r:embed="rId5"/>
          <a:stretch>
            <a:fillRect/>
          </a:stretch>
        </p:blipFill>
        <p:spPr>
          <a:xfrm>
            <a:off x="5401310" y="4173220"/>
            <a:ext cx="3098165" cy="1694815"/>
          </a:xfrm>
          <a:prstGeom prst="rect">
            <a:avLst/>
          </a:prstGeom>
        </p:spPr>
      </p:pic>
      <p:pic>
        <p:nvPicPr>
          <p:cNvPr id="7" name="图片 6"/>
          <p:cNvPicPr>
            <a:picLocks noChangeAspect="1"/>
          </p:cNvPicPr>
          <p:nvPr/>
        </p:nvPicPr>
        <p:blipFill>
          <a:blip r:embed="rId6"/>
          <a:stretch>
            <a:fillRect/>
          </a:stretch>
        </p:blipFill>
        <p:spPr>
          <a:xfrm>
            <a:off x="8564245" y="2459990"/>
            <a:ext cx="2854960" cy="1639570"/>
          </a:xfrm>
          <a:prstGeom prst="rect">
            <a:avLst/>
          </a:prstGeom>
        </p:spPr>
      </p:pic>
      <p:pic>
        <p:nvPicPr>
          <p:cNvPr id="8" name="图片 7"/>
          <p:cNvPicPr>
            <a:picLocks noChangeAspect="1"/>
          </p:cNvPicPr>
          <p:nvPr/>
        </p:nvPicPr>
        <p:blipFill>
          <a:blip r:embed="rId7"/>
          <a:stretch>
            <a:fillRect/>
          </a:stretch>
        </p:blipFill>
        <p:spPr>
          <a:xfrm>
            <a:off x="8564245" y="4173220"/>
            <a:ext cx="2867660" cy="16948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E312"/>
        </a:solidFill>
        <a:effectLst/>
      </p:bgPr>
    </p:bg>
    <p:spTree>
      <p:nvGrpSpPr>
        <p:cNvPr id="1" name=""/>
        <p:cNvGrpSpPr/>
        <p:nvPr/>
      </p:nvGrpSpPr>
      <p:grpSpPr>
        <a:xfrm>
          <a:off x="0" y="0"/>
          <a:ext cx="0" cy="0"/>
          <a:chOff x="0" y="0"/>
          <a:chExt cx="0" cy="0"/>
        </a:xfrm>
      </p:grpSpPr>
      <p:pic>
        <p:nvPicPr>
          <p:cNvPr id="46" name="图片 45"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 r="38943" b="15871"/>
          <a:stretch>
            <a:fillRect/>
          </a:stretch>
        </p:blipFill>
        <p:spPr>
          <a:xfrm>
            <a:off x="9879047" y="2744159"/>
            <a:ext cx="2308671" cy="4112565"/>
          </a:xfrm>
          <a:prstGeom prst="rect">
            <a:avLst/>
          </a:prstGeom>
        </p:spPr>
      </p:pic>
      <p:pic>
        <p:nvPicPr>
          <p:cNvPr id="11" name="图片 10" descr="图片包含 室内, 桌子, 躺, 猫&#10;&#10;描述已自动生成"/>
          <p:cNvPicPr>
            <a:picLocks noChangeAspect="1"/>
          </p:cNvPicPr>
          <p:nvPr/>
        </p:nvPicPr>
        <p:blipFill rotWithShape="1">
          <a:blip r:embed="rId2">
            <a:alphaModFix amt="30000"/>
            <a:extLst>
              <a:ext uri="{28A0092B-C50C-407E-A947-70E740481C1C}">
                <a14:useLocalDpi xmlns:a14="http://schemas.microsoft.com/office/drawing/2010/main" val="0"/>
              </a:ext>
            </a:extLst>
          </a:blip>
          <a:srcRect t="5741" b="3550"/>
          <a:stretch>
            <a:fillRect/>
          </a:stretch>
        </p:blipFill>
        <p:spPr>
          <a:xfrm rot="16200000" flipV="1">
            <a:off x="2655502" y="-2656273"/>
            <a:ext cx="6857225" cy="12168781"/>
          </a:xfrm>
          <a:prstGeom prst="rect">
            <a:avLst/>
          </a:prstGeom>
        </p:spPr>
      </p:pic>
      <p:sp>
        <p:nvSpPr>
          <p:cNvPr id="18" name="îṥlîḑé"/>
          <p:cNvSpPr txBox="1"/>
          <p:nvPr/>
        </p:nvSpPr>
        <p:spPr>
          <a:xfrm>
            <a:off x="4612082" y="32356"/>
            <a:ext cx="6807144" cy="1974471"/>
          </a:xfrm>
          <a:prstGeom prst="rect">
            <a:avLst/>
          </a:prstGeom>
          <a:noFill/>
          <a:ln w="117475">
            <a:noFill/>
          </a:ln>
        </p:spPr>
        <p:txBody>
          <a:bodyPr wrap="none" rtlCol="0">
            <a:prstTxWarp prst="textPlain">
              <a:avLst/>
            </a:prstTxWarp>
            <a:spAutoFit/>
          </a:bodyPr>
          <a:lstStyle/>
          <a:p>
            <a:r>
              <a:rPr lang="zh-CN" altLang="en-US" sz="2800" b="1" spc="-150" dirty="0">
                <a:ln>
                  <a:solidFill>
                    <a:schemeClr val="tx1">
                      <a:alpha val="35000"/>
                    </a:schemeClr>
                  </a:solidFill>
                </a:ln>
                <a:noFill/>
                <a:latin typeface="Bebas" pitchFamily="2" charset="0"/>
                <a:cs typeface="Arial" panose="020B0604020202020204" pitchFamily="34" charset="0"/>
              </a:rPr>
              <a:t>创意集市</a:t>
            </a:r>
            <a:endParaRPr lang="zh-CN" altLang="en-US" sz="2800" b="1" spc="-150" dirty="0">
              <a:ln>
                <a:solidFill>
                  <a:schemeClr val="tx1">
                    <a:alpha val="35000"/>
                  </a:schemeClr>
                </a:solidFill>
              </a:ln>
              <a:noFill/>
              <a:latin typeface="Bebas" pitchFamily="2" charset="0"/>
              <a:cs typeface="Arial" panose="020B0604020202020204" pitchFamily="34" charset="0"/>
            </a:endParaRPr>
          </a:p>
        </p:txBody>
      </p:sp>
      <p:sp>
        <p:nvSpPr>
          <p:cNvPr id="12" name="标题 1"/>
          <p:cNvSpPr txBox="1"/>
          <p:nvPr/>
        </p:nvSpPr>
        <p:spPr>
          <a:xfrm>
            <a:off x="1278255" y="680720"/>
            <a:ext cx="4401185" cy="13258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6000" dirty="0">
                <a:latin typeface="造字工房劲黑（非商用）常规体" pitchFamily="50" charset="-122"/>
                <a:ea typeface="造字工房劲黑（非商用）常规体" pitchFamily="50" charset="-122"/>
              </a:rPr>
              <a:t>活动内容</a:t>
            </a:r>
            <a:endParaRPr lang="zh-CN" altLang="en-US" sz="6000" dirty="0">
              <a:latin typeface="造字工房劲黑（非商用）常规体" pitchFamily="50" charset="-122"/>
              <a:ea typeface="造字工房劲黑（非商用）常规体" pitchFamily="50" charset="-122"/>
            </a:endParaRPr>
          </a:p>
        </p:txBody>
      </p:sp>
      <p:sp>
        <p:nvSpPr>
          <p:cNvPr id="23" name="muscular-man-flexing-silhouette_30939"/>
          <p:cNvSpPr>
            <a:spLocks noChangeAspect="1"/>
          </p:cNvSpPr>
          <p:nvPr/>
        </p:nvSpPr>
        <p:spPr bwMode="auto">
          <a:xfrm>
            <a:off x="630720" y="546203"/>
            <a:ext cx="647573" cy="1108995"/>
          </a:xfrm>
          <a:custGeom>
            <a:avLst/>
            <a:gdLst>
              <a:gd name="T0" fmla="*/ 1458 w 1636"/>
              <a:gd name="T1" fmla="*/ 100 h 2806"/>
              <a:gd name="T2" fmla="*/ 1599 w 1636"/>
              <a:gd name="T3" fmla="*/ 454 h 2806"/>
              <a:gd name="T4" fmla="*/ 1276 w 1636"/>
              <a:gd name="T5" fmla="*/ 641 h 2806"/>
              <a:gd name="T6" fmla="*/ 1091 w 1636"/>
              <a:gd name="T7" fmla="*/ 920 h 2806"/>
              <a:gd name="T8" fmla="*/ 1015 w 1636"/>
              <a:gd name="T9" fmla="*/ 1326 h 2806"/>
              <a:gd name="T10" fmla="*/ 1120 w 1636"/>
              <a:gd name="T11" fmla="*/ 1798 h 2806"/>
              <a:gd name="T12" fmla="*/ 1119 w 1636"/>
              <a:gd name="T13" fmla="*/ 2070 h 2806"/>
              <a:gd name="T14" fmla="*/ 1193 w 1636"/>
              <a:gd name="T15" fmla="*/ 2586 h 2806"/>
              <a:gd name="T16" fmla="*/ 1366 w 1636"/>
              <a:gd name="T17" fmla="*/ 2802 h 2806"/>
              <a:gd name="T18" fmla="*/ 1085 w 1636"/>
              <a:gd name="T19" fmla="*/ 2754 h 2806"/>
              <a:gd name="T20" fmla="*/ 999 w 1636"/>
              <a:gd name="T21" fmla="*/ 2450 h 2806"/>
              <a:gd name="T22" fmla="*/ 827 w 1636"/>
              <a:gd name="T23" fmla="*/ 1847 h 2806"/>
              <a:gd name="T24" fmla="*/ 654 w 1636"/>
              <a:gd name="T25" fmla="*/ 2029 h 2806"/>
              <a:gd name="T26" fmla="*/ 710 w 1636"/>
              <a:gd name="T27" fmla="*/ 2405 h 2806"/>
              <a:gd name="T28" fmla="*/ 714 w 1636"/>
              <a:gd name="T29" fmla="*/ 2768 h 2806"/>
              <a:gd name="T30" fmla="*/ 411 w 1636"/>
              <a:gd name="T31" fmla="*/ 2784 h 2806"/>
              <a:gd name="T32" fmla="*/ 544 w 1636"/>
              <a:gd name="T33" fmla="*/ 2685 h 2806"/>
              <a:gd name="T34" fmla="*/ 496 w 1636"/>
              <a:gd name="T35" fmla="*/ 2351 h 2806"/>
              <a:gd name="T36" fmla="*/ 458 w 1636"/>
              <a:gd name="T37" fmla="*/ 1888 h 2806"/>
              <a:gd name="T38" fmla="*/ 526 w 1636"/>
              <a:gd name="T39" fmla="*/ 1272 h 2806"/>
              <a:gd name="T40" fmla="*/ 445 w 1636"/>
              <a:gd name="T41" fmla="*/ 702 h 2806"/>
              <a:gd name="T42" fmla="*/ 124 w 1636"/>
              <a:gd name="T43" fmla="*/ 527 h 2806"/>
              <a:gd name="T44" fmla="*/ 45 w 1636"/>
              <a:gd name="T45" fmla="*/ 327 h 2806"/>
              <a:gd name="T46" fmla="*/ 193 w 1636"/>
              <a:gd name="T47" fmla="*/ 75 h 2806"/>
              <a:gd name="T48" fmla="*/ 384 w 1636"/>
              <a:gd name="T49" fmla="*/ 85 h 2806"/>
              <a:gd name="T50" fmla="*/ 339 w 1636"/>
              <a:gd name="T51" fmla="*/ 155 h 2806"/>
              <a:gd name="T52" fmla="*/ 227 w 1636"/>
              <a:gd name="T53" fmla="*/ 244 h 2806"/>
              <a:gd name="T54" fmla="*/ 420 w 1636"/>
              <a:gd name="T55" fmla="*/ 446 h 2806"/>
              <a:gd name="T56" fmla="*/ 735 w 1636"/>
              <a:gd name="T57" fmla="*/ 465 h 2806"/>
              <a:gd name="T58" fmla="*/ 716 w 1636"/>
              <a:gd name="T59" fmla="*/ 356 h 2806"/>
              <a:gd name="T60" fmla="*/ 699 w 1636"/>
              <a:gd name="T61" fmla="*/ 269 h 2806"/>
              <a:gd name="T62" fmla="*/ 950 w 1636"/>
              <a:gd name="T63" fmla="*/ 256 h 2806"/>
              <a:gd name="T64" fmla="*/ 934 w 1636"/>
              <a:gd name="T65" fmla="*/ 359 h 2806"/>
              <a:gd name="T66" fmla="*/ 1019 w 1636"/>
              <a:gd name="T67" fmla="*/ 489 h 2806"/>
              <a:gd name="T68" fmla="*/ 1413 w 1636"/>
              <a:gd name="T69" fmla="*/ 399 h 2806"/>
              <a:gd name="T70" fmla="*/ 1405 w 1636"/>
              <a:gd name="T71" fmla="*/ 159 h 2806"/>
              <a:gd name="T72" fmla="*/ 1350 w 1636"/>
              <a:gd name="T73" fmla="*/ 121 h 2806"/>
              <a:gd name="T74" fmla="*/ 1270 w 1636"/>
              <a:gd name="T75" fmla="*/ 175 h 2806"/>
              <a:gd name="T76" fmla="*/ 1243 w 1636"/>
              <a:gd name="T77" fmla="*/ 51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36" h="2806">
                <a:moveTo>
                  <a:pt x="1313" y="33"/>
                </a:moveTo>
                <a:cubicBezTo>
                  <a:pt x="1313" y="33"/>
                  <a:pt x="1417" y="0"/>
                  <a:pt x="1458" y="100"/>
                </a:cubicBezTo>
                <a:cubicBezTo>
                  <a:pt x="1458" y="100"/>
                  <a:pt x="1613" y="272"/>
                  <a:pt x="1630" y="396"/>
                </a:cubicBezTo>
                <a:cubicBezTo>
                  <a:pt x="1630" y="396"/>
                  <a:pt x="1636" y="434"/>
                  <a:pt x="1599" y="454"/>
                </a:cubicBezTo>
                <a:cubicBezTo>
                  <a:pt x="1572" y="469"/>
                  <a:pt x="1534" y="507"/>
                  <a:pt x="1509" y="537"/>
                </a:cubicBezTo>
                <a:cubicBezTo>
                  <a:pt x="1509" y="537"/>
                  <a:pt x="1426" y="641"/>
                  <a:pt x="1276" y="641"/>
                </a:cubicBezTo>
                <a:cubicBezTo>
                  <a:pt x="1276" y="641"/>
                  <a:pt x="1256" y="639"/>
                  <a:pt x="1213" y="737"/>
                </a:cubicBezTo>
                <a:cubicBezTo>
                  <a:pt x="1192" y="787"/>
                  <a:pt x="1133" y="862"/>
                  <a:pt x="1091" y="920"/>
                </a:cubicBezTo>
                <a:cubicBezTo>
                  <a:pt x="1064" y="955"/>
                  <a:pt x="1029" y="1047"/>
                  <a:pt x="1020" y="1075"/>
                </a:cubicBezTo>
                <a:cubicBezTo>
                  <a:pt x="999" y="1135"/>
                  <a:pt x="993" y="1284"/>
                  <a:pt x="1015" y="1326"/>
                </a:cubicBezTo>
                <a:cubicBezTo>
                  <a:pt x="1015" y="1326"/>
                  <a:pt x="1084" y="1489"/>
                  <a:pt x="1102" y="1562"/>
                </a:cubicBezTo>
                <a:cubicBezTo>
                  <a:pt x="1104" y="1566"/>
                  <a:pt x="1136" y="1661"/>
                  <a:pt x="1120" y="1798"/>
                </a:cubicBezTo>
                <a:cubicBezTo>
                  <a:pt x="1118" y="1811"/>
                  <a:pt x="1109" y="1863"/>
                  <a:pt x="1106" y="1894"/>
                </a:cubicBezTo>
                <a:cubicBezTo>
                  <a:pt x="1101" y="1938"/>
                  <a:pt x="1102" y="2029"/>
                  <a:pt x="1119" y="2070"/>
                </a:cubicBezTo>
                <a:cubicBezTo>
                  <a:pt x="1135" y="2110"/>
                  <a:pt x="1184" y="2147"/>
                  <a:pt x="1197" y="2250"/>
                </a:cubicBezTo>
                <a:cubicBezTo>
                  <a:pt x="1211" y="2352"/>
                  <a:pt x="1182" y="2498"/>
                  <a:pt x="1193" y="2586"/>
                </a:cubicBezTo>
                <a:cubicBezTo>
                  <a:pt x="1200" y="2635"/>
                  <a:pt x="1222" y="2705"/>
                  <a:pt x="1316" y="2750"/>
                </a:cubicBezTo>
                <a:cubicBezTo>
                  <a:pt x="1316" y="2750"/>
                  <a:pt x="1406" y="2772"/>
                  <a:pt x="1366" y="2802"/>
                </a:cubicBezTo>
                <a:cubicBezTo>
                  <a:pt x="1366" y="2802"/>
                  <a:pt x="1262" y="2806"/>
                  <a:pt x="1202" y="2784"/>
                </a:cubicBezTo>
                <a:cubicBezTo>
                  <a:pt x="1202" y="2784"/>
                  <a:pt x="1098" y="2792"/>
                  <a:pt x="1085" y="2754"/>
                </a:cubicBezTo>
                <a:cubicBezTo>
                  <a:pt x="1085" y="2754"/>
                  <a:pt x="1085" y="2724"/>
                  <a:pt x="1096" y="2699"/>
                </a:cubicBezTo>
                <a:cubicBezTo>
                  <a:pt x="1096" y="2699"/>
                  <a:pt x="1073" y="2549"/>
                  <a:pt x="999" y="2450"/>
                </a:cubicBezTo>
                <a:cubicBezTo>
                  <a:pt x="946" y="2379"/>
                  <a:pt x="934" y="2349"/>
                  <a:pt x="962" y="2093"/>
                </a:cubicBezTo>
                <a:cubicBezTo>
                  <a:pt x="962" y="2093"/>
                  <a:pt x="877" y="2040"/>
                  <a:pt x="827" y="1847"/>
                </a:cubicBezTo>
                <a:cubicBezTo>
                  <a:pt x="813" y="1791"/>
                  <a:pt x="790" y="1693"/>
                  <a:pt x="772" y="1620"/>
                </a:cubicBezTo>
                <a:cubicBezTo>
                  <a:pt x="772" y="1620"/>
                  <a:pt x="643" y="1892"/>
                  <a:pt x="654" y="2029"/>
                </a:cubicBezTo>
                <a:cubicBezTo>
                  <a:pt x="654" y="2029"/>
                  <a:pt x="715" y="2169"/>
                  <a:pt x="723" y="2222"/>
                </a:cubicBezTo>
                <a:cubicBezTo>
                  <a:pt x="730" y="2268"/>
                  <a:pt x="729" y="2341"/>
                  <a:pt x="710" y="2405"/>
                </a:cubicBezTo>
                <a:cubicBezTo>
                  <a:pt x="690" y="2472"/>
                  <a:pt x="732" y="2627"/>
                  <a:pt x="746" y="2679"/>
                </a:cubicBezTo>
                <a:cubicBezTo>
                  <a:pt x="746" y="2679"/>
                  <a:pt x="779" y="2770"/>
                  <a:pt x="714" y="2768"/>
                </a:cubicBezTo>
                <a:cubicBezTo>
                  <a:pt x="714" y="2768"/>
                  <a:pt x="602" y="2754"/>
                  <a:pt x="566" y="2780"/>
                </a:cubicBezTo>
                <a:cubicBezTo>
                  <a:pt x="566" y="2780"/>
                  <a:pt x="438" y="2796"/>
                  <a:pt x="411" y="2784"/>
                </a:cubicBezTo>
                <a:cubicBezTo>
                  <a:pt x="411" y="2784"/>
                  <a:pt x="369" y="2768"/>
                  <a:pt x="440" y="2736"/>
                </a:cubicBezTo>
                <a:cubicBezTo>
                  <a:pt x="440" y="2736"/>
                  <a:pt x="517" y="2734"/>
                  <a:pt x="544" y="2685"/>
                </a:cubicBezTo>
                <a:cubicBezTo>
                  <a:pt x="544" y="2685"/>
                  <a:pt x="577" y="2645"/>
                  <a:pt x="589" y="2639"/>
                </a:cubicBezTo>
                <a:cubicBezTo>
                  <a:pt x="589" y="2639"/>
                  <a:pt x="542" y="2521"/>
                  <a:pt x="496" y="2351"/>
                </a:cubicBezTo>
                <a:cubicBezTo>
                  <a:pt x="479" y="2285"/>
                  <a:pt x="467" y="2134"/>
                  <a:pt x="456" y="2068"/>
                </a:cubicBezTo>
                <a:cubicBezTo>
                  <a:pt x="450" y="2026"/>
                  <a:pt x="472" y="1928"/>
                  <a:pt x="458" y="1888"/>
                </a:cubicBezTo>
                <a:cubicBezTo>
                  <a:pt x="423" y="1781"/>
                  <a:pt x="369" y="1699"/>
                  <a:pt x="454" y="1441"/>
                </a:cubicBezTo>
                <a:cubicBezTo>
                  <a:pt x="454" y="1441"/>
                  <a:pt x="500" y="1333"/>
                  <a:pt x="526" y="1272"/>
                </a:cubicBezTo>
                <a:cubicBezTo>
                  <a:pt x="561" y="1189"/>
                  <a:pt x="564" y="1038"/>
                  <a:pt x="526" y="915"/>
                </a:cubicBezTo>
                <a:cubicBezTo>
                  <a:pt x="526" y="915"/>
                  <a:pt x="449" y="807"/>
                  <a:pt x="445" y="702"/>
                </a:cubicBezTo>
                <a:cubicBezTo>
                  <a:pt x="445" y="702"/>
                  <a:pt x="454" y="634"/>
                  <a:pt x="344" y="636"/>
                </a:cubicBezTo>
                <a:cubicBezTo>
                  <a:pt x="344" y="636"/>
                  <a:pt x="261" y="654"/>
                  <a:pt x="124" y="527"/>
                </a:cubicBezTo>
                <a:lnTo>
                  <a:pt x="43" y="466"/>
                </a:lnTo>
                <a:cubicBezTo>
                  <a:pt x="43" y="466"/>
                  <a:pt x="0" y="445"/>
                  <a:pt x="45" y="327"/>
                </a:cubicBezTo>
                <a:cubicBezTo>
                  <a:pt x="45" y="327"/>
                  <a:pt x="123" y="179"/>
                  <a:pt x="164" y="136"/>
                </a:cubicBezTo>
                <a:lnTo>
                  <a:pt x="193" y="75"/>
                </a:lnTo>
                <a:cubicBezTo>
                  <a:pt x="193" y="75"/>
                  <a:pt x="219" y="8"/>
                  <a:pt x="330" y="37"/>
                </a:cubicBezTo>
                <a:cubicBezTo>
                  <a:pt x="330" y="37"/>
                  <a:pt x="394" y="47"/>
                  <a:pt x="384" y="85"/>
                </a:cubicBezTo>
                <a:cubicBezTo>
                  <a:pt x="384" y="85"/>
                  <a:pt x="400" y="204"/>
                  <a:pt x="362" y="189"/>
                </a:cubicBezTo>
                <a:cubicBezTo>
                  <a:pt x="362" y="189"/>
                  <a:pt x="344" y="179"/>
                  <a:pt x="339" y="155"/>
                </a:cubicBezTo>
                <a:cubicBezTo>
                  <a:pt x="339" y="155"/>
                  <a:pt x="283" y="152"/>
                  <a:pt x="271" y="136"/>
                </a:cubicBezTo>
                <a:cubicBezTo>
                  <a:pt x="271" y="136"/>
                  <a:pt x="242" y="228"/>
                  <a:pt x="227" y="244"/>
                </a:cubicBezTo>
                <a:cubicBezTo>
                  <a:pt x="227" y="244"/>
                  <a:pt x="241" y="374"/>
                  <a:pt x="229" y="401"/>
                </a:cubicBezTo>
                <a:cubicBezTo>
                  <a:pt x="229" y="401"/>
                  <a:pt x="346" y="340"/>
                  <a:pt x="420" y="446"/>
                </a:cubicBezTo>
                <a:cubicBezTo>
                  <a:pt x="420" y="446"/>
                  <a:pt x="564" y="403"/>
                  <a:pt x="621" y="480"/>
                </a:cubicBezTo>
                <a:cubicBezTo>
                  <a:pt x="621" y="480"/>
                  <a:pt x="719" y="554"/>
                  <a:pt x="735" y="465"/>
                </a:cubicBezTo>
                <a:lnTo>
                  <a:pt x="732" y="412"/>
                </a:lnTo>
                <a:cubicBezTo>
                  <a:pt x="732" y="412"/>
                  <a:pt x="719" y="380"/>
                  <a:pt x="716" y="356"/>
                </a:cubicBezTo>
                <a:cubicBezTo>
                  <a:pt x="716" y="356"/>
                  <a:pt x="691" y="371"/>
                  <a:pt x="683" y="305"/>
                </a:cubicBezTo>
                <a:cubicBezTo>
                  <a:pt x="683" y="305"/>
                  <a:pt x="668" y="262"/>
                  <a:pt x="699" y="269"/>
                </a:cubicBezTo>
                <a:cubicBezTo>
                  <a:pt x="699" y="269"/>
                  <a:pt x="648" y="137"/>
                  <a:pt x="786" y="101"/>
                </a:cubicBezTo>
                <a:cubicBezTo>
                  <a:pt x="786" y="101"/>
                  <a:pt x="966" y="60"/>
                  <a:pt x="950" y="256"/>
                </a:cubicBezTo>
                <a:cubicBezTo>
                  <a:pt x="950" y="256"/>
                  <a:pt x="1015" y="240"/>
                  <a:pt x="950" y="354"/>
                </a:cubicBezTo>
                <a:cubicBezTo>
                  <a:pt x="950" y="354"/>
                  <a:pt x="931" y="350"/>
                  <a:pt x="934" y="359"/>
                </a:cubicBezTo>
                <a:cubicBezTo>
                  <a:pt x="937" y="364"/>
                  <a:pt x="940" y="418"/>
                  <a:pt x="940" y="418"/>
                </a:cubicBezTo>
                <a:cubicBezTo>
                  <a:pt x="940" y="418"/>
                  <a:pt x="945" y="504"/>
                  <a:pt x="1019" y="489"/>
                </a:cubicBezTo>
                <a:cubicBezTo>
                  <a:pt x="1019" y="489"/>
                  <a:pt x="1151" y="397"/>
                  <a:pt x="1215" y="449"/>
                </a:cubicBezTo>
                <a:cubicBezTo>
                  <a:pt x="1215" y="449"/>
                  <a:pt x="1299" y="342"/>
                  <a:pt x="1413" y="399"/>
                </a:cubicBezTo>
                <a:cubicBezTo>
                  <a:pt x="1413" y="399"/>
                  <a:pt x="1449" y="405"/>
                  <a:pt x="1459" y="374"/>
                </a:cubicBezTo>
                <a:cubicBezTo>
                  <a:pt x="1459" y="374"/>
                  <a:pt x="1388" y="316"/>
                  <a:pt x="1405" y="159"/>
                </a:cubicBezTo>
                <a:cubicBezTo>
                  <a:pt x="1405" y="159"/>
                  <a:pt x="1400" y="104"/>
                  <a:pt x="1375" y="117"/>
                </a:cubicBezTo>
                <a:lnTo>
                  <a:pt x="1350" y="121"/>
                </a:lnTo>
                <a:cubicBezTo>
                  <a:pt x="1350" y="121"/>
                  <a:pt x="1344" y="162"/>
                  <a:pt x="1271" y="158"/>
                </a:cubicBezTo>
                <a:cubicBezTo>
                  <a:pt x="1271" y="158"/>
                  <a:pt x="1274" y="172"/>
                  <a:pt x="1270" y="175"/>
                </a:cubicBezTo>
                <a:cubicBezTo>
                  <a:pt x="1259" y="185"/>
                  <a:pt x="1221" y="183"/>
                  <a:pt x="1207" y="175"/>
                </a:cubicBezTo>
                <a:cubicBezTo>
                  <a:pt x="1177" y="158"/>
                  <a:pt x="1174" y="71"/>
                  <a:pt x="1243" y="51"/>
                </a:cubicBezTo>
                <a:lnTo>
                  <a:pt x="1313" y="33"/>
                </a:lnTo>
                <a:close/>
              </a:path>
            </a:pathLst>
          </a:custGeom>
          <a:solidFill>
            <a:schemeClr val="tx1"/>
          </a:solidFill>
          <a:ln>
            <a:noFill/>
          </a:ln>
        </p:spPr>
      </p:sp>
      <p:pic>
        <p:nvPicPr>
          <p:cNvPr id="42" name="图片 41"/>
          <p:cNvPicPr>
            <a:picLocks noChangeAspect="1"/>
          </p:cNvPicPr>
          <p:nvPr/>
        </p:nvPicPr>
        <p:blipFill>
          <a:blip r:embed="rId3">
            <a:alphaModFix amt="85000"/>
          </a:blip>
          <a:stretch>
            <a:fillRect/>
          </a:stretch>
        </p:blipFill>
        <p:spPr>
          <a:xfrm rot="20211968">
            <a:off x="4429636" y="89164"/>
            <a:ext cx="585620" cy="639896"/>
          </a:xfrm>
          <a:prstGeom prst="rect">
            <a:avLst/>
          </a:prstGeom>
        </p:spPr>
      </p:pic>
      <p:pic>
        <p:nvPicPr>
          <p:cNvPr id="44" name="图片 43"/>
          <p:cNvPicPr>
            <a:picLocks noChangeAspect="1"/>
          </p:cNvPicPr>
          <p:nvPr/>
        </p:nvPicPr>
        <p:blipFill>
          <a:blip r:embed="rId3">
            <a:alphaModFix amt="85000"/>
          </a:blip>
          <a:stretch>
            <a:fillRect/>
          </a:stretch>
        </p:blipFill>
        <p:spPr>
          <a:xfrm rot="20211968">
            <a:off x="10931148" y="1277176"/>
            <a:ext cx="585620" cy="639896"/>
          </a:xfrm>
          <a:prstGeom prst="rect">
            <a:avLst/>
          </a:prstGeom>
        </p:spPr>
      </p:pic>
      <p:sp>
        <p:nvSpPr>
          <p:cNvPr id="5" name="圆角矩形 4"/>
          <p:cNvSpPr/>
          <p:nvPr/>
        </p:nvSpPr>
        <p:spPr>
          <a:xfrm>
            <a:off x="991870" y="2098675"/>
            <a:ext cx="10184130" cy="967105"/>
          </a:xfrm>
          <a:prstGeom prst="roundRect">
            <a:avLst/>
          </a:prstGeom>
          <a:solidFill>
            <a:srgbClr val="047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222375" y="2184400"/>
            <a:ext cx="9722485" cy="727710"/>
          </a:xfrm>
          <a:prstGeom prst="rect">
            <a:avLst/>
          </a:prstGeom>
          <a:noFill/>
        </p:spPr>
        <p:txBody>
          <a:bodyPr wrap="square" rtlCol="0">
            <a:spAutoFit/>
          </a:bodyPr>
          <a:lstStyle/>
          <a:p>
            <a:pPr>
              <a:lnSpc>
                <a:spcPct val="130000"/>
              </a:lnSpc>
            </a:pPr>
            <a:r>
              <a:rPr lang="zh-CN" altLang="en-US">
                <a:solidFill>
                  <a:schemeClr val="bg1"/>
                </a:solidFill>
                <a:latin typeface="微软雅黑" panose="020B0503020204020204" charset="-122"/>
                <a:ea typeface="微软雅黑" panose="020B0503020204020204" charset="-122"/>
                <a:cs typeface="微软雅黑" panose="020B0503020204020204" charset="-122"/>
              </a:rPr>
              <a:t>草地、帐篷、琳琅满目的创意商品，最别出心裁的野外草地集市，带给你冬日的小确幸</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a:p>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4"/>
          <a:stretch>
            <a:fillRect/>
          </a:stretch>
        </p:blipFill>
        <p:spPr>
          <a:xfrm>
            <a:off x="991870" y="3200400"/>
            <a:ext cx="5067300" cy="3200400"/>
          </a:xfrm>
          <a:prstGeom prst="rect">
            <a:avLst/>
          </a:prstGeom>
        </p:spPr>
      </p:pic>
      <p:pic>
        <p:nvPicPr>
          <p:cNvPr id="7" name="图片 6"/>
          <p:cNvPicPr>
            <a:picLocks noChangeAspect="1"/>
          </p:cNvPicPr>
          <p:nvPr/>
        </p:nvPicPr>
        <p:blipFill>
          <a:blip r:embed="rId5"/>
          <a:stretch>
            <a:fillRect/>
          </a:stretch>
        </p:blipFill>
        <p:spPr>
          <a:xfrm>
            <a:off x="6339840" y="3200400"/>
            <a:ext cx="4762500" cy="3200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tags/tag1.xml><?xml version="1.0" encoding="utf-8"?>
<p:tagLst xmlns:p="http://schemas.openxmlformats.org/presentationml/2006/main">
  <p:tag name="ISLIDE.ICON" val="#23107;#113300;#65788;#66683;"/>
</p:tagLst>
</file>

<file path=ppt/tags/tag2.xml><?xml version="1.0" encoding="utf-8"?>
<p:tagLst xmlns:p="http://schemas.openxmlformats.org/presentationml/2006/main">
  <p:tag name="ISLIDE.ICON" val="#114475;#92847;"/>
</p:tagLst>
</file>

<file path=ppt/tags/tag3.xml><?xml version="1.0" encoding="utf-8"?>
<p:tagLst xmlns:p="http://schemas.openxmlformats.org/presentationml/2006/main">
  <p:tag name="KSO_WM_UNIT_PLACING_PICTURE_USER_VIEWPORT" val="{&quot;height&quot;:11547,&quot;width&quot;:5745}"/>
</p:tagLst>
</file>

<file path=ppt/tags/tag4.xml><?xml version="1.0" encoding="utf-8"?>
<p:tagLst xmlns:p="http://schemas.openxmlformats.org/presentationml/2006/main">
  <p:tag name="ISLIDE.ICON" val="#114475;#92847;"/>
</p:tagLst>
</file>

<file path=ppt/tags/tag5.xml><?xml version="1.0" encoding="utf-8"?>
<p:tagLst xmlns:p="http://schemas.openxmlformats.org/presentationml/2006/main">
  <p:tag name="ISLIDE.ICON" val="#114475;#92847;"/>
</p:tagLst>
</file>

<file path=ppt/tags/tag6.xml><?xml version="1.0" encoding="utf-8"?>
<p:tagLst xmlns:p="http://schemas.openxmlformats.org/presentationml/2006/main">
  <p:tag name="ISLIDE.ICON" val="#114475;#92847;"/>
</p:tagLst>
</file>

<file path=ppt/tags/tag7.xml><?xml version="1.0" encoding="utf-8"?>
<p:tagLst xmlns:p="http://schemas.openxmlformats.org/presentationml/2006/main">
  <p:tag name="ISLIDE.ICON" val="#114475;#92847;"/>
</p:tagLst>
</file>

<file path=ppt/tags/tag8.xml><?xml version="1.0" encoding="utf-8"?>
<p:tagLst xmlns:p="http://schemas.openxmlformats.org/presentationml/2006/main">
  <p:tag name="KSO_WPP_MARK_KEY" val="1f40eb94-5177-4f3d-94d6-1d15514b48b0"/>
  <p:tag name="COMMONDATA" val="eyJoZGlkIjoiYTZmNjcyMWQ4NWZkZGVmNGIzZDY5ZmY0ODc1ODExYWE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3098</Words>
  <PresentationFormat>宽屏</PresentationFormat>
  <Paragraphs>330</Paragraphs>
  <Slides>35</Slides>
  <Notes>35</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35</vt:i4>
      </vt:variant>
    </vt:vector>
  </HeadingPairs>
  <TitlesOfParts>
    <vt:vector size="60" baseType="lpstr">
      <vt:lpstr>Arial</vt:lpstr>
      <vt:lpstr>宋体</vt:lpstr>
      <vt:lpstr>Wingdings</vt:lpstr>
      <vt:lpstr>Hiragino Sans GB W6</vt:lpstr>
      <vt:lpstr>Phosphate Inline</vt:lpstr>
      <vt:lpstr>Lantinghei SC Extralight</vt:lpstr>
      <vt:lpstr>Bahnschrift</vt:lpstr>
      <vt:lpstr>Hiragino Sans GB W3</vt:lpstr>
      <vt:lpstr>造字工房劲黑（非商用）常规体</vt:lpstr>
      <vt:lpstr>黑体</vt:lpstr>
      <vt:lpstr>喜鹊在山林体</vt:lpstr>
      <vt:lpstr>思源黑体 CN Light</vt:lpstr>
      <vt:lpstr>微软雅黑</vt:lpstr>
      <vt:lpstr>Bebas</vt:lpstr>
      <vt:lpstr>Segoe Print</vt:lpstr>
      <vt:lpstr>等线</vt:lpstr>
      <vt:lpstr>Yu Gothic UI</vt:lpstr>
      <vt:lpstr>Arial Unicode MS</vt:lpstr>
      <vt:lpstr>等线 Light</vt:lpstr>
      <vt:lpstr>庞门正道标题体</vt:lpstr>
      <vt:lpstr>Wingdings</vt:lpstr>
      <vt:lpstr>Calibri</vt:lpstr>
      <vt:lpstr>阿里巴巴普惠体 B</vt:lpstr>
      <vt:lpstr>Office 主题​​</vt:lpstr>
      <vt:lpstr>Office 主题​​</vt:lpstr>
      <vt:lpstr>PowerPoint 演示文稿</vt:lpstr>
      <vt:lpstr>‘浪潮运动’</vt:lpstr>
      <vt:lpstr>PowerPoint 演示文稿</vt:lpstr>
      <vt:lpstr>PowerPoint 演示文稿</vt:lpstr>
      <vt:lpstr>策划导向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细节拓展</vt:lpstr>
      <vt:lpstr>细节拓展</vt:lpstr>
      <vt:lpstr>细节拓展</vt:lpstr>
      <vt:lpstr>细节拓展</vt:lpstr>
      <vt:lpstr>细节拓展</vt:lpstr>
      <vt:lpstr>细节拓展</vt:lpstr>
      <vt:lpstr>细节拓展</vt:lpstr>
      <vt:lpstr>细节拓展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2022-11-15T08:31:00Z</dcterms:created>
  <dcterms:modified xsi:type="dcterms:W3CDTF">2023-02-11T14:18:39Z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F17C3ED34607960F1EDD716327AE4500</vt:lpwstr>
  </property>
  <property fmtid="{D5CDD505-2E9C-101B-9397-08002B2CF9AE}" pid="3" name="KSOProductBuildVer">
    <vt:lpwstr>2052-11.1.0.13703</vt:lpwstr>
  </property>
</Properties>
</file>