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12192000" cy="6858000"/>
  <p:custDataLst>
    <p:tags r:id="rId5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howGuides="1">
      <p:cViewPr>
        <p:scale>
          <a:sx n="75" d="100"/>
          <a:sy n="75" d="100"/>
        </p:scale>
        <p:origin x="999" y="7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gs" Target="tags/tag6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810511"/>
            <a:ext cx="12192000" cy="3447415"/>
          </a:xfrm>
          <a:custGeom>
            <a:avLst/>
            <a:gdLst/>
            <a:ahLst/>
            <a:cxnLst/>
            <a:rect l="l" t="t" r="r" b="b"/>
            <a:pathLst>
              <a:path w="12192000" h="3447415">
                <a:moveTo>
                  <a:pt x="0" y="0"/>
                </a:moveTo>
                <a:lnTo>
                  <a:pt x="0" y="3447288"/>
                </a:lnTo>
                <a:lnTo>
                  <a:pt x="12191999" y="3447288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1866D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804161"/>
            <a:ext cx="12192000" cy="3460115"/>
          </a:xfrm>
          <a:custGeom>
            <a:avLst/>
            <a:gdLst/>
            <a:ahLst/>
            <a:cxnLst/>
            <a:rect l="l" t="t" r="r" b="b"/>
            <a:pathLst>
              <a:path w="12192000" h="3460115">
                <a:moveTo>
                  <a:pt x="12191987" y="3447288"/>
                </a:moveTo>
                <a:lnTo>
                  <a:pt x="0" y="3447288"/>
                </a:lnTo>
                <a:lnTo>
                  <a:pt x="0" y="3459988"/>
                </a:lnTo>
                <a:lnTo>
                  <a:pt x="12191987" y="3459988"/>
                </a:lnTo>
                <a:lnTo>
                  <a:pt x="12191987" y="3447288"/>
                </a:lnTo>
                <a:close/>
              </a:path>
              <a:path w="12192000" h="3460115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755641" y="3620261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>
                <a:moveTo>
                  <a:pt x="0" y="0"/>
                </a:moveTo>
                <a:lnTo>
                  <a:pt x="884047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4082" y="653542"/>
            <a:ext cx="732383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21"/>
            <a:ext cx="12191999" cy="68564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0123" y="292608"/>
            <a:ext cx="11620500" cy="6273165"/>
          </a:xfrm>
          <a:custGeom>
            <a:avLst/>
            <a:gdLst/>
            <a:ahLst/>
            <a:cxnLst/>
            <a:rect l="l" t="t" r="r" b="b"/>
            <a:pathLst>
              <a:path w="11620500" h="6273165">
                <a:moveTo>
                  <a:pt x="11620500" y="0"/>
                </a:moveTo>
                <a:lnTo>
                  <a:pt x="0" y="0"/>
                </a:lnTo>
                <a:lnTo>
                  <a:pt x="0" y="6272784"/>
                </a:lnTo>
                <a:lnTo>
                  <a:pt x="11620500" y="6272784"/>
                </a:lnTo>
                <a:lnTo>
                  <a:pt x="11620500" y="0"/>
                </a:lnTo>
                <a:close/>
              </a:path>
            </a:pathLst>
          </a:custGeom>
          <a:solidFill>
            <a:srgbClr val="99B49D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28827" y="46024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504444" y="0"/>
                </a:moveTo>
                <a:lnTo>
                  <a:pt x="0" y="0"/>
                </a:lnTo>
                <a:lnTo>
                  <a:pt x="0" y="504443"/>
                </a:lnTo>
                <a:lnTo>
                  <a:pt x="504444" y="504443"/>
                </a:lnTo>
                <a:lnTo>
                  <a:pt x="504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1603" y="5437632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13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5035" y="926972"/>
            <a:ext cx="277050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116" y="1367129"/>
            <a:ext cx="10471150" cy="477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jpeg"/><Relationship Id="rId1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1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pn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508"/>
            <a:chOff x="0" y="0"/>
            <a:chExt cx="12192000" cy="6858508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554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3698"/>
              <a:ext cx="6710680" cy="6464300"/>
            </a:xfrm>
            <a:custGeom>
              <a:avLst/>
              <a:gdLst/>
              <a:ahLst/>
              <a:cxnLst/>
              <a:rect l="l" t="t" r="r" b="b"/>
              <a:pathLst>
                <a:path w="6710680" h="6464300">
                  <a:moveTo>
                    <a:pt x="3752589" y="101600"/>
                  </a:moveTo>
                  <a:lnTo>
                    <a:pt x="1976114" y="101600"/>
                  </a:lnTo>
                  <a:lnTo>
                    <a:pt x="1622774" y="203200"/>
                  </a:lnTo>
                  <a:lnTo>
                    <a:pt x="1579611" y="228600"/>
                  </a:lnTo>
                  <a:lnTo>
                    <a:pt x="1451548" y="266700"/>
                  </a:lnTo>
                  <a:lnTo>
                    <a:pt x="1409346" y="292100"/>
                  </a:lnTo>
                  <a:lnTo>
                    <a:pt x="1367392" y="304800"/>
                  </a:lnTo>
                  <a:lnTo>
                    <a:pt x="1325691" y="330200"/>
                  </a:lnTo>
                  <a:lnTo>
                    <a:pt x="1243059" y="355600"/>
                  </a:lnTo>
                  <a:lnTo>
                    <a:pt x="1161476" y="406400"/>
                  </a:lnTo>
                  <a:lnTo>
                    <a:pt x="1121087" y="419100"/>
                  </a:lnTo>
                  <a:lnTo>
                    <a:pt x="1080970" y="444500"/>
                  </a:lnTo>
                  <a:lnTo>
                    <a:pt x="1041130" y="457200"/>
                  </a:lnTo>
                  <a:lnTo>
                    <a:pt x="923301" y="533400"/>
                  </a:lnTo>
                  <a:lnTo>
                    <a:pt x="884600" y="546100"/>
                  </a:lnTo>
                  <a:lnTo>
                    <a:pt x="846192" y="571500"/>
                  </a:lnTo>
                  <a:lnTo>
                    <a:pt x="732764" y="647700"/>
                  </a:lnTo>
                  <a:lnTo>
                    <a:pt x="622100" y="723900"/>
                  </a:lnTo>
                  <a:lnTo>
                    <a:pt x="514294" y="800100"/>
                  </a:lnTo>
                  <a:lnTo>
                    <a:pt x="479010" y="838200"/>
                  </a:lnTo>
                  <a:lnTo>
                    <a:pt x="444057" y="863600"/>
                  </a:lnTo>
                  <a:lnTo>
                    <a:pt x="375159" y="914400"/>
                  </a:lnTo>
                  <a:lnTo>
                    <a:pt x="341220" y="952500"/>
                  </a:lnTo>
                  <a:lnTo>
                    <a:pt x="274382" y="1003300"/>
                  </a:lnTo>
                  <a:lnTo>
                    <a:pt x="241489" y="1041400"/>
                  </a:lnTo>
                  <a:lnTo>
                    <a:pt x="208951" y="1066800"/>
                  </a:lnTo>
                  <a:lnTo>
                    <a:pt x="176772" y="1104900"/>
                  </a:lnTo>
                  <a:lnTo>
                    <a:pt x="144956" y="1130300"/>
                  </a:lnTo>
                  <a:lnTo>
                    <a:pt x="113505" y="1168400"/>
                  </a:lnTo>
                  <a:lnTo>
                    <a:pt x="82423" y="1193800"/>
                  </a:lnTo>
                  <a:lnTo>
                    <a:pt x="51714" y="1231900"/>
                  </a:lnTo>
                  <a:lnTo>
                    <a:pt x="21381" y="1257300"/>
                  </a:lnTo>
                  <a:lnTo>
                    <a:pt x="0" y="1282700"/>
                  </a:lnTo>
                  <a:lnTo>
                    <a:pt x="0" y="6413500"/>
                  </a:lnTo>
                  <a:lnTo>
                    <a:pt x="21381" y="6438900"/>
                  </a:lnTo>
                  <a:lnTo>
                    <a:pt x="49545" y="6464300"/>
                  </a:lnTo>
                  <a:lnTo>
                    <a:pt x="5679157" y="6464300"/>
                  </a:lnTo>
                  <a:lnTo>
                    <a:pt x="5707321" y="6438900"/>
                  </a:lnTo>
                  <a:lnTo>
                    <a:pt x="5737275" y="6400800"/>
                  </a:lnTo>
                  <a:lnTo>
                    <a:pt x="5766846" y="6375400"/>
                  </a:lnTo>
                  <a:lnTo>
                    <a:pt x="5796031" y="6337300"/>
                  </a:lnTo>
                  <a:lnTo>
                    <a:pt x="5824825" y="6299200"/>
                  </a:lnTo>
                  <a:lnTo>
                    <a:pt x="5853227" y="6273800"/>
                  </a:lnTo>
                  <a:lnTo>
                    <a:pt x="5881232" y="6235700"/>
                  </a:lnTo>
                  <a:lnTo>
                    <a:pt x="5908837" y="6197600"/>
                  </a:lnTo>
                  <a:lnTo>
                    <a:pt x="5936038" y="6159500"/>
                  </a:lnTo>
                  <a:lnTo>
                    <a:pt x="5962832" y="6134100"/>
                  </a:lnTo>
                  <a:lnTo>
                    <a:pt x="5989216" y="6096000"/>
                  </a:lnTo>
                  <a:lnTo>
                    <a:pt x="6015186" y="6057900"/>
                  </a:lnTo>
                  <a:lnTo>
                    <a:pt x="6040739" y="6019800"/>
                  </a:lnTo>
                  <a:lnTo>
                    <a:pt x="6065870" y="5981700"/>
                  </a:lnTo>
                  <a:lnTo>
                    <a:pt x="6090578" y="5943600"/>
                  </a:lnTo>
                  <a:lnTo>
                    <a:pt x="6114858" y="5905500"/>
                  </a:lnTo>
                  <a:lnTo>
                    <a:pt x="6138707" y="5867400"/>
                  </a:lnTo>
                  <a:lnTo>
                    <a:pt x="6162121" y="5829300"/>
                  </a:lnTo>
                  <a:lnTo>
                    <a:pt x="6185097" y="5791200"/>
                  </a:lnTo>
                  <a:lnTo>
                    <a:pt x="6207632" y="5753100"/>
                  </a:lnTo>
                  <a:lnTo>
                    <a:pt x="6229722" y="5715000"/>
                  </a:lnTo>
                  <a:lnTo>
                    <a:pt x="6251363" y="5676900"/>
                  </a:lnTo>
                  <a:lnTo>
                    <a:pt x="6272553" y="5638800"/>
                  </a:lnTo>
                  <a:lnTo>
                    <a:pt x="6293288" y="5588000"/>
                  </a:lnTo>
                  <a:lnTo>
                    <a:pt x="6313564" y="5549900"/>
                  </a:lnTo>
                  <a:lnTo>
                    <a:pt x="6333378" y="5511800"/>
                  </a:lnTo>
                  <a:lnTo>
                    <a:pt x="6352726" y="5473700"/>
                  </a:lnTo>
                  <a:lnTo>
                    <a:pt x="6371605" y="5435600"/>
                  </a:lnTo>
                  <a:lnTo>
                    <a:pt x="6390012" y="5384800"/>
                  </a:lnTo>
                  <a:lnTo>
                    <a:pt x="6407943" y="5346700"/>
                  </a:lnTo>
                  <a:lnTo>
                    <a:pt x="6425395" y="5308600"/>
                  </a:lnTo>
                  <a:lnTo>
                    <a:pt x="6442364" y="5257800"/>
                  </a:lnTo>
                  <a:lnTo>
                    <a:pt x="6458847" y="5219700"/>
                  </a:lnTo>
                  <a:lnTo>
                    <a:pt x="6474840" y="5181600"/>
                  </a:lnTo>
                  <a:lnTo>
                    <a:pt x="6490340" y="5130800"/>
                  </a:lnTo>
                  <a:lnTo>
                    <a:pt x="6505343" y="5092700"/>
                  </a:lnTo>
                  <a:lnTo>
                    <a:pt x="6519847" y="5054600"/>
                  </a:lnTo>
                  <a:lnTo>
                    <a:pt x="6533847" y="5003800"/>
                  </a:lnTo>
                  <a:lnTo>
                    <a:pt x="6547341" y="4965700"/>
                  </a:lnTo>
                  <a:lnTo>
                    <a:pt x="6560324" y="4914900"/>
                  </a:lnTo>
                  <a:lnTo>
                    <a:pt x="6572793" y="4876800"/>
                  </a:lnTo>
                  <a:lnTo>
                    <a:pt x="6584745" y="4826000"/>
                  </a:lnTo>
                  <a:lnTo>
                    <a:pt x="6596176" y="4787900"/>
                  </a:lnTo>
                  <a:lnTo>
                    <a:pt x="6607084" y="4737100"/>
                  </a:lnTo>
                  <a:lnTo>
                    <a:pt x="6617464" y="4699000"/>
                  </a:lnTo>
                  <a:lnTo>
                    <a:pt x="6627312" y="4648200"/>
                  </a:lnTo>
                  <a:lnTo>
                    <a:pt x="6636627" y="4597400"/>
                  </a:lnTo>
                  <a:lnTo>
                    <a:pt x="6645404" y="4559300"/>
                  </a:lnTo>
                  <a:lnTo>
                    <a:pt x="6653639" y="4508500"/>
                  </a:lnTo>
                  <a:lnTo>
                    <a:pt x="6661330" y="4470400"/>
                  </a:lnTo>
                  <a:lnTo>
                    <a:pt x="6668472" y="4419600"/>
                  </a:lnTo>
                  <a:lnTo>
                    <a:pt x="6675063" y="4368800"/>
                  </a:lnTo>
                  <a:lnTo>
                    <a:pt x="6681099" y="4330700"/>
                  </a:lnTo>
                  <a:lnTo>
                    <a:pt x="6686576" y="4279900"/>
                  </a:lnTo>
                  <a:lnTo>
                    <a:pt x="6691492" y="4229100"/>
                  </a:lnTo>
                  <a:lnTo>
                    <a:pt x="6695842" y="4178300"/>
                  </a:lnTo>
                  <a:lnTo>
                    <a:pt x="6699623" y="4140200"/>
                  </a:lnTo>
                  <a:lnTo>
                    <a:pt x="6702832" y="4089400"/>
                  </a:lnTo>
                  <a:lnTo>
                    <a:pt x="6705465" y="4038600"/>
                  </a:lnTo>
                  <a:lnTo>
                    <a:pt x="6707519" y="4000500"/>
                  </a:lnTo>
                  <a:lnTo>
                    <a:pt x="6708990" y="3949700"/>
                  </a:lnTo>
                  <a:lnTo>
                    <a:pt x="6709876" y="3898900"/>
                  </a:lnTo>
                  <a:lnTo>
                    <a:pt x="6710172" y="3848100"/>
                  </a:lnTo>
                  <a:lnTo>
                    <a:pt x="6709876" y="3797300"/>
                  </a:lnTo>
                  <a:lnTo>
                    <a:pt x="6708990" y="3759200"/>
                  </a:lnTo>
                  <a:lnTo>
                    <a:pt x="6707519" y="3708400"/>
                  </a:lnTo>
                  <a:lnTo>
                    <a:pt x="6705465" y="3657600"/>
                  </a:lnTo>
                  <a:lnTo>
                    <a:pt x="6702832" y="3606800"/>
                  </a:lnTo>
                  <a:lnTo>
                    <a:pt x="6699623" y="3568700"/>
                  </a:lnTo>
                  <a:lnTo>
                    <a:pt x="6695842" y="3517900"/>
                  </a:lnTo>
                  <a:lnTo>
                    <a:pt x="6691492" y="3467100"/>
                  </a:lnTo>
                  <a:lnTo>
                    <a:pt x="6686576" y="3416300"/>
                  </a:lnTo>
                  <a:lnTo>
                    <a:pt x="6681099" y="3378200"/>
                  </a:lnTo>
                  <a:lnTo>
                    <a:pt x="6675063" y="3327400"/>
                  </a:lnTo>
                  <a:lnTo>
                    <a:pt x="6668472" y="3276600"/>
                  </a:lnTo>
                  <a:lnTo>
                    <a:pt x="6661330" y="3238500"/>
                  </a:lnTo>
                  <a:lnTo>
                    <a:pt x="6653639" y="3187700"/>
                  </a:lnTo>
                  <a:lnTo>
                    <a:pt x="6645404" y="3149600"/>
                  </a:lnTo>
                  <a:lnTo>
                    <a:pt x="6636627" y="3098800"/>
                  </a:lnTo>
                  <a:lnTo>
                    <a:pt x="6627312" y="3048000"/>
                  </a:lnTo>
                  <a:lnTo>
                    <a:pt x="6617464" y="3009900"/>
                  </a:lnTo>
                  <a:lnTo>
                    <a:pt x="6607084" y="2959100"/>
                  </a:lnTo>
                  <a:lnTo>
                    <a:pt x="6596176" y="2921000"/>
                  </a:lnTo>
                  <a:lnTo>
                    <a:pt x="6584745" y="2870200"/>
                  </a:lnTo>
                  <a:lnTo>
                    <a:pt x="6572793" y="2832100"/>
                  </a:lnTo>
                  <a:lnTo>
                    <a:pt x="6560324" y="2781300"/>
                  </a:lnTo>
                  <a:lnTo>
                    <a:pt x="6547341" y="2743200"/>
                  </a:lnTo>
                  <a:lnTo>
                    <a:pt x="6533847" y="2692400"/>
                  </a:lnTo>
                  <a:lnTo>
                    <a:pt x="6519847" y="2654300"/>
                  </a:lnTo>
                  <a:lnTo>
                    <a:pt x="6505343" y="2603500"/>
                  </a:lnTo>
                  <a:lnTo>
                    <a:pt x="6490340" y="2565400"/>
                  </a:lnTo>
                  <a:lnTo>
                    <a:pt x="6474840" y="2527300"/>
                  </a:lnTo>
                  <a:lnTo>
                    <a:pt x="6458847" y="2476500"/>
                  </a:lnTo>
                  <a:lnTo>
                    <a:pt x="6442364" y="2438400"/>
                  </a:lnTo>
                  <a:lnTo>
                    <a:pt x="6425395" y="2400300"/>
                  </a:lnTo>
                  <a:lnTo>
                    <a:pt x="6407943" y="2349500"/>
                  </a:lnTo>
                  <a:lnTo>
                    <a:pt x="6390012" y="2311400"/>
                  </a:lnTo>
                  <a:lnTo>
                    <a:pt x="6371605" y="2273300"/>
                  </a:lnTo>
                  <a:lnTo>
                    <a:pt x="6352726" y="2235200"/>
                  </a:lnTo>
                  <a:lnTo>
                    <a:pt x="6333378" y="2184400"/>
                  </a:lnTo>
                  <a:lnTo>
                    <a:pt x="6313564" y="2146300"/>
                  </a:lnTo>
                  <a:lnTo>
                    <a:pt x="6293288" y="2108200"/>
                  </a:lnTo>
                  <a:lnTo>
                    <a:pt x="6272553" y="2070100"/>
                  </a:lnTo>
                  <a:lnTo>
                    <a:pt x="6251363" y="2032000"/>
                  </a:lnTo>
                  <a:lnTo>
                    <a:pt x="6229722" y="1981200"/>
                  </a:lnTo>
                  <a:lnTo>
                    <a:pt x="6207632" y="1943100"/>
                  </a:lnTo>
                  <a:lnTo>
                    <a:pt x="6185097" y="1905000"/>
                  </a:lnTo>
                  <a:lnTo>
                    <a:pt x="6162121" y="1866900"/>
                  </a:lnTo>
                  <a:lnTo>
                    <a:pt x="6138707" y="1828800"/>
                  </a:lnTo>
                  <a:lnTo>
                    <a:pt x="6114858" y="1790700"/>
                  </a:lnTo>
                  <a:lnTo>
                    <a:pt x="6090578" y="1752600"/>
                  </a:lnTo>
                  <a:lnTo>
                    <a:pt x="6065870" y="1714500"/>
                  </a:lnTo>
                  <a:lnTo>
                    <a:pt x="6040739" y="1676400"/>
                  </a:lnTo>
                  <a:lnTo>
                    <a:pt x="6015186" y="1638300"/>
                  </a:lnTo>
                  <a:lnTo>
                    <a:pt x="5989216" y="1612900"/>
                  </a:lnTo>
                  <a:lnTo>
                    <a:pt x="5962832" y="1574800"/>
                  </a:lnTo>
                  <a:lnTo>
                    <a:pt x="5936038" y="1536700"/>
                  </a:lnTo>
                  <a:lnTo>
                    <a:pt x="5908837" y="1498600"/>
                  </a:lnTo>
                  <a:lnTo>
                    <a:pt x="5881232" y="1460500"/>
                  </a:lnTo>
                  <a:lnTo>
                    <a:pt x="5853227" y="1435100"/>
                  </a:lnTo>
                  <a:lnTo>
                    <a:pt x="5824825" y="1397000"/>
                  </a:lnTo>
                  <a:lnTo>
                    <a:pt x="5796031" y="1358900"/>
                  </a:lnTo>
                  <a:lnTo>
                    <a:pt x="5766846" y="1320800"/>
                  </a:lnTo>
                  <a:lnTo>
                    <a:pt x="5737275" y="1295400"/>
                  </a:lnTo>
                  <a:lnTo>
                    <a:pt x="5707321" y="1257300"/>
                  </a:lnTo>
                  <a:lnTo>
                    <a:pt x="5676988" y="1231900"/>
                  </a:lnTo>
                  <a:lnTo>
                    <a:pt x="5646278" y="1193800"/>
                  </a:lnTo>
                  <a:lnTo>
                    <a:pt x="5615196" y="1168400"/>
                  </a:lnTo>
                  <a:lnTo>
                    <a:pt x="5583745" y="1130300"/>
                  </a:lnTo>
                  <a:lnTo>
                    <a:pt x="5551928" y="1104900"/>
                  </a:lnTo>
                  <a:lnTo>
                    <a:pt x="5519749" y="1066800"/>
                  </a:lnTo>
                  <a:lnTo>
                    <a:pt x="5487211" y="1041400"/>
                  </a:lnTo>
                  <a:lnTo>
                    <a:pt x="5454318" y="1003300"/>
                  </a:lnTo>
                  <a:lnTo>
                    <a:pt x="5387479" y="952500"/>
                  </a:lnTo>
                  <a:lnTo>
                    <a:pt x="5353541" y="914400"/>
                  </a:lnTo>
                  <a:lnTo>
                    <a:pt x="5284642" y="863600"/>
                  </a:lnTo>
                  <a:lnTo>
                    <a:pt x="5249689" y="838200"/>
                  </a:lnTo>
                  <a:lnTo>
                    <a:pt x="5214404" y="800100"/>
                  </a:lnTo>
                  <a:lnTo>
                    <a:pt x="5106598" y="723900"/>
                  </a:lnTo>
                  <a:lnTo>
                    <a:pt x="4995934" y="647700"/>
                  </a:lnTo>
                  <a:lnTo>
                    <a:pt x="4882506" y="571500"/>
                  </a:lnTo>
                  <a:lnTo>
                    <a:pt x="4844098" y="546100"/>
                  </a:lnTo>
                  <a:lnTo>
                    <a:pt x="4805397" y="533400"/>
                  </a:lnTo>
                  <a:lnTo>
                    <a:pt x="4687568" y="457200"/>
                  </a:lnTo>
                  <a:lnTo>
                    <a:pt x="4647728" y="444500"/>
                  </a:lnTo>
                  <a:lnTo>
                    <a:pt x="4607612" y="419100"/>
                  </a:lnTo>
                  <a:lnTo>
                    <a:pt x="4567223" y="406400"/>
                  </a:lnTo>
                  <a:lnTo>
                    <a:pt x="4485640" y="355600"/>
                  </a:lnTo>
                  <a:lnTo>
                    <a:pt x="4403008" y="330200"/>
                  </a:lnTo>
                  <a:lnTo>
                    <a:pt x="4361307" y="304800"/>
                  </a:lnTo>
                  <a:lnTo>
                    <a:pt x="4319353" y="292100"/>
                  </a:lnTo>
                  <a:lnTo>
                    <a:pt x="4277151" y="266700"/>
                  </a:lnTo>
                  <a:lnTo>
                    <a:pt x="4149089" y="228600"/>
                  </a:lnTo>
                  <a:lnTo>
                    <a:pt x="4105927" y="203200"/>
                  </a:lnTo>
                  <a:lnTo>
                    <a:pt x="3752589" y="101600"/>
                  </a:lnTo>
                  <a:close/>
                </a:path>
                <a:path w="6710680" h="6464300">
                  <a:moveTo>
                    <a:pt x="3570917" y="63500"/>
                  </a:moveTo>
                  <a:lnTo>
                    <a:pt x="2157787" y="63500"/>
                  </a:lnTo>
                  <a:lnTo>
                    <a:pt x="2021235" y="101600"/>
                  </a:lnTo>
                  <a:lnTo>
                    <a:pt x="3707469" y="101600"/>
                  </a:lnTo>
                  <a:lnTo>
                    <a:pt x="3570917" y="63500"/>
                  </a:lnTo>
                  <a:close/>
                </a:path>
                <a:path w="6710680" h="6464300">
                  <a:moveTo>
                    <a:pt x="3478927" y="50800"/>
                  </a:moveTo>
                  <a:lnTo>
                    <a:pt x="2249779" y="50800"/>
                  </a:lnTo>
                  <a:lnTo>
                    <a:pt x="2203690" y="63500"/>
                  </a:lnTo>
                  <a:lnTo>
                    <a:pt x="3525016" y="63500"/>
                  </a:lnTo>
                  <a:lnTo>
                    <a:pt x="3478927" y="50800"/>
                  </a:lnTo>
                  <a:close/>
                </a:path>
                <a:path w="6710680" h="6464300">
                  <a:moveTo>
                    <a:pt x="3386204" y="38100"/>
                  </a:moveTo>
                  <a:lnTo>
                    <a:pt x="2342503" y="38100"/>
                  </a:lnTo>
                  <a:lnTo>
                    <a:pt x="2296051" y="50800"/>
                  </a:lnTo>
                  <a:lnTo>
                    <a:pt x="3432655" y="50800"/>
                  </a:lnTo>
                  <a:lnTo>
                    <a:pt x="3386204" y="38100"/>
                  </a:lnTo>
                  <a:close/>
                </a:path>
                <a:path w="6710680" h="6464300">
                  <a:moveTo>
                    <a:pt x="3292776" y="25400"/>
                  </a:moveTo>
                  <a:lnTo>
                    <a:pt x="2435933" y="25400"/>
                  </a:lnTo>
                  <a:lnTo>
                    <a:pt x="2389131" y="38100"/>
                  </a:lnTo>
                  <a:lnTo>
                    <a:pt x="3339576" y="38100"/>
                  </a:lnTo>
                  <a:lnTo>
                    <a:pt x="3292776" y="25400"/>
                  </a:lnTo>
                  <a:close/>
                </a:path>
                <a:path w="6710680" h="6464300">
                  <a:moveTo>
                    <a:pt x="3198669" y="12700"/>
                  </a:moveTo>
                  <a:lnTo>
                    <a:pt x="2530040" y="12700"/>
                  </a:lnTo>
                  <a:lnTo>
                    <a:pt x="2482903" y="25400"/>
                  </a:lnTo>
                  <a:lnTo>
                    <a:pt x="3245805" y="25400"/>
                  </a:lnTo>
                  <a:lnTo>
                    <a:pt x="3198669" y="12700"/>
                  </a:lnTo>
                  <a:close/>
                </a:path>
                <a:path w="6710680" h="6464300">
                  <a:moveTo>
                    <a:pt x="2960619" y="0"/>
                  </a:moveTo>
                  <a:lnTo>
                    <a:pt x="2768094" y="0"/>
                  </a:lnTo>
                  <a:lnTo>
                    <a:pt x="2720179" y="12700"/>
                  </a:lnTo>
                  <a:lnTo>
                    <a:pt x="3008534" y="12700"/>
                  </a:lnTo>
                  <a:lnTo>
                    <a:pt x="2960619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1668"/>
              <a:ext cx="6710680" cy="6466840"/>
            </a:xfrm>
            <a:custGeom>
              <a:avLst/>
              <a:gdLst/>
              <a:ahLst/>
              <a:cxnLst/>
              <a:rect l="l" t="t" r="r" b="b"/>
              <a:pathLst>
                <a:path w="6710680" h="6466840">
                  <a:moveTo>
                    <a:pt x="0" y="1279584"/>
                  </a:moveTo>
                  <a:lnTo>
                    <a:pt x="51714" y="1222960"/>
                  </a:lnTo>
                  <a:lnTo>
                    <a:pt x="82423" y="1190422"/>
                  </a:lnTo>
                  <a:lnTo>
                    <a:pt x="113505" y="1158243"/>
                  </a:lnTo>
                  <a:lnTo>
                    <a:pt x="144956" y="1126426"/>
                  </a:lnTo>
                  <a:lnTo>
                    <a:pt x="176772" y="1094975"/>
                  </a:lnTo>
                  <a:lnTo>
                    <a:pt x="208951" y="1063893"/>
                  </a:lnTo>
                  <a:lnTo>
                    <a:pt x="241489" y="1033183"/>
                  </a:lnTo>
                  <a:lnTo>
                    <a:pt x="274382" y="1002850"/>
                  </a:lnTo>
                  <a:lnTo>
                    <a:pt x="307627" y="972896"/>
                  </a:lnTo>
                  <a:lnTo>
                    <a:pt x="341220" y="943325"/>
                  </a:lnTo>
                  <a:lnTo>
                    <a:pt x="375159" y="914140"/>
                  </a:lnTo>
                  <a:lnTo>
                    <a:pt x="409439" y="885346"/>
                  </a:lnTo>
                  <a:lnTo>
                    <a:pt x="444057" y="856944"/>
                  </a:lnTo>
                  <a:lnTo>
                    <a:pt x="479010" y="828939"/>
                  </a:lnTo>
                  <a:lnTo>
                    <a:pt x="514294" y="801334"/>
                  </a:lnTo>
                  <a:lnTo>
                    <a:pt x="549907" y="774133"/>
                  </a:lnTo>
                  <a:lnTo>
                    <a:pt x="585843" y="747339"/>
                  </a:lnTo>
                  <a:lnTo>
                    <a:pt x="622100" y="720955"/>
                  </a:lnTo>
                  <a:lnTo>
                    <a:pt x="658675" y="694985"/>
                  </a:lnTo>
                  <a:lnTo>
                    <a:pt x="695564" y="669432"/>
                  </a:lnTo>
                  <a:lnTo>
                    <a:pt x="732764" y="644301"/>
                  </a:lnTo>
                  <a:lnTo>
                    <a:pt x="770271" y="619593"/>
                  </a:lnTo>
                  <a:lnTo>
                    <a:pt x="808081" y="595313"/>
                  </a:lnTo>
                  <a:lnTo>
                    <a:pt x="846192" y="571464"/>
                  </a:lnTo>
                  <a:lnTo>
                    <a:pt x="884600" y="548050"/>
                  </a:lnTo>
                  <a:lnTo>
                    <a:pt x="923301" y="525074"/>
                  </a:lnTo>
                  <a:lnTo>
                    <a:pt x="962292" y="502539"/>
                  </a:lnTo>
                  <a:lnTo>
                    <a:pt x="1001569" y="480449"/>
                  </a:lnTo>
                  <a:lnTo>
                    <a:pt x="1041130" y="458808"/>
                  </a:lnTo>
                  <a:lnTo>
                    <a:pt x="1080970" y="437618"/>
                  </a:lnTo>
                  <a:lnTo>
                    <a:pt x="1121087" y="416883"/>
                  </a:lnTo>
                  <a:lnTo>
                    <a:pt x="1161476" y="396607"/>
                  </a:lnTo>
                  <a:lnTo>
                    <a:pt x="1202134" y="376793"/>
                  </a:lnTo>
                  <a:lnTo>
                    <a:pt x="1243059" y="357445"/>
                  </a:lnTo>
                  <a:lnTo>
                    <a:pt x="1284245" y="338566"/>
                  </a:lnTo>
                  <a:lnTo>
                    <a:pt x="1325691" y="320159"/>
                  </a:lnTo>
                  <a:lnTo>
                    <a:pt x="1367392" y="302228"/>
                  </a:lnTo>
                  <a:lnTo>
                    <a:pt x="1409346" y="284776"/>
                  </a:lnTo>
                  <a:lnTo>
                    <a:pt x="1451548" y="267807"/>
                  </a:lnTo>
                  <a:lnTo>
                    <a:pt x="1493995" y="251324"/>
                  </a:lnTo>
                  <a:lnTo>
                    <a:pt x="1536684" y="235331"/>
                  </a:lnTo>
                  <a:lnTo>
                    <a:pt x="1579611" y="219831"/>
                  </a:lnTo>
                  <a:lnTo>
                    <a:pt x="1622774" y="204828"/>
                  </a:lnTo>
                  <a:lnTo>
                    <a:pt x="1666167" y="190324"/>
                  </a:lnTo>
                  <a:lnTo>
                    <a:pt x="1709789" y="176324"/>
                  </a:lnTo>
                  <a:lnTo>
                    <a:pt x="1753635" y="162830"/>
                  </a:lnTo>
                  <a:lnTo>
                    <a:pt x="1797702" y="149847"/>
                  </a:lnTo>
                  <a:lnTo>
                    <a:pt x="1841987" y="137378"/>
                  </a:lnTo>
                  <a:lnTo>
                    <a:pt x="1886486" y="125426"/>
                  </a:lnTo>
                  <a:lnTo>
                    <a:pt x="1931196" y="113995"/>
                  </a:lnTo>
                  <a:lnTo>
                    <a:pt x="1976114" y="103087"/>
                  </a:lnTo>
                  <a:lnTo>
                    <a:pt x="2021235" y="92707"/>
                  </a:lnTo>
                  <a:lnTo>
                    <a:pt x="2066556" y="82859"/>
                  </a:lnTo>
                  <a:lnTo>
                    <a:pt x="2112075" y="73544"/>
                  </a:lnTo>
                  <a:lnTo>
                    <a:pt x="2157787" y="64767"/>
                  </a:lnTo>
                  <a:lnTo>
                    <a:pt x="2203690" y="56532"/>
                  </a:lnTo>
                  <a:lnTo>
                    <a:pt x="2249779" y="48841"/>
                  </a:lnTo>
                  <a:lnTo>
                    <a:pt x="2296051" y="41699"/>
                  </a:lnTo>
                  <a:lnTo>
                    <a:pt x="2342503" y="35108"/>
                  </a:lnTo>
                  <a:lnTo>
                    <a:pt x="2389131" y="29072"/>
                  </a:lnTo>
                  <a:lnTo>
                    <a:pt x="2435933" y="23595"/>
                  </a:lnTo>
                  <a:lnTo>
                    <a:pt x="2482903" y="18679"/>
                  </a:lnTo>
                  <a:lnTo>
                    <a:pt x="2530040" y="14329"/>
                  </a:lnTo>
                  <a:lnTo>
                    <a:pt x="2577340" y="10548"/>
                  </a:lnTo>
                  <a:lnTo>
                    <a:pt x="2624798" y="7339"/>
                  </a:lnTo>
                  <a:lnTo>
                    <a:pt x="2672412" y="4706"/>
                  </a:lnTo>
                  <a:lnTo>
                    <a:pt x="2720179" y="2652"/>
                  </a:lnTo>
                  <a:lnTo>
                    <a:pt x="2768094" y="1181"/>
                  </a:lnTo>
                  <a:lnTo>
                    <a:pt x="2816155" y="295"/>
                  </a:lnTo>
                  <a:lnTo>
                    <a:pt x="2864358" y="0"/>
                  </a:lnTo>
                  <a:lnTo>
                    <a:pt x="2912559" y="295"/>
                  </a:lnTo>
                  <a:lnTo>
                    <a:pt x="2960619" y="1181"/>
                  </a:lnTo>
                  <a:lnTo>
                    <a:pt x="3008534" y="2652"/>
                  </a:lnTo>
                  <a:lnTo>
                    <a:pt x="3056299" y="4706"/>
                  </a:lnTo>
                  <a:lnTo>
                    <a:pt x="3103913" y="7339"/>
                  </a:lnTo>
                  <a:lnTo>
                    <a:pt x="3151371" y="10548"/>
                  </a:lnTo>
                  <a:lnTo>
                    <a:pt x="3198669" y="14329"/>
                  </a:lnTo>
                  <a:lnTo>
                    <a:pt x="3245805" y="18679"/>
                  </a:lnTo>
                  <a:lnTo>
                    <a:pt x="3292776" y="23595"/>
                  </a:lnTo>
                  <a:lnTo>
                    <a:pt x="3339576" y="29072"/>
                  </a:lnTo>
                  <a:lnTo>
                    <a:pt x="3386204" y="35108"/>
                  </a:lnTo>
                  <a:lnTo>
                    <a:pt x="3432655" y="41699"/>
                  </a:lnTo>
                  <a:lnTo>
                    <a:pt x="3478927" y="48841"/>
                  </a:lnTo>
                  <a:lnTo>
                    <a:pt x="3525016" y="56532"/>
                  </a:lnTo>
                  <a:lnTo>
                    <a:pt x="3570917" y="64767"/>
                  </a:lnTo>
                  <a:lnTo>
                    <a:pt x="3616629" y="73544"/>
                  </a:lnTo>
                  <a:lnTo>
                    <a:pt x="3662147" y="82859"/>
                  </a:lnTo>
                  <a:lnTo>
                    <a:pt x="3707469" y="92707"/>
                  </a:lnTo>
                  <a:lnTo>
                    <a:pt x="3752589" y="103087"/>
                  </a:lnTo>
                  <a:lnTo>
                    <a:pt x="3797506" y="113995"/>
                  </a:lnTo>
                  <a:lnTo>
                    <a:pt x="3842216" y="125426"/>
                  </a:lnTo>
                  <a:lnTo>
                    <a:pt x="3886715" y="137378"/>
                  </a:lnTo>
                  <a:lnTo>
                    <a:pt x="3930999" y="149847"/>
                  </a:lnTo>
                  <a:lnTo>
                    <a:pt x="3975066" y="162830"/>
                  </a:lnTo>
                  <a:lnTo>
                    <a:pt x="4018912" y="176324"/>
                  </a:lnTo>
                  <a:lnTo>
                    <a:pt x="4062533" y="190324"/>
                  </a:lnTo>
                  <a:lnTo>
                    <a:pt x="4105927" y="204828"/>
                  </a:lnTo>
                  <a:lnTo>
                    <a:pt x="4149089" y="219831"/>
                  </a:lnTo>
                  <a:lnTo>
                    <a:pt x="4192016" y="235331"/>
                  </a:lnTo>
                  <a:lnTo>
                    <a:pt x="4234704" y="251324"/>
                  </a:lnTo>
                  <a:lnTo>
                    <a:pt x="4277151" y="267807"/>
                  </a:lnTo>
                  <a:lnTo>
                    <a:pt x="4319353" y="284776"/>
                  </a:lnTo>
                  <a:lnTo>
                    <a:pt x="4361307" y="302228"/>
                  </a:lnTo>
                  <a:lnTo>
                    <a:pt x="4403008" y="320159"/>
                  </a:lnTo>
                  <a:lnTo>
                    <a:pt x="4444453" y="338566"/>
                  </a:lnTo>
                  <a:lnTo>
                    <a:pt x="4485640" y="357445"/>
                  </a:lnTo>
                  <a:lnTo>
                    <a:pt x="4526564" y="376793"/>
                  </a:lnTo>
                  <a:lnTo>
                    <a:pt x="4567223" y="396607"/>
                  </a:lnTo>
                  <a:lnTo>
                    <a:pt x="4607612" y="416883"/>
                  </a:lnTo>
                  <a:lnTo>
                    <a:pt x="4647728" y="437618"/>
                  </a:lnTo>
                  <a:lnTo>
                    <a:pt x="4687568" y="458808"/>
                  </a:lnTo>
                  <a:lnTo>
                    <a:pt x="4727129" y="480449"/>
                  </a:lnTo>
                  <a:lnTo>
                    <a:pt x="4766406" y="502539"/>
                  </a:lnTo>
                  <a:lnTo>
                    <a:pt x="4805397" y="525074"/>
                  </a:lnTo>
                  <a:lnTo>
                    <a:pt x="4844098" y="548050"/>
                  </a:lnTo>
                  <a:lnTo>
                    <a:pt x="4882506" y="571464"/>
                  </a:lnTo>
                  <a:lnTo>
                    <a:pt x="4920617" y="595313"/>
                  </a:lnTo>
                  <a:lnTo>
                    <a:pt x="4958427" y="619593"/>
                  </a:lnTo>
                  <a:lnTo>
                    <a:pt x="4995934" y="644301"/>
                  </a:lnTo>
                  <a:lnTo>
                    <a:pt x="5033134" y="669432"/>
                  </a:lnTo>
                  <a:lnTo>
                    <a:pt x="5070023" y="694985"/>
                  </a:lnTo>
                  <a:lnTo>
                    <a:pt x="5106598" y="720955"/>
                  </a:lnTo>
                  <a:lnTo>
                    <a:pt x="5142856" y="747339"/>
                  </a:lnTo>
                  <a:lnTo>
                    <a:pt x="5178792" y="774133"/>
                  </a:lnTo>
                  <a:lnTo>
                    <a:pt x="5214404" y="801334"/>
                  </a:lnTo>
                  <a:lnTo>
                    <a:pt x="5249689" y="828939"/>
                  </a:lnTo>
                  <a:lnTo>
                    <a:pt x="5284642" y="856944"/>
                  </a:lnTo>
                  <a:lnTo>
                    <a:pt x="5319260" y="885346"/>
                  </a:lnTo>
                  <a:lnTo>
                    <a:pt x="5353541" y="914140"/>
                  </a:lnTo>
                  <a:lnTo>
                    <a:pt x="5387479" y="943325"/>
                  </a:lnTo>
                  <a:lnTo>
                    <a:pt x="5421073" y="972896"/>
                  </a:lnTo>
                  <a:lnTo>
                    <a:pt x="5454318" y="1002850"/>
                  </a:lnTo>
                  <a:lnTo>
                    <a:pt x="5487211" y="1033183"/>
                  </a:lnTo>
                  <a:lnTo>
                    <a:pt x="5519749" y="1063893"/>
                  </a:lnTo>
                  <a:lnTo>
                    <a:pt x="5551928" y="1094975"/>
                  </a:lnTo>
                  <a:lnTo>
                    <a:pt x="5583745" y="1126426"/>
                  </a:lnTo>
                  <a:lnTo>
                    <a:pt x="5615196" y="1158243"/>
                  </a:lnTo>
                  <a:lnTo>
                    <a:pt x="5646278" y="1190422"/>
                  </a:lnTo>
                  <a:lnTo>
                    <a:pt x="5676988" y="1222960"/>
                  </a:lnTo>
                  <a:lnTo>
                    <a:pt x="5707321" y="1255853"/>
                  </a:lnTo>
                  <a:lnTo>
                    <a:pt x="5737275" y="1289098"/>
                  </a:lnTo>
                  <a:lnTo>
                    <a:pt x="5766846" y="1322692"/>
                  </a:lnTo>
                  <a:lnTo>
                    <a:pt x="5796031" y="1356630"/>
                  </a:lnTo>
                  <a:lnTo>
                    <a:pt x="5824825" y="1390911"/>
                  </a:lnTo>
                  <a:lnTo>
                    <a:pt x="5853227" y="1425529"/>
                  </a:lnTo>
                  <a:lnTo>
                    <a:pt x="5881232" y="1460482"/>
                  </a:lnTo>
                  <a:lnTo>
                    <a:pt x="5908837" y="1495767"/>
                  </a:lnTo>
                  <a:lnTo>
                    <a:pt x="5936038" y="1531379"/>
                  </a:lnTo>
                  <a:lnTo>
                    <a:pt x="5962832" y="1567315"/>
                  </a:lnTo>
                  <a:lnTo>
                    <a:pt x="5989216" y="1603573"/>
                  </a:lnTo>
                  <a:lnTo>
                    <a:pt x="6015186" y="1640148"/>
                  </a:lnTo>
                  <a:lnTo>
                    <a:pt x="6040739" y="1677037"/>
                  </a:lnTo>
                  <a:lnTo>
                    <a:pt x="6065870" y="1714237"/>
                  </a:lnTo>
                  <a:lnTo>
                    <a:pt x="6090578" y="1751744"/>
                  </a:lnTo>
                  <a:lnTo>
                    <a:pt x="6114858" y="1789554"/>
                  </a:lnTo>
                  <a:lnTo>
                    <a:pt x="6138707" y="1827665"/>
                  </a:lnTo>
                  <a:lnTo>
                    <a:pt x="6162121" y="1866073"/>
                  </a:lnTo>
                  <a:lnTo>
                    <a:pt x="6185097" y="1904774"/>
                  </a:lnTo>
                  <a:lnTo>
                    <a:pt x="6207632" y="1943765"/>
                  </a:lnTo>
                  <a:lnTo>
                    <a:pt x="6229722" y="1983042"/>
                  </a:lnTo>
                  <a:lnTo>
                    <a:pt x="6251363" y="2022603"/>
                  </a:lnTo>
                  <a:lnTo>
                    <a:pt x="6272553" y="2062443"/>
                  </a:lnTo>
                  <a:lnTo>
                    <a:pt x="6293288" y="2102559"/>
                  </a:lnTo>
                  <a:lnTo>
                    <a:pt x="6313564" y="2142948"/>
                  </a:lnTo>
                  <a:lnTo>
                    <a:pt x="6333378" y="2183607"/>
                  </a:lnTo>
                  <a:lnTo>
                    <a:pt x="6352726" y="2224531"/>
                  </a:lnTo>
                  <a:lnTo>
                    <a:pt x="6371605" y="2265718"/>
                  </a:lnTo>
                  <a:lnTo>
                    <a:pt x="6390012" y="2307163"/>
                  </a:lnTo>
                  <a:lnTo>
                    <a:pt x="6407943" y="2348864"/>
                  </a:lnTo>
                  <a:lnTo>
                    <a:pt x="6425395" y="2390818"/>
                  </a:lnTo>
                  <a:lnTo>
                    <a:pt x="6442364" y="2433020"/>
                  </a:lnTo>
                  <a:lnTo>
                    <a:pt x="6458847" y="2475467"/>
                  </a:lnTo>
                  <a:lnTo>
                    <a:pt x="6474840" y="2518155"/>
                  </a:lnTo>
                  <a:lnTo>
                    <a:pt x="6490340" y="2561082"/>
                  </a:lnTo>
                  <a:lnTo>
                    <a:pt x="6505343" y="2604244"/>
                  </a:lnTo>
                  <a:lnTo>
                    <a:pt x="6519847" y="2647638"/>
                  </a:lnTo>
                  <a:lnTo>
                    <a:pt x="6533847" y="2691259"/>
                  </a:lnTo>
                  <a:lnTo>
                    <a:pt x="6547341" y="2735105"/>
                  </a:lnTo>
                  <a:lnTo>
                    <a:pt x="6560324" y="2779172"/>
                  </a:lnTo>
                  <a:lnTo>
                    <a:pt x="6572793" y="2823456"/>
                  </a:lnTo>
                  <a:lnTo>
                    <a:pt x="6584745" y="2867955"/>
                  </a:lnTo>
                  <a:lnTo>
                    <a:pt x="6596176" y="2912665"/>
                  </a:lnTo>
                  <a:lnTo>
                    <a:pt x="6607084" y="2957582"/>
                  </a:lnTo>
                  <a:lnTo>
                    <a:pt x="6617464" y="3002702"/>
                  </a:lnTo>
                  <a:lnTo>
                    <a:pt x="6627312" y="3048024"/>
                  </a:lnTo>
                  <a:lnTo>
                    <a:pt x="6636627" y="3093542"/>
                  </a:lnTo>
                  <a:lnTo>
                    <a:pt x="6645404" y="3139254"/>
                  </a:lnTo>
                  <a:lnTo>
                    <a:pt x="6653639" y="3185155"/>
                  </a:lnTo>
                  <a:lnTo>
                    <a:pt x="6661330" y="3231244"/>
                  </a:lnTo>
                  <a:lnTo>
                    <a:pt x="6668472" y="3277516"/>
                  </a:lnTo>
                  <a:lnTo>
                    <a:pt x="6675063" y="3323967"/>
                  </a:lnTo>
                  <a:lnTo>
                    <a:pt x="6681099" y="3370595"/>
                  </a:lnTo>
                  <a:lnTo>
                    <a:pt x="6686576" y="3417395"/>
                  </a:lnTo>
                  <a:lnTo>
                    <a:pt x="6691492" y="3464366"/>
                  </a:lnTo>
                  <a:lnTo>
                    <a:pt x="6695842" y="3511502"/>
                  </a:lnTo>
                  <a:lnTo>
                    <a:pt x="6699623" y="3558800"/>
                  </a:lnTo>
                  <a:lnTo>
                    <a:pt x="6702832" y="3606258"/>
                  </a:lnTo>
                  <a:lnTo>
                    <a:pt x="6705465" y="3653872"/>
                  </a:lnTo>
                  <a:lnTo>
                    <a:pt x="6707519" y="3701637"/>
                  </a:lnTo>
                  <a:lnTo>
                    <a:pt x="6708990" y="3749552"/>
                  </a:lnTo>
                  <a:lnTo>
                    <a:pt x="6709876" y="3797612"/>
                  </a:lnTo>
                  <a:lnTo>
                    <a:pt x="6710172" y="3845814"/>
                  </a:lnTo>
                  <a:lnTo>
                    <a:pt x="6709876" y="3894016"/>
                  </a:lnTo>
                  <a:lnTo>
                    <a:pt x="6708990" y="3942077"/>
                  </a:lnTo>
                  <a:lnTo>
                    <a:pt x="6707519" y="3989992"/>
                  </a:lnTo>
                  <a:lnTo>
                    <a:pt x="6705465" y="4037759"/>
                  </a:lnTo>
                  <a:lnTo>
                    <a:pt x="6702832" y="4085373"/>
                  </a:lnTo>
                  <a:lnTo>
                    <a:pt x="6699623" y="4132831"/>
                  </a:lnTo>
                  <a:lnTo>
                    <a:pt x="6695842" y="4180131"/>
                  </a:lnTo>
                  <a:lnTo>
                    <a:pt x="6691492" y="4227268"/>
                  </a:lnTo>
                  <a:lnTo>
                    <a:pt x="6686576" y="4274238"/>
                  </a:lnTo>
                  <a:lnTo>
                    <a:pt x="6681099" y="4321040"/>
                  </a:lnTo>
                  <a:lnTo>
                    <a:pt x="6675063" y="4367668"/>
                  </a:lnTo>
                  <a:lnTo>
                    <a:pt x="6668472" y="4414120"/>
                  </a:lnTo>
                  <a:lnTo>
                    <a:pt x="6661330" y="4460392"/>
                  </a:lnTo>
                  <a:lnTo>
                    <a:pt x="6653639" y="4506481"/>
                  </a:lnTo>
                  <a:lnTo>
                    <a:pt x="6645404" y="4552384"/>
                  </a:lnTo>
                  <a:lnTo>
                    <a:pt x="6636627" y="4598096"/>
                  </a:lnTo>
                  <a:lnTo>
                    <a:pt x="6627312" y="4643615"/>
                  </a:lnTo>
                  <a:lnTo>
                    <a:pt x="6617464" y="4688936"/>
                  </a:lnTo>
                  <a:lnTo>
                    <a:pt x="6607084" y="4734057"/>
                  </a:lnTo>
                  <a:lnTo>
                    <a:pt x="6596176" y="4778975"/>
                  </a:lnTo>
                  <a:lnTo>
                    <a:pt x="6584745" y="4823685"/>
                  </a:lnTo>
                  <a:lnTo>
                    <a:pt x="6572793" y="4868184"/>
                  </a:lnTo>
                  <a:lnTo>
                    <a:pt x="6560324" y="4912469"/>
                  </a:lnTo>
                  <a:lnTo>
                    <a:pt x="6547341" y="4956536"/>
                  </a:lnTo>
                  <a:lnTo>
                    <a:pt x="6533847" y="5000382"/>
                  </a:lnTo>
                  <a:lnTo>
                    <a:pt x="6519847" y="5044004"/>
                  </a:lnTo>
                  <a:lnTo>
                    <a:pt x="6505343" y="5087397"/>
                  </a:lnTo>
                  <a:lnTo>
                    <a:pt x="6490340" y="5130560"/>
                  </a:lnTo>
                  <a:lnTo>
                    <a:pt x="6474840" y="5173487"/>
                  </a:lnTo>
                  <a:lnTo>
                    <a:pt x="6458847" y="5216176"/>
                  </a:lnTo>
                  <a:lnTo>
                    <a:pt x="6442364" y="5258623"/>
                  </a:lnTo>
                  <a:lnTo>
                    <a:pt x="6425395" y="5300825"/>
                  </a:lnTo>
                  <a:lnTo>
                    <a:pt x="6407943" y="5342779"/>
                  </a:lnTo>
                  <a:lnTo>
                    <a:pt x="6390012" y="5384480"/>
                  </a:lnTo>
                  <a:lnTo>
                    <a:pt x="6371605" y="5425926"/>
                  </a:lnTo>
                  <a:lnTo>
                    <a:pt x="6352726" y="5467112"/>
                  </a:lnTo>
                  <a:lnTo>
                    <a:pt x="6333378" y="5508037"/>
                  </a:lnTo>
                  <a:lnTo>
                    <a:pt x="6313564" y="5548695"/>
                  </a:lnTo>
                  <a:lnTo>
                    <a:pt x="6293288" y="5589084"/>
                  </a:lnTo>
                  <a:lnTo>
                    <a:pt x="6272553" y="5629201"/>
                  </a:lnTo>
                  <a:lnTo>
                    <a:pt x="6251363" y="5669041"/>
                  </a:lnTo>
                  <a:lnTo>
                    <a:pt x="6229722" y="5708602"/>
                  </a:lnTo>
                  <a:lnTo>
                    <a:pt x="6207632" y="5747879"/>
                  </a:lnTo>
                  <a:lnTo>
                    <a:pt x="6185097" y="5786870"/>
                  </a:lnTo>
                  <a:lnTo>
                    <a:pt x="6162121" y="5825571"/>
                  </a:lnTo>
                  <a:lnTo>
                    <a:pt x="6138707" y="5863979"/>
                  </a:lnTo>
                  <a:lnTo>
                    <a:pt x="6114858" y="5902090"/>
                  </a:lnTo>
                  <a:lnTo>
                    <a:pt x="6090578" y="5939900"/>
                  </a:lnTo>
                  <a:lnTo>
                    <a:pt x="6065870" y="5977407"/>
                  </a:lnTo>
                  <a:lnTo>
                    <a:pt x="6040739" y="6014607"/>
                  </a:lnTo>
                  <a:lnTo>
                    <a:pt x="6015186" y="6051496"/>
                  </a:lnTo>
                  <a:lnTo>
                    <a:pt x="5989216" y="6088071"/>
                  </a:lnTo>
                  <a:lnTo>
                    <a:pt x="5962832" y="6124328"/>
                  </a:lnTo>
                  <a:lnTo>
                    <a:pt x="5936038" y="6160264"/>
                  </a:lnTo>
                  <a:lnTo>
                    <a:pt x="5908837" y="6195877"/>
                  </a:lnTo>
                  <a:lnTo>
                    <a:pt x="5881232" y="6231161"/>
                  </a:lnTo>
                  <a:lnTo>
                    <a:pt x="5853227" y="6266114"/>
                  </a:lnTo>
                  <a:lnTo>
                    <a:pt x="5824825" y="6300732"/>
                  </a:lnTo>
                  <a:lnTo>
                    <a:pt x="5796031" y="6335012"/>
                  </a:lnTo>
                  <a:lnTo>
                    <a:pt x="5766846" y="6368951"/>
                  </a:lnTo>
                  <a:lnTo>
                    <a:pt x="5737275" y="6402544"/>
                  </a:lnTo>
                  <a:lnTo>
                    <a:pt x="5707321" y="6435789"/>
                  </a:lnTo>
                  <a:lnTo>
                    <a:pt x="5679157" y="6466330"/>
                  </a:lnTo>
                </a:path>
                <a:path w="6710680" h="6466840">
                  <a:moveTo>
                    <a:pt x="49545" y="6466330"/>
                  </a:moveTo>
                  <a:lnTo>
                    <a:pt x="21381" y="6435789"/>
                  </a:lnTo>
                  <a:lnTo>
                    <a:pt x="0" y="64120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745236" y="0"/>
                  </a:moveTo>
                  <a:lnTo>
                    <a:pt x="696233" y="1583"/>
                  </a:lnTo>
                  <a:lnTo>
                    <a:pt x="648078" y="6269"/>
                  </a:lnTo>
                  <a:lnTo>
                    <a:pt x="600867" y="13960"/>
                  </a:lnTo>
                  <a:lnTo>
                    <a:pt x="554700" y="24556"/>
                  </a:lnTo>
                  <a:lnTo>
                    <a:pt x="509674" y="37959"/>
                  </a:lnTo>
                  <a:lnTo>
                    <a:pt x="465887" y="54073"/>
                  </a:lnTo>
                  <a:lnTo>
                    <a:pt x="423438" y="72797"/>
                  </a:lnTo>
                  <a:lnTo>
                    <a:pt x="382425" y="94035"/>
                  </a:lnTo>
                  <a:lnTo>
                    <a:pt x="342945" y="117688"/>
                  </a:lnTo>
                  <a:lnTo>
                    <a:pt x="305098" y="143658"/>
                  </a:lnTo>
                  <a:lnTo>
                    <a:pt x="268981" y="171846"/>
                  </a:lnTo>
                  <a:lnTo>
                    <a:pt x="234693" y="202155"/>
                  </a:lnTo>
                  <a:lnTo>
                    <a:pt x="202331" y="234487"/>
                  </a:lnTo>
                  <a:lnTo>
                    <a:pt x="171994" y="268742"/>
                  </a:lnTo>
                  <a:lnTo>
                    <a:pt x="143780" y="304824"/>
                  </a:lnTo>
                  <a:lnTo>
                    <a:pt x="117787" y="342633"/>
                  </a:lnTo>
                  <a:lnTo>
                    <a:pt x="94113" y="382072"/>
                  </a:lnTo>
                  <a:lnTo>
                    <a:pt x="72857" y="423043"/>
                  </a:lnTo>
                  <a:lnTo>
                    <a:pt x="54116" y="465447"/>
                  </a:lnTo>
                  <a:lnTo>
                    <a:pt x="37990" y="509186"/>
                  </a:lnTo>
                  <a:lnTo>
                    <a:pt x="24575" y="554162"/>
                  </a:lnTo>
                  <a:lnTo>
                    <a:pt x="13971" y="600277"/>
                  </a:lnTo>
                  <a:lnTo>
                    <a:pt x="6274" y="647433"/>
                  </a:lnTo>
                  <a:lnTo>
                    <a:pt x="1585" y="695531"/>
                  </a:lnTo>
                  <a:lnTo>
                    <a:pt x="0" y="744474"/>
                  </a:lnTo>
                  <a:lnTo>
                    <a:pt x="1585" y="793423"/>
                  </a:lnTo>
                  <a:lnTo>
                    <a:pt x="6274" y="841527"/>
                  </a:lnTo>
                  <a:lnTo>
                    <a:pt x="13971" y="888687"/>
                  </a:lnTo>
                  <a:lnTo>
                    <a:pt x="24575" y="934806"/>
                  </a:lnTo>
                  <a:lnTo>
                    <a:pt x="37990" y="979785"/>
                  </a:lnTo>
                  <a:lnTo>
                    <a:pt x="54116" y="1023526"/>
                  </a:lnTo>
                  <a:lnTo>
                    <a:pt x="72857" y="1065932"/>
                  </a:lnTo>
                  <a:lnTo>
                    <a:pt x="94113" y="1106903"/>
                  </a:lnTo>
                  <a:lnTo>
                    <a:pt x="117787" y="1146342"/>
                  </a:lnTo>
                  <a:lnTo>
                    <a:pt x="143780" y="1184151"/>
                  </a:lnTo>
                  <a:lnTo>
                    <a:pt x="171994" y="1220231"/>
                  </a:lnTo>
                  <a:lnTo>
                    <a:pt x="202331" y="1254485"/>
                  </a:lnTo>
                  <a:lnTo>
                    <a:pt x="234693" y="1286814"/>
                  </a:lnTo>
                  <a:lnTo>
                    <a:pt x="268981" y="1317121"/>
                  </a:lnTo>
                  <a:lnTo>
                    <a:pt x="305098" y="1345307"/>
                  </a:lnTo>
                  <a:lnTo>
                    <a:pt x="342945" y="1371275"/>
                  </a:lnTo>
                  <a:lnTo>
                    <a:pt x="382425" y="1394925"/>
                  </a:lnTo>
                  <a:lnTo>
                    <a:pt x="423438" y="1416161"/>
                  </a:lnTo>
                  <a:lnTo>
                    <a:pt x="465887" y="1434883"/>
                  </a:lnTo>
                  <a:lnTo>
                    <a:pt x="509674" y="1450994"/>
                  </a:lnTo>
                  <a:lnTo>
                    <a:pt x="554700" y="1464396"/>
                  </a:lnTo>
                  <a:lnTo>
                    <a:pt x="600867" y="1474990"/>
                  </a:lnTo>
                  <a:lnTo>
                    <a:pt x="648078" y="1482679"/>
                  </a:lnTo>
                  <a:lnTo>
                    <a:pt x="696233" y="1487364"/>
                  </a:lnTo>
                  <a:lnTo>
                    <a:pt x="745236" y="1488948"/>
                  </a:lnTo>
                  <a:lnTo>
                    <a:pt x="794238" y="1487364"/>
                  </a:lnTo>
                  <a:lnTo>
                    <a:pt x="842393" y="1482679"/>
                  </a:lnTo>
                  <a:lnTo>
                    <a:pt x="889604" y="1474990"/>
                  </a:lnTo>
                  <a:lnTo>
                    <a:pt x="935771" y="1464396"/>
                  </a:lnTo>
                  <a:lnTo>
                    <a:pt x="980797" y="1450994"/>
                  </a:lnTo>
                  <a:lnTo>
                    <a:pt x="1024584" y="1434883"/>
                  </a:lnTo>
                  <a:lnTo>
                    <a:pt x="1067033" y="1416161"/>
                  </a:lnTo>
                  <a:lnTo>
                    <a:pt x="1108046" y="1394925"/>
                  </a:lnTo>
                  <a:lnTo>
                    <a:pt x="1147526" y="1371275"/>
                  </a:lnTo>
                  <a:lnTo>
                    <a:pt x="1185373" y="1345307"/>
                  </a:lnTo>
                  <a:lnTo>
                    <a:pt x="1221490" y="1317121"/>
                  </a:lnTo>
                  <a:lnTo>
                    <a:pt x="1255778" y="1286814"/>
                  </a:lnTo>
                  <a:lnTo>
                    <a:pt x="1288140" y="1254485"/>
                  </a:lnTo>
                  <a:lnTo>
                    <a:pt x="1318477" y="1220231"/>
                  </a:lnTo>
                  <a:lnTo>
                    <a:pt x="1346691" y="1184151"/>
                  </a:lnTo>
                  <a:lnTo>
                    <a:pt x="1372684" y="1146342"/>
                  </a:lnTo>
                  <a:lnTo>
                    <a:pt x="1396358" y="1106903"/>
                  </a:lnTo>
                  <a:lnTo>
                    <a:pt x="1417614" y="1065932"/>
                  </a:lnTo>
                  <a:lnTo>
                    <a:pt x="1436355" y="1023526"/>
                  </a:lnTo>
                  <a:lnTo>
                    <a:pt x="1452481" y="979785"/>
                  </a:lnTo>
                  <a:lnTo>
                    <a:pt x="1465896" y="934806"/>
                  </a:lnTo>
                  <a:lnTo>
                    <a:pt x="1476500" y="888687"/>
                  </a:lnTo>
                  <a:lnTo>
                    <a:pt x="1484197" y="841527"/>
                  </a:lnTo>
                  <a:lnTo>
                    <a:pt x="1488886" y="793423"/>
                  </a:lnTo>
                  <a:lnTo>
                    <a:pt x="1490472" y="744474"/>
                  </a:lnTo>
                  <a:lnTo>
                    <a:pt x="1488886" y="695531"/>
                  </a:lnTo>
                  <a:lnTo>
                    <a:pt x="1484197" y="647433"/>
                  </a:lnTo>
                  <a:lnTo>
                    <a:pt x="1476500" y="600277"/>
                  </a:lnTo>
                  <a:lnTo>
                    <a:pt x="1465896" y="554162"/>
                  </a:lnTo>
                  <a:lnTo>
                    <a:pt x="1452481" y="509186"/>
                  </a:lnTo>
                  <a:lnTo>
                    <a:pt x="1436355" y="465447"/>
                  </a:lnTo>
                  <a:lnTo>
                    <a:pt x="1417614" y="423043"/>
                  </a:lnTo>
                  <a:lnTo>
                    <a:pt x="1396358" y="382072"/>
                  </a:lnTo>
                  <a:lnTo>
                    <a:pt x="1372684" y="342633"/>
                  </a:lnTo>
                  <a:lnTo>
                    <a:pt x="1346691" y="304824"/>
                  </a:lnTo>
                  <a:lnTo>
                    <a:pt x="1318477" y="268742"/>
                  </a:lnTo>
                  <a:lnTo>
                    <a:pt x="1288140" y="234487"/>
                  </a:lnTo>
                  <a:lnTo>
                    <a:pt x="1255778" y="202155"/>
                  </a:lnTo>
                  <a:lnTo>
                    <a:pt x="1221490" y="171846"/>
                  </a:lnTo>
                  <a:lnTo>
                    <a:pt x="1185373" y="143658"/>
                  </a:lnTo>
                  <a:lnTo>
                    <a:pt x="1147526" y="117688"/>
                  </a:lnTo>
                  <a:lnTo>
                    <a:pt x="1108046" y="94035"/>
                  </a:lnTo>
                  <a:lnTo>
                    <a:pt x="1067033" y="72797"/>
                  </a:lnTo>
                  <a:lnTo>
                    <a:pt x="1024584" y="54073"/>
                  </a:lnTo>
                  <a:lnTo>
                    <a:pt x="980797" y="37959"/>
                  </a:lnTo>
                  <a:lnTo>
                    <a:pt x="935771" y="24556"/>
                  </a:lnTo>
                  <a:lnTo>
                    <a:pt x="889604" y="13960"/>
                  </a:lnTo>
                  <a:lnTo>
                    <a:pt x="842393" y="6269"/>
                  </a:lnTo>
                  <a:lnTo>
                    <a:pt x="794238" y="1583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0" y="744474"/>
                  </a:moveTo>
                  <a:lnTo>
                    <a:pt x="1585" y="695531"/>
                  </a:lnTo>
                  <a:lnTo>
                    <a:pt x="6274" y="647433"/>
                  </a:lnTo>
                  <a:lnTo>
                    <a:pt x="13971" y="600277"/>
                  </a:lnTo>
                  <a:lnTo>
                    <a:pt x="24575" y="554162"/>
                  </a:lnTo>
                  <a:lnTo>
                    <a:pt x="37990" y="509186"/>
                  </a:lnTo>
                  <a:lnTo>
                    <a:pt x="54116" y="465447"/>
                  </a:lnTo>
                  <a:lnTo>
                    <a:pt x="72857" y="423043"/>
                  </a:lnTo>
                  <a:lnTo>
                    <a:pt x="94113" y="382072"/>
                  </a:lnTo>
                  <a:lnTo>
                    <a:pt x="117787" y="342633"/>
                  </a:lnTo>
                  <a:lnTo>
                    <a:pt x="143780" y="304824"/>
                  </a:lnTo>
                  <a:lnTo>
                    <a:pt x="171994" y="268742"/>
                  </a:lnTo>
                  <a:lnTo>
                    <a:pt x="202331" y="234487"/>
                  </a:lnTo>
                  <a:lnTo>
                    <a:pt x="234693" y="202155"/>
                  </a:lnTo>
                  <a:lnTo>
                    <a:pt x="268981" y="171846"/>
                  </a:lnTo>
                  <a:lnTo>
                    <a:pt x="305098" y="143658"/>
                  </a:lnTo>
                  <a:lnTo>
                    <a:pt x="342945" y="117688"/>
                  </a:lnTo>
                  <a:lnTo>
                    <a:pt x="382425" y="94035"/>
                  </a:lnTo>
                  <a:lnTo>
                    <a:pt x="423438" y="72797"/>
                  </a:lnTo>
                  <a:lnTo>
                    <a:pt x="465887" y="54073"/>
                  </a:lnTo>
                  <a:lnTo>
                    <a:pt x="509674" y="37959"/>
                  </a:lnTo>
                  <a:lnTo>
                    <a:pt x="554700" y="24556"/>
                  </a:lnTo>
                  <a:lnTo>
                    <a:pt x="600867" y="13960"/>
                  </a:lnTo>
                  <a:lnTo>
                    <a:pt x="648078" y="6269"/>
                  </a:lnTo>
                  <a:lnTo>
                    <a:pt x="696233" y="1583"/>
                  </a:lnTo>
                  <a:lnTo>
                    <a:pt x="745236" y="0"/>
                  </a:lnTo>
                  <a:lnTo>
                    <a:pt x="794238" y="1583"/>
                  </a:lnTo>
                  <a:lnTo>
                    <a:pt x="842393" y="6269"/>
                  </a:lnTo>
                  <a:lnTo>
                    <a:pt x="889604" y="13960"/>
                  </a:lnTo>
                  <a:lnTo>
                    <a:pt x="935771" y="24556"/>
                  </a:lnTo>
                  <a:lnTo>
                    <a:pt x="980797" y="37959"/>
                  </a:lnTo>
                  <a:lnTo>
                    <a:pt x="1024584" y="54073"/>
                  </a:lnTo>
                  <a:lnTo>
                    <a:pt x="1067033" y="72797"/>
                  </a:lnTo>
                  <a:lnTo>
                    <a:pt x="1108046" y="94035"/>
                  </a:lnTo>
                  <a:lnTo>
                    <a:pt x="1147526" y="117688"/>
                  </a:lnTo>
                  <a:lnTo>
                    <a:pt x="1185373" y="143658"/>
                  </a:lnTo>
                  <a:lnTo>
                    <a:pt x="1221490" y="171846"/>
                  </a:lnTo>
                  <a:lnTo>
                    <a:pt x="1255778" y="202155"/>
                  </a:lnTo>
                  <a:lnTo>
                    <a:pt x="1288140" y="234487"/>
                  </a:lnTo>
                  <a:lnTo>
                    <a:pt x="1318477" y="268742"/>
                  </a:lnTo>
                  <a:lnTo>
                    <a:pt x="1346691" y="304824"/>
                  </a:lnTo>
                  <a:lnTo>
                    <a:pt x="1372684" y="342633"/>
                  </a:lnTo>
                  <a:lnTo>
                    <a:pt x="1396358" y="382072"/>
                  </a:lnTo>
                  <a:lnTo>
                    <a:pt x="1417614" y="423043"/>
                  </a:lnTo>
                  <a:lnTo>
                    <a:pt x="1436355" y="465447"/>
                  </a:lnTo>
                  <a:lnTo>
                    <a:pt x="1452481" y="509186"/>
                  </a:lnTo>
                  <a:lnTo>
                    <a:pt x="1465896" y="554162"/>
                  </a:lnTo>
                  <a:lnTo>
                    <a:pt x="1476500" y="600277"/>
                  </a:lnTo>
                  <a:lnTo>
                    <a:pt x="1484197" y="647433"/>
                  </a:lnTo>
                  <a:lnTo>
                    <a:pt x="1488886" y="695531"/>
                  </a:lnTo>
                  <a:lnTo>
                    <a:pt x="1490472" y="744474"/>
                  </a:lnTo>
                  <a:lnTo>
                    <a:pt x="1488886" y="793423"/>
                  </a:lnTo>
                  <a:lnTo>
                    <a:pt x="1484197" y="841527"/>
                  </a:lnTo>
                  <a:lnTo>
                    <a:pt x="1476500" y="888687"/>
                  </a:lnTo>
                  <a:lnTo>
                    <a:pt x="1465896" y="934806"/>
                  </a:lnTo>
                  <a:lnTo>
                    <a:pt x="1452481" y="979785"/>
                  </a:lnTo>
                  <a:lnTo>
                    <a:pt x="1436355" y="1023526"/>
                  </a:lnTo>
                  <a:lnTo>
                    <a:pt x="1417614" y="1065932"/>
                  </a:lnTo>
                  <a:lnTo>
                    <a:pt x="1396358" y="1106903"/>
                  </a:lnTo>
                  <a:lnTo>
                    <a:pt x="1372684" y="1146342"/>
                  </a:lnTo>
                  <a:lnTo>
                    <a:pt x="1346691" y="1184151"/>
                  </a:lnTo>
                  <a:lnTo>
                    <a:pt x="1318477" y="1220231"/>
                  </a:lnTo>
                  <a:lnTo>
                    <a:pt x="1288140" y="1254485"/>
                  </a:lnTo>
                  <a:lnTo>
                    <a:pt x="1255778" y="1286814"/>
                  </a:lnTo>
                  <a:lnTo>
                    <a:pt x="1221490" y="1317121"/>
                  </a:lnTo>
                  <a:lnTo>
                    <a:pt x="1185373" y="1345307"/>
                  </a:lnTo>
                  <a:lnTo>
                    <a:pt x="1147526" y="1371275"/>
                  </a:lnTo>
                  <a:lnTo>
                    <a:pt x="1108046" y="1394925"/>
                  </a:lnTo>
                  <a:lnTo>
                    <a:pt x="1067033" y="1416161"/>
                  </a:lnTo>
                  <a:lnTo>
                    <a:pt x="1024584" y="1434883"/>
                  </a:lnTo>
                  <a:lnTo>
                    <a:pt x="980797" y="1450994"/>
                  </a:lnTo>
                  <a:lnTo>
                    <a:pt x="935771" y="1464396"/>
                  </a:lnTo>
                  <a:lnTo>
                    <a:pt x="889604" y="1474990"/>
                  </a:lnTo>
                  <a:lnTo>
                    <a:pt x="842393" y="1482679"/>
                  </a:lnTo>
                  <a:lnTo>
                    <a:pt x="794238" y="1487364"/>
                  </a:lnTo>
                  <a:lnTo>
                    <a:pt x="745236" y="1488948"/>
                  </a:lnTo>
                  <a:lnTo>
                    <a:pt x="696233" y="1487364"/>
                  </a:lnTo>
                  <a:lnTo>
                    <a:pt x="648078" y="1482679"/>
                  </a:lnTo>
                  <a:lnTo>
                    <a:pt x="600867" y="1474990"/>
                  </a:lnTo>
                  <a:lnTo>
                    <a:pt x="554700" y="1464396"/>
                  </a:lnTo>
                  <a:lnTo>
                    <a:pt x="509674" y="1450994"/>
                  </a:lnTo>
                  <a:lnTo>
                    <a:pt x="465887" y="1434883"/>
                  </a:lnTo>
                  <a:lnTo>
                    <a:pt x="423438" y="1416161"/>
                  </a:lnTo>
                  <a:lnTo>
                    <a:pt x="382425" y="1394925"/>
                  </a:lnTo>
                  <a:lnTo>
                    <a:pt x="342945" y="1371275"/>
                  </a:lnTo>
                  <a:lnTo>
                    <a:pt x="305098" y="1345307"/>
                  </a:lnTo>
                  <a:lnTo>
                    <a:pt x="268981" y="1317121"/>
                  </a:lnTo>
                  <a:lnTo>
                    <a:pt x="234693" y="1286814"/>
                  </a:lnTo>
                  <a:lnTo>
                    <a:pt x="202331" y="1254485"/>
                  </a:lnTo>
                  <a:lnTo>
                    <a:pt x="171994" y="1220231"/>
                  </a:lnTo>
                  <a:lnTo>
                    <a:pt x="143780" y="1184151"/>
                  </a:lnTo>
                  <a:lnTo>
                    <a:pt x="117787" y="1146342"/>
                  </a:lnTo>
                  <a:lnTo>
                    <a:pt x="94113" y="1106903"/>
                  </a:lnTo>
                  <a:lnTo>
                    <a:pt x="72857" y="1065932"/>
                  </a:lnTo>
                  <a:lnTo>
                    <a:pt x="54116" y="1023526"/>
                  </a:lnTo>
                  <a:lnTo>
                    <a:pt x="37990" y="979785"/>
                  </a:lnTo>
                  <a:lnTo>
                    <a:pt x="24575" y="934806"/>
                  </a:lnTo>
                  <a:lnTo>
                    <a:pt x="13971" y="888687"/>
                  </a:lnTo>
                  <a:lnTo>
                    <a:pt x="6274" y="841527"/>
                  </a:lnTo>
                  <a:lnTo>
                    <a:pt x="1585" y="793423"/>
                  </a:lnTo>
                  <a:lnTo>
                    <a:pt x="0" y="7444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561" y="1557527"/>
              <a:ext cx="5687568" cy="4242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1"/>
            <a:ext cx="12198350" cy="6863080"/>
            <a:chOff x="0" y="1521"/>
            <a:chExt cx="12198350" cy="686308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521"/>
              <a:ext cx="12191999" cy="68564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52871" y="558798"/>
              <a:ext cx="6739255" cy="6299200"/>
            </a:xfrm>
            <a:custGeom>
              <a:avLst/>
              <a:gdLst/>
              <a:ahLst/>
              <a:cxnLst/>
              <a:rect l="l" t="t" r="r" b="b"/>
              <a:pathLst>
                <a:path w="6739255" h="6299200">
                  <a:moveTo>
                    <a:pt x="4689880" y="88900"/>
                  </a:moveTo>
                  <a:lnTo>
                    <a:pt x="3003271" y="88900"/>
                  </a:lnTo>
                  <a:lnTo>
                    <a:pt x="2561555" y="215900"/>
                  </a:lnTo>
                  <a:lnTo>
                    <a:pt x="2518619" y="241300"/>
                  </a:lnTo>
                  <a:lnTo>
                    <a:pt x="2391255" y="279400"/>
                  </a:lnTo>
                  <a:lnTo>
                    <a:pt x="2349293" y="304800"/>
                  </a:lnTo>
                  <a:lnTo>
                    <a:pt x="2307583" y="317500"/>
                  </a:lnTo>
                  <a:lnTo>
                    <a:pt x="2266129" y="342900"/>
                  </a:lnTo>
                  <a:lnTo>
                    <a:pt x="2224934" y="355600"/>
                  </a:lnTo>
                  <a:lnTo>
                    <a:pt x="2184002" y="381000"/>
                  </a:lnTo>
                  <a:lnTo>
                    <a:pt x="2143335" y="393700"/>
                  </a:lnTo>
                  <a:lnTo>
                    <a:pt x="2062813" y="444500"/>
                  </a:lnTo>
                  <a:lnTo>
                    <a:pt x="2022965" y="457200"/>
                  </a:lnTo>
                  <a:lnTo>
                    <a:pt x="1944111" y="508000"/>
                  </a:lnTo>
                  <a:lnTo>
                    <a:pt x="1905112" y="520700"/>
                  </a:lnTo>
                  <a:lnTo>
                    <a:pt x="1789870" y="596900"/>
                  </a:lnTo>
                  <a:lnTo>
                    <a:pt x="1677331" y="673100"/>
                  </a:lnTo>
                  <a:lnTo>
                    <a:pt x="1567588" y="749300"/>
                  </a:lnTo>
                  <a:lnTo>
                    <a:pt x="1460735" y="825500"/>
                  </a:lnTo>
                  <a:lnTo>
                    <a:pt x="1425775" y="863600"/>
                  </a:lnTo>
                  <a:lnTo>
                    <a:pt x="1391150" y="889000"/>
                  </a:lnTo>
                  <a:lnTo>
                    <a:pt x="1322919" y="939800"/>
                  </a:lnTo>
                  <a:lnTo>
                    <a:pt x="1289319" y="977900"/>
                  </a:lnTo>
                  <a:lnTo>
                    <a:pt x="1223168" y="1028700"/>
                  </a:lnTo>
                  <a:lnTo>
                    <a:pt x="1190624" y="1066800"/>
                  </a:lnTo>
                  <a:lnTo>
                    <a:pt x="1158439" y="1092200"/>
                  </a:lnTo>
                  <a:lnTo>
                    <a:pt x="1126617" y="1130300"/>
                  </a:lnTo>
                  <a:lnTo>
                    <a:pt x="1095160" y="1155700"/>
                  </a:lnTo>
                  <a:lnTo>
                    <a:pt x="1064072" y="1193800"/>
                  </a:lnTo>
                  <a:lnTo>
                    <a:pt x="1033357" y="1219200"/>
                  </a:lnTo>
                  <a:lnTo>
                    <a:pt x="1003018" y="1257300"/>
                  </a:lnTo>
                  <a:lnTo>
                    <a:pt x="973059" y="1295400"/>
                  </a:lnTo>
                  <a:lnTo>
                    <a:pt x="943483" y="1320800"/>
                  </a:lnTo>
                  <a:lnTo>
                    <a:pt x="914293" y="1358900"/>
                  </a:lnTo>
                  <a:lnTo>
                    <a:pt x="885493" y="1397000"/>
                  </a:lnTo>
                  <a:lnTo>
                    <a:pt x="857086" y="1422400"/>
                  </a:lnTo>
                  <a:lnTo>
                    <a:pt x="829076" y="1460500"/>
                  </a:lnTo>
                  <a:lnTo>
                    <a:pt x="801467" y="1498600"/>
                  </a:lnTo>
                  <a:lnTo>
                    <a:pt x="774260" y="1536700"/>
                  </a:lnTo>
                  <a:lnTo>
                    <a:pt x="747462" y="1562100"/>
                  </a:lnTo>
                  <a:lnTo>
                    <a:pt x="721073" y="1600200"/>
                  </a:lnTo>
                  <a:lnTo>
                    <a:pt x="695099" y="1638300"/>
                  </a:lnTo>
                  <a:lnTo>
                    <a:pt x="669542" y="1676400"/>
                  </a:lnTo>
                  <a:lnTo>
                    <a:pt x="644406" y="1714500"/>
                  </a:lnTo>
                  <a:lnTo>
                    <a:pt x="619694" y="1752600"/>
                  </a:lnTo>
                  <a:lnTo>
                    <a:pt x="595410" y="1790700"/>
                  </a:lnTo>
                  <a:lnTo>
                    <a:pt x="571557" y="1828800"/>
                  </a:lnTo>
                  <a:lnTo>
                    <a:pt x="548139" y="1866900"/>
                  </a:lnTo>
                  <a:lnTo>
                    <a:pt x="525159" y="1905000"/>
                  </a:lnTo>
                  <a:lnTo>
                    <a:pt x="502620" y="1943100"/>
                  </a:lnTo>
                  <a:lnTo>
                    <a:pt x="480526" y="1981200"/>
                  </a:lnTo>
                  <a:lnTo>
                    <a:pt x="458881" y="2019300"/>
                  </a:lnTo>
                  <a:lnTo>
                    <a:pt x="437688" y="2057400"/>
                  </a:lnTo>
                  <a:lnTo>
                    <a:pt x="416950" y="2108200"/>
                  </a:lnTo>
                  <a:lnTo>
                    <a:pt x="396670" y="2146300"/>
                  </a:lnTo>
                  <a:lnTo>
                    <a:pt x="376853" y="2184400"/>
                  </a:lnTo>
                  <a:lnTo>
                    <a:pt x="357502" y="2222500"/>
                  </a:lnTo>
                  <a:lnTo>
                    <a:pt x="338619" y="2260600"/>
                  </a:lnTo>
                  <a:lnTo>
                    <a:pt x="320209" y="2311400"/>
                  </a:lnTo>
                  <a:lnTo>
                    <a:pt x="302275" y="2349500"/>
                  </a:lnTo>
                  <a:lnTo>
                    <a:pt x="284821" y="2387600"/>
                  </a:lnTo>
                  <a:lnTo>
                    <a:pt x="267849" y="2438400"/>
                  </a:lnTo>
                  <a:lnTo>
                    <a:pt x="251364" y="2476500"/>
                  </a:lnTo>
                  <a:lnTo>
                    <a:pt x="235368" y="2514600"/>
                  </a:lnTo>
                  <a:lnTo>
                    <a:pt x="219865" y="2565400"/>
                  </a:lnTo>
                  <a:lnTo>
                    <a:pt x="204859" y="2603500"/>
                  </a:lnTo>
                  <a:lnTo>
                    <a:pt x="190354" y="2654300"/>
                  </a:lnTo>
                  <a:lnTo>
                    <a:pt x="176351" y="2692400"/>
                  </a:lnTo>
                  <a:lnTo>
                    <a:pt x="162856" y="2730500"/>
                  </a:lnTo>
                  <a:lnTo>
                    <a:pt x="149871" y="2781300"/>
                  </a:lnTo>
                  <a:lnTo>
                    <a:pt x="137399" y="2819400"/>
                  </a:lnTo>
                  <a:lnTo>
                    <a:pt x="125445" y="2870200"/>
                  </a:lnTo>
                  <a:lnTo>
                    <a:pt x="114012" y="2908300"/>
                  </a:lnTo>
                  <a:lnTo>
                    <a:pt x="103103" y="2959100"/>
                  </a:lnTo>
                  <a:lnTo>
                    <a:pt x="92722" y="2997200"/>
                  </a:lnTo>
                  <a:lnTo>
                    <a:pt x="82871" y="3048000"/>
                  </a:lnTo>
                  <a:lnTo>
                    <a:pt x="73555" y="3098799"/>
                  </a:lnTo>
                  <a:lnTo>
                    <a:pt x="64777" y="3136899"/>
                  </a:lnTo>
                  <a:lnTo>
                    <a:pt x="56541" y="3187699"/>
                  </a:lnTo>
                  <a:lnTo>
                    <a:pt x="48849" y="3225799"/>
                  </a:lnTo>
                  <a:lnTo>
                    <a:pt x="41705" y="3276600"/>
                  </a:lnTo>
                  <a:lnTo>
                    <a:pt x="35113" y="3327400"/>
                  </a:lnTo>
                  <a:lnTo>
                    <a:pt x="29076" y="3365500"/>
                  </a:lnTo>
                  <a:lnTo>
                    <a:pt x="23598" y="3416300"/>
                  </a:lnTo>
                  <a:lnTo>
                    <a:pt x="18682" y="3467100"/>
                  </a:lnTo>
                  <a:lnTo>
                    <a:pt x="14332" y="3517900"/>
                  </a:lnTo>
                  <a:lnTo>
                    <a:pt x="10550" y="3556000"/>
                  </a:lnTo>
                  <a:lnTo>
                    <a:pt x="7340" y="3606800"/>
                  </a:lnTo>
                  <a:lnTo>
                    <a:pt x="4707" y="3657600"/>
                  </a:lnTo>
                  <a:lnTo>
                    <a:pt x="2653" y="3708400"/>
                  </a:lnTo>
                  <a:lnTo>
                    <a:pt x="1181" y="3746500"/>
                  </a:lnTo>
                  <a:lnTo>
                    <a:pt x="295" y="3797300"/>
                  </a:lnTo>
                  <a:lnTo>
                    <a:pt x="0" y="3848100"/>
                  </a:lnTo>
                  <a:lnTo>
                    <a:pt x="295" y="3898900"/>
                  </a:lnTo>
                  <a:lnTo>
                    <a:pt x="1181" y="3937000"/>
                  </a:lnTo>
                  <a:lnTo>
                    <a:pt x="2653" y="3987800"/>
                  </a:lnTo>
                  <a:lnTo>
                    <a:pt x="4707" y="4038600"/>
                  </a:lnTo>
                  <a:lnTo>
                    <a:pt x="7340" y="4089400"/>
                  </a:lnTo>
                  <a:lnTo>
                    <a:pt x="10550" y="4127500"/>
                  </a:lnTo>
                  <a:lnTo>
                    <a:pt x="14332" y="4178300"/>
                  </a:lnTo>
                  <a:lnTo>
                    <a:pt x="18682" y="4229100"/>
                  </a:lnTo>
                  <a:lnTo>
                    <a:pt x="23598" y="4279900"/>
                  </a:lnTo>
                  <a:lnTo>
                    <a:pt x="29076" y="4318000"/>
                  </a:lnTo>
                  <a:lnTo>
                    <a:pt x="35113" y="4368800"/>
                  </a:lnTo>
                  <a:lnTo>
                    <a:pt x="41705" y="4419600"/>
                  </a:lnTo>
                  <a:lnTo>
                    <a:pt x="48849" y="4457700"/>
                  </a:lnTo>
                  <a:lnTo>
                    <a:pt x="56541" y="4508500"/>
                  </a:lnTo>
                  <a:lnTo>
                    <a:pt x="64777" y="4559300"/>
                  </a:lnTo>
                  <a:lnTo>
                    <a:pt x="73555" y="4597400"/>
                  </a:lnTo>
                  <a:lnTo>
                    <a:pt x="82871" y="4648200"/>
                  </a:lnTo>
                  <a:lnTo>
                    <a:pt x="92722" y="4686300"/>
                  </a:lnTo>
                  <a:lnTo>
                    <a:pt x="103103" y="4737100"/>
                  </a:lnTo>
                  <a:lnTo>
                    <a:pt x="114012" y="4775200"/>
                  </a:lnTo>
                  <a:lnTo>
                    <a:pt x="125445" y="4826000"/>
                  </a:lnTo>
                  <a:lnTo>
                    <a:pt x="137399" y="4864100"/>
                  </a:lnTo>
                  <a:lnTo>
                    <a:pt x="149871" y="4914900"/>
                  </a:lnTo>
                  <a:lnTo>
                    <a:pt x="162856" y="4953000"/>
                  </a:lnTo>
                  <a:lnTo>
                    <a:pt x="176351" y="5003800"/>
                  </a:lnTo>
                  <a:lnTo>
                    <a:pt x="190354" y="5041900"/>
                  </a:lnTo>
                  <a:lnTo>
                    <a:pt x="204859" y="5092700"/>
                  </a:lnTo>
                  <a:lnTo>
                    <a:pt x="219865" y="5130800"/>
                  </a:lnTo>
                  <a:lnTo>
                    <a:pt x="235368" y="5168900"/>
                  </a:lnTo>
                  <a:lnTo>
                    <a:pt x="251364" y="5219700"/>
                  </a:lnTo>
                  <a:lnTo>
                    <a:pt x="267849" y="5257800"/>
                  </a:lnTo>
                  <a:lnTo>
                    <a:pt x="284821" y="5295900"/>
                  </a:lnTo>
                  <a:lnTo>
                    <a:pt x="302275" y="5346700"/>
                  </a:lnTo>
                  <a:lnTo>
                    <a:pt x="320209" y="5384800"/>
                  </a:lnTo>
                  <a:lnTo>
                    <a:pt x="338619" y="5422900"/>
                  </a:lnTo>
                  <a:lnTo>
                    <a:pt x="357502" y="5473700"/>
                  </a:lnTo>
                  <a:lnTo>
                    <a:pt x="376853" y="5511800"/>
                  </a:lnTo>
                  <a:lnTo>
                    <a:pt x="396670" y="5549900"/>
                  </a:lnTo>
                  <a:lnTo>
                    <a:pt x="416950" y="5588000"/>
                  </a:lnTo>
                  <a:lnTo>
                    <a:pt x="437688" y="5626100"/>
                  </a:lnTo>
                  <a:lnTo>
                    <a:pt x="458881" y="5664200"/>
                  </a:lnTo>
                  <a:lnTo>
                    <a:pt x="480526" y="5715000"/>
                  </a:lnTo>
                  <a:lnTo>
                    <a:pt x="502620" y="5753100"/>
                  </a:lnTo>
                  <a:lnTo>
                    <a:pt x="525159" y="5791200"/>
                  </a:lnTo>
                  <a:lnTo>
                    <a:pt x="548139" y="5829300"/>
                  </a:lnTo>
                  <a:lnTo>
                    <a:pt x="571557" y="5867400"/>
                  </a:lnTo>
                  <a:lnTo>
                    <a:pt x="595410" y="5905500"/>
                  </a:lnTo>
                  <a:lnTo>
                    <a:pt x="619694" y="5943600"/>
                  </a:lnTo>
                  <a:lnTo>
                    <a:pt x="644406" y="5981700"/>
                  </a:lnTo>
                  <a:lnTo>
                    <a:pt x="669542" y="6019800"/>
                  </a:lnTo>
                  <a:lnTo>
                    <a:pt x="695099" y="6057900"/>
                  </a:lnTo>
                  <a:lnTo>
                    <a:pt x="721073" y="6083300"/>
                  </a:lnTo>
                  <a:lnTo>
                    <a:pt x="747462" y="6121400"/>
                  </a:lnTo>
                  <a:lnTo>
                    <a:pt x="774260" y="6159500"/>
                  </a:lnTo>
                  <a:lnTo>
                    <a:pt x="801467" y="6197600"/>
                  </a:lnTo>
                  <a:lnTo>
                    <a:pt x="829076" y="6235700"/>
                  </a:lnTo>
                  <a:lnTo>
                    <a:pt x="857086" y="6261100"/>
                  </a:lnTo>
                  <a:lnTo>
                    <a:pt x="885493" y="6299200"/>
                  </a:lnTo>
                  <a:lnTo>
                    <a:pt x="6739128" y="6299200"/>
                  </a:lnTo>
                  <a:lnTo>
                    <a:pt x="6739128" y="1308100"/>
                  </a:lnTo>
                  <a:lnTo>
                    <a:pt x="6720092" y="1295400"/>
                  </a:lnTo>
                  <a:lnTo>
                    <a:pt x="6690133" y="1257300"/>
                  </a:lnTo>
                  <a:lnTo>
                    <a:pt x="6659794" y="1219200"/>
                  </a:lnTo>
                  <a:lnTo>
                    <a:pt x="6629079" y="1193800"/>
                  </a:lnTo>
                  <a:lnTo>
                    <a:pt x="6597991" y="1155700"/>
                  </a:lnTo>
                  <a:lnTo>
                    <a:pt x="6566534" y="1130300"/>
                  </a:lnTo>
                  <a:lnTo>
                    <a:pt x="6534712" y="1092200"/>
                  </a:lnTo>
                  <a:lnTo>
                    <a:pt x="6502527" y="1066800"/>
                  </a:lnTo>
                  <a:lnTo>
                    <a:pt x="6469983" y="1028700"/>
                  </a:lnTo>
                  <a:lnTo>
                    <a:pt x="6403832" y="977900"/>
                  </a:lnTo>
                  <a:lnTo>
                    <a:pt x="6370232" y="939800"/>
                  </a:lnTo>
                  <a:lnTo>
                    <a:pt x="6302001" y="889000"/>
                  </a:lnTo>
                  <a:lnTo>
                    <a:pt x="6267376" y="863600"/>
                  </a:lnTo>
                  <a:lnTo>
                    <a:pt x="6232416" y="825500"/>
                  </a:lnTo>
                  <a:lnTo>
                    <a:pt x="6125563" y="749300"/>
                  </a:lnTo>
                  <a:lnTo>
                    <a:pt x="6015820" y="673100"/>
                  </a:lnTo>
                  <a:lnTo>
                    <a:pt x="5903281" y="596900"/>
                  </a:lnTo>
                  <a:lnTo>
                    <a:pt x="5788039" y="520700"/>
                  </a:lnTo>
                  <a:lnTo>
                    <a:pt x="5749040" y="508000"/>
                  </a:lnTo>
                  <a:lnTo>
                    <a:pt x="5670186" y="457200"/>
                  </a:lnTo>
                  <a:lnTo>
                    <a:pt x="5630338" y="444500"/>
                  </a:lnTo>
                  <a:lnTo>
                    <a:pt x="5549816" y="393700"/>
                  </a:lnTo>
                  <a:lnTo>
                    <a:pt x="5509149" y="381000"/>
                  </a:lnTo>
                  <a:lnTo>
                    <a:pt x="5468217" y="355600"/>
                  </a:lnTo>
                  <a:lnTo>
                    <a:pt x="5427022" y="342900"/>
                  </a:lnTo>
                  <a:lnTo>
                    <a:pt x="5385568" y="317500"/>
                  </a:lnTo>
                  <a:lnTo>
                    <a:pt x="5343858" y="304800"/>
                  </a:lnTo>
                  <a:lnTo>
                    <a:pt x="5301896" y="279400"/>
                  </a:lnTo>
                  <a:lnTo>
                    <a:pt x="5174532" y="241300"/>
                  </a:lnTo>
                  <a:lnTo>
                    <a:pt x="5131596" y="215900"/>
                  </a:lnTo>
                  <a:lnTo>
                    <a:pt x="4689880" y="88900"/>
                  </a:lnTo>
                  <a:close/>
                </a:path>
                <a:path w="6739255" h="6299200">
                  <a:moveTo>
                    <a:pt x="4553299" y="63500"/>
                  </a:moveTo>
                  <a:lnTo>
                    <a:pt x="3139852" y="63500"/>
                  </a:lnTo>
                  <a:lnTo>
                    <a:pt x="3048602" y="88900"/>
                  </a:lnTo>
                  <a:lnTo>
                    <a:pt x="4644549" y="88900"/>
                  </a:lnTo>
                  <a:lnTo>
                    <a:pt x="4553299" y="63500"/>
                  </a:lnTo>
                  <a:close/>
                </a:path>
                <a:path w="6739255" h="6299200">
                  <a:moveTo>
                    <a:pt x="4415006" y="38100"/>
                  </a:moveTo>
                  <a:lnTo>
                    <a:pt x="3278145" y="38100"/>
                  </a:lnTo>
                  <a:lnTo>
                    <a:pt x="3185764" y="63500"/>
                  </a:lnTo>
                  <a:lnTo>
                    <a:pt x="4507387" y="63500"/>
                  </a:lnTo>
                  <a:lnTo>
                    <a:pt x="4415006" y="38100"/>
                  </a:lnTo>
                  <a:close/>
                </a:path>
                <a:path w="6739255" h="6299200">
                  <a:moveTo>
                    <a:pt x="4321905" y="25400"/>
                  </a:moveTo>
                  <a:lnTo>
                    <a:pt x="3371246" y="25400"/>
                  </a:lnTo>
                  <a:lnTo>
                    <a:pt x="3324607" y="38100"/>
                  </a:lnTo>
                  <a:lnTo>
                    <a:pt x="4368544" y="38100"/>
                  </a:lnTo>
                  <a:lnTo>
                    <a:pt x="4321905" y="25400"/>
                  </a:lnTo>
                  <a:close/>
                </a:path>
                <a:path w="6739255" h="6299200">
                  <a:moveTo>
                    <a:pt x="4180966" y="12700"/>
                  </a:moveTo>
                  <a:lnTo>
                    <a:pt x="3512185" y="12700"/>
                  </a:lnTo>
                  <a:lnTo>
                    <a:pt x="3465038" y="25400"/>
                  </a:lnTo>
                  <a:lnTo>
                    <a:pt x="4228113" y="25400"/>
                  </a:lnTo>
                  <a:lnTo>
                    <a:pt x="4180966" y="12700"/>
                  </a:lnTo>
                  <a:close/>
                </a:path>
                <a:path w="6739255" h="6299200">
                  <a:moveTo>
                    <a:pt x="4038563" y="0"/>
                  </a:moveTo>
                  <a:lnTo>
                    <a:pt x="3654588" y="0"/>
                  </a:lnTo>
                  <a:lnTo>
                    <a:pt x="3606964" y="12700"/>
                  </a:lnTo>
                  <a:lnTo>
                    <a:pt x="4086187" y="12700"/>
                  </a:lnTo>
                  <a:lnTo>
                    <a:pt x="4038563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52871" y="553211"/>
              <a:ext cx="6739255" cy="6304915"/>
            </a:xfrm>
            <a:custGeom>
              <a:avLst/>
              <a:gdLst/>
              <a:ahLst/>
              <a:cxnLst/>
              <a:rect l="l" t="t" r="r" b="b"/>
              <a:pathLst>
                <a:path w="6739255" h="6304915">
                  <a:moveTo>
                    <a:pt x="0" y="3845814"/>
                  </a:moveTo>
                  <a:lnTo>
                    <a:pt x="295" y="3797612"/>
                  </a:lnTo>
                  <a:lnTo>
                    <a:pt x="1181" y="3749552"/>
                  </a:lnTo>
                  <a:lnTo>
                    <a:pt x="2653" y="3701637"/>
                  </a:lnTo>
                  <a:lnTo>
                    <a:pt x="4707" y="3653872"/>
                  </a:lnTo>
                  <a:lnTo>
                    <a:pt x="7340" y="3606258"/>
                  </a:lnTo>
                  <a:lnTo>
                    <a:pt x="10550" y="3558800"/>
                  </a:lnTo>
                  <a:lnTo>
                    <a:pt x="14332" y="3511502"/>
                  </a:lnTo>
                  <a:lnTo>
                    <a:pt x="18682" y="3464366"/>
                  </a:lnTo>
                  <a:lnTo>
                    <a:pt x="23598" y="3417395"/>
                  </a:lnTo>
                  <a:lnTo>
                    <a:pt x="29076" y="3370595"/>
                  </a:lnTo>
                  <a:lnTo>
                    <a:pt x="35113" y="3323967"/>
                  </a:lnTo>
                  <a:lnTo>
                    <a:pt x="41705" y="3277516"/>
                  </a:lnTo>
                  <a:lnTo>
                    <a:pt x="48849" y="3231244"/>
                  </a:lnTo>
                  <a:lnTo>
                    <a:pt x="56541" y="3185155"/>
                  </a:lnTo>
                  <a:lnTo>
                    <a:pt x="64777" y="3139254"/>
                  </a:lnTo>
                  <a:lnTo>
                    <a:pt x="73555" y="3093542"/>
                  </a:lnTo>
                  <a:lnTo>
                    <a:pt x="82871" y="3048024"/>
                  </a:lnTo>
                  <a:lnTo>
                    <a:pt x="92722" y="3002702"/>
                  </a:lnTo>
                  <a:lnTo>
                    <a:pt x="103103" y="2957582"/>
                  </a:lnTo>
                  <a:lnTo>
                    <a:pt x="114012" y="2912665"/>
                  </a:lnTo>
                  <a:lnTo>
                    <a:pt x="125445" y="2867955"/>
                  </a:lnTo>
                  <a:lnTo>
                    <a:pt x="137399" y="2823456"/>
                  </a:lnTo>
                  <a:lnTo>
                    <a:pt x="149871" y="2779172"/>
                  </a:lnTo>
                  <a:lnTo>
                    <a:pt x="162856" y="2735105"/>
                  </a:lnTo>
                  <a:lnTo>
                    <a:pt x="176351" y="2691259"/>
                  </a:lnTo>
                  <a:lnTo>
                    <a:pt x="190354" y="2647638"/>
                  </a:lnTo>
                  <a:lnTo>
                    <a:pt x="204859" y="2604244"/>
                  </a:lnTo>
                  <a:lnTo>
                    <a:pt x="219865" y="2561082"/>
                  </a:lnTo>
                  <a:lnTo>
                    <a:pt x="235368" y="2518155"/>
                  </a:lnTo>
                  <a:lnTo>
                    <a:pt x="251364" y="2475467"/>
                  </a:lnTo>
                  <a:lnTo>
                    <a:pt x="267849" y="2433020"/>
                  </a:lnTo>
                  <a:lnTo>
                    <a:pt x="284821" y="2390818"/>
                  </a:lnTo>
                  <a:lnTo>
                    <a:pt x="302275" y="2348865"/>
                  </a:lnTo>
                  <a:lnTo>
                    <a:pt x="320209" y="2307163"/>
                  </a:lnTo>
                  <a:lnTo>
                    <a:pt x="338619" y="2265718"/>
                  </a:lnTo>
                  <a:lnTo>
                    <a:pt x="357502" y="2224531"/>
                  </a:lnTo>
                  <a:lnTo>
                    <a:pt x="376853" y="2183607"/>
                  </a:lnTo>
                  <a:lnTo>
                    <a:pt x="396670" y="2142948"/>
                  </a:lnTo>
                  <a:lnTo>
                    <a:pt x="416950" y="2102559"/>
                  </a:lnTo>
                  <a:lnTo>
                    <a:pt x="437688" y="2062443"/>
                  </a:lnTo>
                  <a:lnTo>
                    <a:pt x="458881" y="2022603"/>
                  </a:lnTo>
                  <a:lnTo>
                    <a:pt x="480526" y="1983042"/>
                  </a:lnTo>
                  <a:lnTo>
                    <a:pt x="502620" y="1943765"/>
                  </a:lnTo>
                  <a:lnTo>
                    <a:pt x="525159" y="1904774"/>
                  </a:lnTo>
                  <a:lnTo>
                    <a:pt x="548139" y="1866073"/>
                  </a:lnTo>
                  <a:lnTo>
                    <a:pt x="571557" y="1827665"/>
                  </a:lnTo>
                  <a:lnTo>
                    <a:pt x="595410" y="1789554"/>
                  </a:lnTo>
                  <a:lnTo>
                    <a:pt x="619694" y="1751744"/>
                  </a:lnTo>
                  <a:lnTo>
                    <a:pt x="644406" y="1714237"/>
                  </a:lnTo>
                  <a:lnTo>
                    <a:pt x="669542" y="1677037"/>
                  </a:lnTo>
                  <a:lnTo>
                    <a:pt x="695099" y="1640148"/>
                  </a:lnTo>
                  <a:lnTo>
                    <a:pt x="721073" y="1603573"/>
                  </a:lnTo>
                  <a:lnTo>
                    <a:pt x="747462" y="1567315"/>
                  </a:lnTo>
                  <a:lnTo>
                    <a:pt x="774260" y="1531379"/>
                  </a:lnTo>
                  <a:lnTo>
                    <a:pt x="801467" y="1495767"/>
                  </a:lnTo>
                  <a:lnTo>
                    <a:pt x="829076" y="1460482"/>
                  </a:lnTo>
                  <a:lnTo>
                    <a:pt x="857086" y="1425529"/>
                  </a:lnTo>
                  <a:lnTo>
                    <a:pt x="885493" y="1390911"/>
                  </a:lnTo>
                  <a:lnTo>
                    <a:pt x="914293" y="1356630"/>
                  </a:lnTo>
                  <a:lnTo>
                    <a:pt x="943483" y="1322692"/>
                  </a:lnTo>
                  <a:lnTo>
                    <a:pt x="973059" y="1289098"/>
                  </a:lnTo>
                  <a:lnTo>
                    <a:pt x="1003018" y="1255853"/>
                  </a:lnTo>
                  <a:lnTo>
                    <a:pt x="1033357" y="1222960"/>
                  </a:lnTo>
                  <a:lnTo>
                    <a:pt x="1064072" y="1190422"/>
                  </a:lnTo>
                  <a:lnTo>
                    <a:pt x="1095160" y="1158243"/>
                  </a:lnTo>
                  <a:lnTo>
                    <a:pt x="1126617" y="1126426"/>
                  </a:lnTo>
                  <a:lnTo>
                    <a:pt x="1158439" y="1094975"/>
                  </a:lnTo>
                  <a:lnTo>
                    <a:pt x="1190624" y="1063893"/>
                  </a:lnTo>
                  <a:lnTo>
                    <a:pt x="1223168" y="1033183"/>
                  </a:lnTo>
                  <a:lnTo>
                    <a:pt x="1256067" y="1002850"/>
                  </a:lnTo>
                  <a:lnTo>
                    <a:pt x="1289319" y="972896"/>
                  </a:lnTo>
                  <a:lnTo>
                    <a:pt x="1322919" y="943325"/>
                  </a:lnTo>
                  <a:lnTo>
                    <a:pt x="1356864" y="914140"/>
                  </a:lnTo>
                  <a:lnTo>
                    <a:pt x="1391150" y="885346"/>
                  </a:lnTo>
                  <a:lnTo>
                    <a:pt x="1425775" y="856944"/>
                  </a:lnTo>
                  <a:lnTo>
                    <a:pt x="1460735" y="828939"/>
                  </a:lnTo>
                  <a:lnTo>
                    <a:pt x="1496026" y="801334"/>
                  </a:lnTo>
                  <a:lnTo>
                    <a:pt x="1531645" y="774133"/>
                  </a:lnTo>
                  <a:lnTo>
                    <a:pt x="1567588" y="747339"/>
                  </a:lnTo>
                  <a:lnTo>
                    <a:pt x="1603853" y="720955"/>
                  </a:lnTo>
                  <a:lnTo>
                    <a:pt x="1640435" y="694985"/>
                  </a:lnTo>
                  <a:lnTo>
                    <a:pt x="1677331" y="669432"/>
                  </a:lnTo>
                  <a:lnTo>
                    <a:pt x="1714538" y="644301"/>
                  </a:lnTo>
                  <a:lnTo>
                    <a:pt x="1752052" y="619593"/>
                  </a:lnTo>
                  <a:lnTo>
                    <a:pt x="1789870" y="595313"/>
                  </a:lnTo>
                  <a:lnTo>
                    <a:pt x="1827988" y="571464"/>
                  </a:lnTo>
                  <a:lnTo>
                    <a:pt x="1866404" y="548050"/>
                  </a:lnTo>
                  <a:lnTo>
                    <a:pt x="1905112" y="525074"/>
                  </a:lnTo>
                  <a:lnTo>
                    <a:pt x="1944111" y="502539"/>
                  </a:lnTo>
                  <a:lnTo>
                    <a:pt x="1983396" y="480449"/>
                  </a:lnTo>
                  <a:lnTo>
                    <a:pt x="2022965" y="458808"/>
                  </a:lnTo>
                  <a:lnTo>
                    <a:pt x="2062813" y="437618"/>
                  </a:lnTo>
                  <a:lnTo>
                    <a:pt x="2102938" y="416883"/>
                  </a:lnTo>
                  <a:lnTo>
                    <a:pt x="2143335" y="396607"/>
                  </a:lnTo>
                  <a:lnTo>
                    <a:pt x="2184002" y="376793"/>
                  </a:lnTo>
                  <a:lnTo>
                    <a:pt x="2224934" y="357445"/>
                  </a:lnTo>
                  <a:lnTo>
                    <a:pt x="2266129" y="338566"/>
                  </a:lnTo>
                  <a:lnTo>
                    <a:pt x="2307583" y="320159"/>
                  </a:lnTo>
                  <a:lnTo>
                    <a:pt x="2349293" y="302228"/>
                  </a:lnTo>
                  <a:lnTo>
                    <a:pt x="2391255" y="284776"/>
                  </a:lnTo>
                  <a:lnTo>
                    <a:pt x="2433466" y="267807"/>
                  </a:lnTo>
                  <a:lnTo>
                    <a:pt x="2475922" y="251324"/>
                  </a:lnTo>
                  <a:lnTo>
                    <a:pt x="2518619" y="235331"/>
                  </a:lnTo>
                  <a:lnTo>
                    <a:pt x="2561555" y="219831"/>
                  </a:lnTo>
                  <a:lnTo>
                    <a:pt x="2604727" y="204828"/>
                  </a:lnTo>
                  <a:lnTo>
                    <a:pt x="2648129" y="190324"/>
                  </a:lnTo>
                  <a:lnTo>
                    <a:pt x="2691760" y="176324"/>
                  </a:lnTo>
                  <a:lnTo>
                    <a:pt x="2735615" y="162830"/>
                  </a:lnTo>
                  <a:lnTo>
                    <a:pt x="2779691" y="149847"/>
                  </a:lnTo>
                  <a:lnTo>
                    <a:pt x="2823986" y="137378"/>
                  </a:lnTo>
                  <a:lnTo>
                    <a:pt x="2868494" y="125426"/>
                  </a:lnTo>
                  <a:lnTo>
                    <a:pt x="2913213" y="113995"/>
                  </a:lnTo>
                  <a:lnTo>
                    <a:pt x="2958140" y="103087"/>
                  </a:lnTo>
                  <a:lnTo>
                    <a:pt x="3003271" y="92707"/>
                  </a:lnTo>
                  <a:lnTo>
                    <a:pt x="3048602" y="82859"/>
                  </a:lnTo>
                  <a:lnTo>
                    <a:pt x="3094130" y="73544"/>
                  </a:lnTo>
                  <a:lnTo>
                    <a:pt x="3139852" y="64767"/>
                  </a:lnTo>
                  <a:lnTo>
                    <a:pt x="3185764" y="56532"/>
                  </a:lnTo>
                  <a:lnTo>
                    <a:pt x="3231863" y="48841"/>
                  </a:lnTo>
                  <a:lnTo>
                    <a:pt x="3278145" y="41699"/>
                  </a:lnTo>
                  <a:lnTo>
                    <a:pt x="3324607" y="35108"/>
                  </a:lnTo>
                  <a:lnTo>
                    <a:pt x="3371246" y="29072"/>
                  </a:lnTo>
                  <a:lnTo>
                    <a:pt x="3418057" y="23595"/>
                  </a:lnTo>
                  <a:lnTo>
                    <a:pt x="3465038" y="18679"/>
                  </a:lnTo>
                  <a:lnTo>
                    <a:pt x="3512185" y="14329"/>
                  </a:lnTo>
                  <a:lnTo>
                    <a:pt x="3559495" y="10548"/>
                  </a:lnTo>
                  <a:lnTo>
                    <a:pt x="3606964" y="7339"/>
                  </a:lnTo>
                  <a:lnTo>
                    <a:pt x="3654588" y="4706"/>
                  </a:lnTo>
                  <a:lnTo>
                    <a:pt x="3702365" y="2652"/>
                  </a:lnTo>
                  <a:lnTo>
                    <a:pt x="3750291" y="1181"/>
                  </a:lnTo>
                  <a:lnTo>
                    <a:pt x="3798362" y="295"/>
                  </a:lnTo>
                  <a:lnTo>
                    <a:pt x="3846576" y="0"/>
                  </a:lnTo>
                  <a:lnTo>
                    <a:pt x="3894789" y="295"/>
                  </a:lnTo>
                  <a:lnTo>
                    <a:pt x="3942860" y="1181"/>
                  </a:lnTo>
                  <a:lnTo>
                    <a:pt x="3990786" y="2652"/>
                  </a:lnTo>
                  <a:lnTo>
                    <a:pt x="4038563" y="4706"/>
                  </a:lnTo>
                  <a:lnTo>
                    <a:pt x="4086187" y="7339"/>
                  </a:lnTo>
                  <a:lnTo>
                    <a:pt x="4133656" y="10548"/>
                  </a:lnTo>
                  <a:lnTo>
                    <a:pt x="4180966" y="14329"/>
                  </a:lnTo>
                  <a:lnTo>
                    <a:pt x="4228113" y="18679"/>
                  </a:lnTo>
                  <a:lnTo>
                    <a:pt x="4275094" y="23595"/>
                  </a:lnTo>
                  <a:lnTo>
                    <a:pt x="4321905" y="29072"/>
                  </a:lnTo>
                  <a:lnTo>
                    <a:pt x="4368544" y="35108"/>
                  </a:lnTo>
                  <a:lnTo>
                    <a:pt x="4415006" y="41699"/>
                  </a:lnTo>
                  <a:lnTo>
                    <a:pt x="4461288" y="48841"/>
                  </a:lnTo>
                  <a:lnTo>
                    <a:pt x="4507387" y="56532"/>
                  </a:lnTo>
                  <a:lnTo>
                    <a:pt x="4553299" y="64767"/>
                  </a:lnTo>
                  <a:lnTo>
                    <a:pt x="4599021" y="73544"/>
                  </a:lnTo>
                  <a:lnTo>
                    <a:pt x="4644549" y="82859"/>
                  </a:lnTo>
                  <a:lnTo>
                    <a:pt x="4689880" y="92707"/>
                  </a:lnTo>
                  <a:lnTo>
                    <a:pt x="4735011" y="103087"/>
                  </a:lnTo>
                  <a:lnTo>
                    <a:pt x="4779938" y="113995"/>
                  </a:lnTo>
                  <a:lnTo>
                    <a:pt x="4824657" y="125426"/>
                  </a:lnTo>
                  <a:lnTo>
                    <a:pt x="4869165" y="137378"/>
                  </a:lnTo>
                  <a:lnTo>
                    <a:pt x="4913460" y="149847"/>
                  </a:lnTo>
                  <a:lnTo>
                    <a:pt x="4957536" y="162830"/>
                  </a:lnTo>
                  <a:lnTo>
                    <a:pt x="5001391" y="176324"/>
                  </a:lnTo>
                  <a:lnTo>
                    <a:pt x="5045022" y="190324"/>
                  </a:lnTo>
                  <a:lnTo>
                    <a:pt x="5088424" y="204828"/>
                  </a:lnTo>
                  <a:lnTo>
                    <a:pt x="5131596" y="219831"/>
                  </a:lnTo>
                  <a:lnTo>
                    <a:pt x="5174532" y="235331"/>
                  </a:lnTo>
                  <a:lnTo>
                    <a:pt x="5217229" y="251324"/>
                  </a:lnTo>
                  <a:lnTo>
                    <a:pt x="5259685" y="267807"/>
                  </a:lnTo>
                  <a:lnTo>
                    <a:pt x="5301896" y="284776"/>
                  </a:lnTo>
                  <a:lnTo>
                    <a:pt x="5343858" y="302228"/>
                  </a:lnTo>
                  <a:lnTo>
                    <a:pt x="5385568" y="320159"/>
                  </a:lnTo>
                  <a:lnTo>
                    <a:pt x="5427022" y="338566"/>
                  </a:lnTo>
                  <a:lnTo>
                    <a:pt x="5468217" y="357445"/>
                  </a:lnTo>
                  <a:lnTo>
                    <a:pt x="5509149" y="376793"/>
                  </a:lnTo>
                  <a:lnTo>
                    <a:pt x="5549816" y="396607"/>
                  </a:lnTo>
                  <a:lnTo>
                    <a:pt x="5590213" y="416883"/>
                  </a:lnTo>
                  <a:lnTo>
                    <a:pt x="5630338" y="437618"/>
                  </a:lnTo>
                  <a:lnTo>
                    <a:pt x="5670186" y="458808"/>
                  </a:lnTo>
                  <a:lnTo>
                    <a:pt x="5709755" y="480449"/>
                  </a:lnTo>
                  <a:lnTo>
                    <a:pt x="5749040" y="502539"/>
                  </a:lnTo>
                  <a:lnTo>
                    <a:pt x="5788039" y="525074"/>
                  </a:lnTo>
                  <a:lnTo>
                    <a:pt x="5826747" y="548050"/>
                  </a:lnTo>
                  <a:lnTo>
                    <a:pt x="5865163" y="571464"/>
                  </a:lnTo>
                  <a:lnTo>
                    <a:pt x="5903281" y="595313"/>
                  </a:lnTo>
                  <a:lnTo>
                    <a:pt x="5941099" y="619593"/>
                  </a:lnTo>
                  <a:lnTo>
                    <a:pt x="5978613" y="644301"/>
                  </a:lnTo>
                  <a:lnTo>
                    <a:pt x="6015820" y="669432"/>
                  </a:lnTo>
                  <a:lnTo>
                    <a:pt x="6052716" y="694985"/>
                  </a:lnTo>
                  <a:lnTo>
                    <a:pt x="6089298" y="720955"/>
                  </a:lnTo>
                  <a:lnTo>
                    <a:pt x="6125563" y="747339"/>
                  </a:lnTo>
                  <a:lnTo>
                    <a:pt x="6161506" y="774133"/>
                  </a:lnTo>
                  <a:lnTo>
                    <a:pt x="6197125" y="801334"/>
                  </a:lnTo>
                  <a:lnTo>
                    <a:pt x="6232416" y="828939"/>
                  </a:lnTo>
                  <a:lnTo>
                    <a:pt x="6267376" y="856944"/>
                  </a:lnTo>
                  <a:lnTo>
                    <a:pt x="6302001" y="885346"/>
                  </a:lnTo>
                  <a:lnTo>
                    <a:pt x="6336287" y="914140"/>
                  </a:lnTo>
                  <a:lnTo>
                    <a:pt x="6370232" y="943325"/>
                  </a:lnTo>
                  <a:lnTo>
                    <a:pt x="6403832" y="972896"/>
                  </a:lnTo>
                  <a:lnTo>
                    <a:pt x="6437084" y="1002850"/>
                  </a:lnTo>
                  <a:lnTo>
                    <a:pt x="6469983" y="1033183"/>
                  </a:lnTo>
                  <a:lnTo>
                    <a:pt x="6502527" y="1063893"/>
                  </a:lnTo>
                  <a:lnTo>
                    <a:pt x="6534712" y="1094975"/>
                  </a:lnTo>
                  <a:lnTo>
                    <a:pt x="6566534" y="1126426"/>
                  </a:lnTo>
                  <a:lnTo>
                    <a:pt x="6597991" y="1158243"/>
                  </a:lnTo>
                  <a:lnTo>
                    <a:pt x="6629079" y="1190422"/>
                  </a:lnTo>
                  <a:lnTo>
                    <a:pt x="6659794" y="1222960"/>
                  </a:lnTo>
                  <a:lnTo>
                    <a:pt x="6690133" y="1255853"/>
                  </a:lnTo>
                  <a:lnTo>
                    <a:pt x="6720092" y="1289098"/>
                  </a:lnTo>
                  <a:lnTo>
                    <a:pt x="6739128" y="1310719"/>
                  </a:lnTo>
                </a:path>
                <a:path w="6739255" h="6304915">
                  <a:moveTo>
                    <a:pt x="888899" y="6304786"/>
                  </a:moveTo>
                  <a:lnTo>
                    <a:pt x="857086" y="6266114"/>
                  </a:lnTo>
                  <a:lnTo>
                    <a:pt x="829076" y="6231161"/>
                  </a:lnTo>
                  <a:lnTo>
                    <a:pt x="801467" y="6195877"/>
                  </a:lnTo>
                  <a:lnTo>
                    <a:pt x="774260" y="6160264"/>
                  </a:lnTo>
                  <a:lnTo>
                    <a:pt x="747462" y="6124328"/>
                  </a:lnTo>
                  <a:lnTo>
                    <a:pt x="721073" y="6088071"/>
                  </a:lnTo>
                  <a:lnTo>
                    <a:pt x="695099" y="6051496"/>
                  </a:lnTo>
                  <a:lnTo>
                    <a:pt x="669542" y="6014607"/>
                  </a:lnTo>
                  <a:lnTo>
                    <a:pt x="644406" y="5977407"/>
                  </a:lnTo>
                  <a:lnTo>
                    <a:pt x="619694" y="5939900"/>
                  </a:lnTo>
                  <a:lnTo>
                    <a:pt x="595410" y="5902090"/>
                  </a:lnTo>
                  <a:lnTo>
                    <a:pt x="571557" y="5863979"/>
                  </a:lnTo>
                  <a:lnTo>
                    <a:pt x="548139" y="5825571"/>
                  </a:lnTo>
                  <a:lnTo>
                    <a:pt x="525159" y="5786870"/>
                  </a:lnTo>
                  <a:lnTo>
                    <a:pt x="502620" y="5747879"/>
                  </a:lnTo>
                  <a:lnTo>
                    <a:pt x="480526" y="5708602"/>
                  </a:lnTo>
                  <a:lnTo>
                    <a:pt x="458881" y="5669041"/>
                  </a:lnTo>
                  <a:lnTo>
                    <a:pt x="437688" y="5629201"/>
                  </a:lnTo>
                  <a:lnTo>
                    <a:pt x="416950" y="5589084"/>
                  </a:lnTo>
                  <a:lnTo>
                    <a:pt x="396670" y="5548695"/>
                  </a:lnTo>
                  <a:lnTo>
                    <a:pt x="376853" y="5508037"/>
                  </a:lnTo>
                  <a:lnTo>
                    <a:pt x="357502" y="5467112"/>
                  </a:lnTo>
                  <a:lnTo>
                    <a:pt x="338619" y="5425926"/>
                  </a:lnTo>
                  <a:lnTo>
                    <a:pt x="320209" y="5384480"/>
                  </a:lnTo>
                  <a:lnTo>
                    <a:pt x="302275" y="5342779"/>
                  </a:lnTo>
                  <a:lnTo>
                    <a:pt x="284821" y="5300825"/>
                  </a:lnTo>
                  <a:lnTo>
                    <a:pt x="267849" y="5258623"/>
                  </a:lnTo>
                  <a:lnTo>
                    <a:pt x="251364" y="5216176"/>
                  </a:lnTo>
                  <a:lnTo>
                    <a:pt x="235368" y="5173487"/>
                  </a:lnTo>
                  <a:lnTo>
                    <a:pt x="219865" y="5130560"/>
                  </a:lnTo>
                  <a:lnTo>
                    <a:pt x="204859" y="5087397"/>
                  </a:lnTo>
                  <a:lnTo>
                    <a:pt x="190354" y="5044004"/>
                  </a:lnTo>
                  <a:lnTo>
                    <a:pt x="176351" y="5000382"/>
                  </a:lnTo>
                  <a:lnTo>
                    <a:pt x="162856" y="4956536"/>
                  </a:lnTo>
                  <a:lnTo>
                    <a:pt x="149871" y="4912469"/>
                  </a:lnTo>
                  <a:lnTo>
                    <a:pt x="137399" y="4868184"/>
                  </a:lnTo>
                  <a:lnTo>
                    <a:pt x="125445" y="4823685"/>
                  </a:lnTo>
                  <a:lnTo>
                    <a:pt x="114012" y="4778975"/>
                  </a:lnTo>
                  <a:lnTo>
                    <a:pt x="103103" y="4734057"/>
                  </a:lnTo>
                  <a:lnTo>
                    <a:pt x="92722" y="4688936"/>
                  </a:lnTo>
                  <a:lnTo>
                    <a:pt x="82871" y="4643615"/>
                  </a:lnTo>
                  <a:lnTo>
                    <a:pt x="73555" y="4598096"/>
                  </a:lnTo>
                  <a:lnTo>
                    <a:pt x="64777" y="4552384"/>
                  </a:lnTo>
                  <a:lnTo>
                    <a:pt x="56541" y="4506481"/>
                  </a:lnTo>
                  <a:lnTo>
                    <a:pt x="48849" y="4460392"/>
                  </a:lnTo>
                  <a:lnTo>
                    <a:pt x="41705" y="4414120"/>
                  </a:lnTo>
                  <a:lnTo>
                    <a:pt x="35113" y="4367668"/>
                  </a:lnTo>
                  <a:lnTo>
                    <a:pt x="29076" y="4321040"/>
                  </a:lnTo>
                  <a:lnTo>
                    <a:pt x="23598" y="4274238"/>
                  </a:lnTo>
                  <a:lnTo>
                    <a:pt x="18682" y="4227268"/>
                  </a:lnTo>
                  <a:lnTo>
                    <a:pt x="14332" y="4180131"/>
                  </a:lnTo>
                  <a:lnTo>
                    <a:pt x="10550" y="4132831"/>
                  </a:lnTo>
                  <a:lnTo>
                    <a:pt x="7340" y="4085373"/>
                  </a:lnTo>
                  <a:lnTo>
                    <a:pt x="4707" y="4037759"/>
                  </a:lnTo>
                  <a:lnTo>
                    <a:pt x="2653" y="3989992"/>
                  </a:lnTo>
                  <a:lnTo>
                    <a:pt x="1181" y="3942077"/>
                  </a:lnTo>
                  <a:lnTo>
                    <a:pt x="295" y="3894016"/>
                  </a:lnTo>
                  <a:lnTo>
                    <a:pt x="0" y="384581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131557" y="3124580"/>
            <a:ext cx="3378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1065" algn="l"/>
              </a:tabLst>
            </a:pPr>
            <a:r>
              <a:rPr sz="54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元	气 轻</a:t>
            </a:r>
            <a:r>
              <a:rPr sz="5400" spc="-9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食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31557" y="1653921"/>
            <a:ext cx="44932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悠 享 时</a:t>
            </a:r>
            <a:r>
              <a:rPr sz="7200" spc="-120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光</a:t>
            </a:r>
            <a:endParaRPr sz="7200"/>
          </a:p>
        </p:txBody>
      </p:sp>
      <p:sp>
        <p:nvSpPr>
          <p:cNvPr id="8" name="object 8"/>
          <p:cNvSpPr txBox="1"/>
          <p:nvPr/>
        </p:nvSpPr>
        <p:spPr>
          <a:xfrm>
            <a:off x="6927342" y="4300575"/>
            <a:ext cx="527939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5723" y="5445252"/>
            <a:ext cx="4178935" cy="441959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820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第一周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73497" y="4759197"/>
            <a:ext cx="1503680" cy="1503680"/>
            <a:chOff x="4873497" y="4759197"/>
            <a:chExt cx="1503680" cy="1503680"/>
          </a:xfrm>
        </p:grpSpPr>
        <p:sp>
          <p:nvSpPr>
            <p:cNvPr id="11" name="object 11"/>
            <p:cNvSpPr/>
            <p:nvPr/>
          </p:nvSpPr>
          <p:spPr>
            <a:xfrm>
              <a:off x="4879847" y="4765547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79">
                  <a:moveTo>
                    <a:pt x="745236" y="0"/>
                  </a:moveTo>
                  <a:lnTo>
                    <a:pt x="696233" y="1585"/>
                  </a:lnTo>
                  <a:lnTo>
                    <a:pt x="648078" y="6274"/>
                  </a:lnTo>
                  <a:lnTo>
                    <a:pt x="600867" y="13971"/>
                  </a:lnTo>
                  <a:lnTo>
                    <a:pt x="554700" y="24575"/>
                  </a:lnTo>
                  <a:lnTo>
                    <a:pt x="509674" y="37990"/>
                  </a:lnTo>
                  <a:lnTo>
                    <a:pt x="465887" y="54116"/>
                  </a:lnTo>
                  <a:lnTo>
                    <a:pt x="423438" y="72857"/>
                  </a:lnTo>
                  <a:lnTo>
                    <a:pt x="382425" y="94113"/>
                  </a:lnTo>
                  <a:lnTo>
                    <a:pt x="342945" y="117787"/>
                  </a:lnTo>
                  <a:lnTo>
                    <a:pt x="305098" y="143780"/>
                  </a:lnTo>
                  <a:lnTo>
                    <a:pt x="268981" y="171994"/>
                  </a:lnTo>
                  <a:lnTo>
                    <a:pt x="234693" y="202331"/>
                  </a:lnTo>
                  <a:lnTo>
                    <a:pt x="202331" y="234693"/>
                  </a:lnTo>
                  <a:lnTo>
                    <a:pt x="171994" y="268981"/>
                  </a:lnTo>
                  <a:lnTo>
                    <a:pt x="143780" y="305098"/>
                  </a:lnTo>
                  <a:lnTo>
                    <a:pt x="117787" y="342945"/>
                  </a:lnTo>
                  <a:lnTo>
                    <a:pt x="94113" y="382425"/>
                  </a:lnTo>
                  <a:lnTo>
                    <a:pt x="72857" y="423438"/>
                  </a:lnTo>
                  <a:lnTo>
                    <a:pt x="54116" y="465887"/>
                  </a:lnTo>
                  <a:lnTo>
                    <a:pt x="37990" y="509674"/>
                  </a:lnTo>
                  <a:lnTo>
                    <a:pt x="24575" y="554700"/>
                  </a:lnTo>
                  <a:lnTo>
                    <a:pt x="13971" y="600867"/>
                  </a:lnTo>
                  <a:lnTo>
                    <a:pt x="6274" y="648078"/>
                  </a:lnTo>
                  <a:lnTo>
                    <a:pt x="1585" y="696233"/>
                  </a:lnTo>
                  <a:lnTo>
                    <a:pt x="0" y="745235"/>
                  </a:lnTo>
                  <a:lnTo>
                    <a:pt x="1585" y="794235"/>
                  </a:lnTo>
                  <a:lnTo>
                    <a:pt x="6274" y="842388"/>
                  </a:lnTo>
                  <a:lnTo>
                    <a:pt x="13971" y="889597"/>
                  </a:lnTo>
                  <a:lnTo>
                    <a:pt x="24575" y="935762"/>
                  </a:lnTo>
                  <a:lnTo>
                    <a:pt x="37990" y="980787"/>
                  </a:lnTo>
                  <a:lnTo>
                    <a:pt x="54116" y="1024573"/>
                  </a:lnTo>
                  <a:lnTo>
                    <a:pt x="72857" y="1067022"/>
                  </a:lnTo>
                  <a:lnTo>
                    <a:pt x="94113" y="1108035"/>
                  </a:lnTo>
                  <a:lnTo>
                    <a:pt x="117787" y="1147514"/>
                  </a:lnTo>
                  <a:lnTo>
                    <a:pt x="143780" y="1185362"/>
                  </a:lnTo>
                  <a:lnTo>
                    <a:pt x="171994" y="1221479"/>
                  </a:lnTo>
                  <a:lnTo>
                    <a:pt x="202331" y="1255768"/>
                  </a:lnTo>
                  <a:lnTo>
                    <a:pt x="234693" y="1288131"/>
                  </a:lnTo>
                  <a:lnTo>
                    <a:pt x="268981" y="1318469"/>
                  </a:lnTo>
                  <a:lnTo>
                    <a:pt x="305098" y="1346684"/>
                  </a:lnTo>
                  <a:lnTo>
                    <a:pt x="342945" y="1372678"/>
                  </a:lnTo>
                  <a:lnTo>
                    <a:pt x="382425" y="1396353"/>
                  </a:lnTo>
                  <a:lnTo>
                    <a:pt x="423438" y="1417610"/>
                  </a:lnTo>
                  <a:lnTo>
                    <a:pt x="465887" y="1436351"/>
                  </a:lnTo>
                  <a:lnTo>
                    <a:pt x="509674" y="1452479"/>
                  </a:lnTo>
                  <a:lnTo>
                    <a:pt x="554700" y="1465894"/>
                  </a:lnTo>
                  <a:lnTo>
                    <a:pt x="600867" y="1476500"/>
                  </a:lnTo>
                  <a:lnTo>
                    <a:pt x="648078" y="1484196"/>
                  </a:lnTo>
                  <a:lnTo>
                    <a:pt x="696233" y="1488886"/>
                  </a:lnTo>
                  <a:lnTo>
                    <a:pt x="745236" y="1490471"/>
                  </a:lnTo>
                  <a:lnTo>
                    <a:pt x="794238" y="1488886"/>
                  </a:lnTo>
                  <a:lnTo>
                    <a:pt x="842393" y="1484196"/>
                  </a:lnTo>
                  <a:lnTo>
                    <a:pt x="889604" y="1476500"/>
                  </a:lnTo>
                  <a:lnTo>
                    <a:pt x="935771" y="1465894"/>
                  </a:lnTo>
                  <a:lnTo>
                    <a:pt x="980797" y="1452479"/>
                  </a:lnTo>
                  <a:lnTo>
                    <a:pt x="1024584" y="1436351"/>
                  </a:lnTo>
                  <a:lnTo>
                    <a:pt x="1067033" y="1417610"/>
                  </a:lnTo>
                  <a:lnTo>
                    <a:pt x="1108046" y="1396353"/>
                  </a:lnTo>
                  <a:lnTo>
                    <a:pt x="1147526" y="1372678"/>
                  </a:lnTo>
                  <a:lnTo>
                    <a:pt x="1185373" y="1346684"/>
                  </a:lnTo>
                  <a:lnTo>
                    <a:pt x="1221490" y="1318469"/>
                  </a:lnTo>
                  <a:lnTo>
                    <a:pt x="1255778" y="1288131"/>
                  </a:lnTo>
                  <a:lnTo>
                    <a:pt x="1288140" y="1255768"/>
                  </a:lnTo>
                  <a:lnTo>
                    <a:pt x="1318477" y="1221479"/>
                  </a:lnTo>
                  <a:lnTo>
                    <a:pt x="1346691" y="1185362"/>
                  </a:lnTo>
                  <a:lnTo>
                    <a:pt x="1372684" y="1147514"/>
                  </a:lnTo>
                  <a:lnTo>
                    <a:pt x="1396358" y="1108035"/>
                  </a:lnTo>
                  <a:lnTo>
                    <a:pt x="1417614" y="1067022"/>
                  </a:lnTo>
                  <a:lnTo>
                    <a:pt x="1436355" y="1024573"/>
                  </a:lnTo>
                  <a:lnTo>
                    <a:pt x="1452481" y="980787"/>
                  </a:lnTo>
                  <a:lnTo>
                    <a:pt x="1465896" y="935762"/>
                  </a:lnTo>
                  <a:lnTo>
                    <a:pt x="1476500" y="889597"/>
                  </a:lnTo>
                  <a:lnTo>
                    <a:pt x="1484197" y="842388"/>
                  </a:lnTo>
                  <a:lnTo>
                    <a:pt x="1488886" y="794235"/>
                  </a:lnTo>
                  <a:lnTo>
                    <a:pt x="1490472" y="745235"/>
                  </a:lnTo>
                  <a:lnTo>
                    <a:pt x="1488886" y="696233"/>
                  </a:lnTo>
                  <a:lnTo>
                    <a:pt x="1484197" y="648078"/>
                  </a:lnTo>
                  <a:lnTo>
                    <a:pt x="1476500" y="600867"/>
                  </a:lnTo>
                  <a:lnTo>
                    <a:pt x="1465896" y="554700"/>
                  </a:lnTo>
                  <a:lnTo>
                    <a:pt x="1452481" y="509674"/>
                  </a:lnTo>
                  <a:lnTo>
                    <a:pt x="1436355" y="465887"/>
                  </a:lnTo>
                  <a:lnTo>
                    <a:pt x="1417614" y="423438"/>
                  </a:lnTo>
                  <a:lnTo>
                    <a:pt x="1396358" y="382425"/>
                  </a:lnTo>
                  <a:lnTo>
                    <a:pt x="1372684" y="342945"/>
                  </a:lnTo>
                  <a:lnTo>
                    <a:pt x="1346691" y="305098"/>
                  </a:lnTo>
                  <a:lnTo>
                    <a:pt x="1318477" y="268981"/>
                  </a:lnTo>
                  <a:lnTo>
                    <a:pt x="1288140" y="234693"/>
                  </a:lnTo>
                  <a:lnTo>
                    <a:pt x="1255778" y="202331"/>
                  </a:lnTo>
                  <a:lnTo>
                    <a:pt x="1221490" y="171994"/>
                  </a:lnTo>
                  <a:lnTo>
                    <a:pt x="1185373" y="143780"/>
                  </a:lnTo>
                  <a:lnTo>
                    <a:pt x="1147526" y="117787"/>
                  </a:lnTo>
                  <a:lnTo>
                    <a:pt x="1108046" y="94113"/>
                  </a:lnTo>
                  <a:lnTo>
                    <a:pt x="1067033" y="72857"/>
                  </a:lnTo>
                  <a:lnTo>
                    <a:pt x="1024584" y="54116"/>
                  </a:lnTo>
                  <a:lnTo>
                    <a:pt x="980797" y="37990"/>
                  </a:lnTo>
                  <a:lnTo>
                    <a:pt x="935771" y="24575"/>
                  </a:lnTo>
                  <a:lnTo>
                    <a:pt x="889604" y="13971"/>
                  </a:lnTo>
                  <a:lnTo>
                    <a:pt x="842393" y="6274"/>
                  </a:lnTo>
                  <a:lnTo>
                    <a:pt x="794238" y="1585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79847" y="4765547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79">
                  <a:moveTo>
                    <a:pt x="0" y="745235"/>
                  </a:moveTo>
                  <a:lnTo>
                    <a:pt x="1585" y="696233"/>
                  </a:lnTo>
                  <a:lnTo>
                    <a:pt x="6274" y="648078"/>
                  </a:lnTo>
                  <a:lnTo>
                    <a:pt x="13971" y="600867"/>
                  </a:lnTo>
                  <a:lnTo>
                    <a:pt x="24575" y="554700"/>
                  </a:lnTo>
                  <a:lnTo>
                    <a:pt x="37990" y="509674"/>
                  </a:lnTo>
                  <a:lnTo>
                    <a:pt x="54116" y="465887"/>
                  </a:lnTo>
                  <a:lnTo>
                    <a:pt x="72857" y="423438"/>
                  </a:lnTo>
                  <a:lnTo>
                    <a:pt x="94113" y="382425"/>
                  </a:lnTo>
                  <a:lnTo>
                    <a:pt x="117787" y="342945"/>
                  </a:lnTo>
                  <a:lnTo>
                    <a:pt x="143780" y="305098"/>
                  </a:lnTo>
                  <a:lnTo>
                    <a:pt x="171994" y="268981"/>
                  </a:lnTo>
                  <a:lnTo>
                    <a:pt x="202331" y="234693"/>
                  </a:lnTo>
                  <a:lnTo>
                    <a:pt x="234693" y="202331"/>
                  </a:lnTo>
                  <a:lnTo>
                    <a:pt x="268981" y="171994"/>
                  </a:lnTo>
                  <a:lnTo>
                    <a:pt x="305098" y="143780"/>
                  </a:lnTo>
                  <a:lnTo>
                    <a:pt x="342945" y="117787"/>
                  </a:lnTo>
                  <a:lnTo>
                    <a:pt x="382425" y="94113"/>
                  </a:lnTo>
                  <a:lnTo>
                    <a:pt x="423438" y="72857"/>
                  </a:lnTo>
                  <a:lnTo>
                    <a:pt x="465887" y="54116"/>
                  </a:lnTo>
                  <a:lnTo>
                    <a:pt x="509674" y="37990"/>
                  </a:lnTo>
                  <a:lnTo>
                    <a:pt x="554700" y="24575"/>
                  </a:lnTo>
                  <a:lnTo>
                    <a:pt x="600867" y="13971"/>
                  </a:lnTo>
                  <a:lnTo>
                    <a:pt x="648078" y="6274"/>
                  </a:lnTo>
                  <a:lnTo>
                    <a:pt x="696233" y="1585"/>
                  </a:lnTo>
                  <a:lnTo>
                    <a:pt x="745236" y="0"/>
                  </a:lnTo>
                  <a:lnTo>
                    <a:pt x="794238" y="1585"/>
                  </a:lnTo>
                  <a:lnTo>
                    <a:pt x="842393" y="6274"/>
                  </a:lnTo>
                  <a:lnTo>
                    <a:pt x="889604" y="13971"/>
                  </a:lnTo>
                  <a:lnTo>
                    <a:pt x="935771" y="24575"/>
                  </a:lnTo>
                  <a:lnTo>
                    <a:pt x="980797" y="37990"/>
                  </a:lnTo>
                  <a:lnTo>
                    <a:pt x="1024584" y="54116"/>
                  </a:lnTo>
                  <a:lnTo>
                    <a:pt x="1067033" y="72857"/>
                  </a:lnTo>
                  <a:lnTo>
                    <a:pt x="1108046" y="94113"/>
                  </a:lnTo>
                  <a:lnTo>
                    <a:pt x="1147526" y="117787"/>
                  </a:lnTo>
                  <a:lnTo>
                    <a:pt x="1185373" y="143780"/>
                  </a:lnTo>
                  <a:lnTo>
                    <a:pt x="1221490" y="171994"/>
                  </a:lnTo>
                  <a:lnTo>
                    <a:pt x="1255778" y="202331"/>
                  </a:lnTo>
                  <a:lnTo>
                    <a:pt x="1288140" y="234693"/>
                  </a:lnTo>
                  <a:lnTo>
                    <a:pt x="1318477" y="268981"/>
                  </a:lnTo>
                  <a:lnTo>
                    <a:pt x="1346691" y="305098"/>
                  </a:lnTo>
                  <a:lnTo>
                    <a:pt x="1372684" y="342945"/>
                  </a:lnTo>
                  <a:lnTo>
                    <a:pt x="1396358" y="382425"/>
                  </a:lnTo>
                  <a:lnTo>
                    <a:pt x="1417614" y="423438"/>
                  </a:lnTo>
                  <a:lnTo>
                    <a:pt x="1436355" y="465887"/>
                  </a:lnTo>
                  <a:lnTo>
                    <a:pt x="1452481" y="509674"/>
                  </a:lnTo>
                  <a:lnTo>
                    <a:pt x="1465896" y="554700"/>
                  </a:lnTo>
                  <a:lnTo>
                    <a:pt x="1476500" y="600867"/>
                  </a:lnTo>
                  <a:lnTo>
                    <a:pt x="1484197" y="648078"/>
                  </a:lnTo>
                  <a:lnTo>
                    <a:pt x="1488886" y="696233"/>
                  </a:lnTo>
                  <a:lnTo>
                    <a:pt x="1490472" y="745235"/>
                  </a:lnTo>
                  <a:lnTo>
                    <a:pt x="1488886" y="794235"/>
                  </a:lnTo>
                  <a:lnTo>
                    <a:pt x="1484197" y="842388"/>
                  </a:lnTo>
                  <a:lnTo>
                    <a:pt x="1476500" y="889597"/>
                  </a:lnTo>
                  <a:lnTo>
                    <a:pt x="1465896" y="935762"/>
                  </a:lnTo>
                  <a:lnTo>
                    <a:pt x="1452481" y="980787"/>
                  </a:lnTo>
                  <a:lnTo>
                    <a:pt x="1436355" y="1024573"/>
                  </a:lnTo>
                  <a:lnTo>
                    <a:pt x="1417614" y="1067022"/>
                  </a:lnTo>
                  <a:lnTo>
                    <a:pt x="1396358" y="1108035"/>
                  </a:lnTo>
                  <a:lnTo>
                    <a:pt x="1372684" y="1147514"/>
                  </a:lnTo>
                  <a:lnTo>
                    <a:pt x="1346691" y="1185362"/>
                  </a:lnTo>
                  <a:lnTo>
                    <a:pt x="1318477" y="1221479"/>
                  </a:lnTo>
                  <a:lnTo>
                    <a:pt x="1288140" y="1255768"/>
                  </a:lnTo>
                  <a:lnTo>
                    <a:pt x="1255778" y="1288131"/>
                  </a:lnTo>
                  <a:lnTo>
                    <a:pt x="1221490" y="1318469"/>
                  </a:lnTo>
                  <a:lnTo>
                    <a:pt x="1185373" y="1346684"/>
                  </a:lnTo>
                  <a:lnTo>
                    <a:pt x="1147526" y="1372678"/>
                  </a:lnTo>
                  <a:lnTo>
                    <a:pt x="1108046" y="1396353"/>
                  </a:lnTo>
                  <a:lnTo>
                    <a:pt x="1067033" y="1417610"/>
                  </a:lnTo>
                  <a:lnTo>
                    <a:pt x="1024584" y="1436351"/>
                  </a:lnTo>
                  <a:lnTo>
                    <a:pt x="980797" y="1452479"/>
                  </a:lnTo>
                  <a:lnTo>
                    <a:pt x="935771" y="1465894"/>
                  </a:lnTo>
                  <a:lnTo>
                    <a:pt x="889604" y="1476500"/>
                  </a:lnTo>
                  <a:lnTo>
                    <a:pt x="842393" y="1484196"/>
                  </a:lnTo>
                  <a:lnTo>
                    <a:pt x="794238" y="1488886"/>
                  </a:lnTo>
                  <a:lnTo>
                    <a:pt x="745236" y="1490471"/>
                  </a:lnTo>
                  <a:lnTo>
                    <a:pt x="696233" y="1488886"/>
                  </a:lnTo>
                  <a:lnTo>
                    <a:pt x="648078" y="1484196"/>
                  </a:lnTo>
                  <a:lnTo>
                    <a:pt x="600867" y="1476500"/>
                  </a:lnTo>
                  <a:lnTo>
                    <a:pt x="554700" y="1465894"/>
                  </a:lnTo>
                  <a:lnTo>
                    <a:pt x="509674" y="1452479"/>
                  </a:lnTo>
                  <a:lnTo>
                    <a:pt x="465887" y="1436351"/>
                  </a:lnTo>
                  <a:lnTo>
                    <a:pt x="423438" y="1417610"/>
                  </a:lnTo>
                  <a:lnTo>
                    <a:pt x="382425" y="1396353"/>
                  </a:lnTo>
                  <a:lnTo>
                    <a:pt x="342945" y="1372678"/>
                  </a:lnTo>
                  <a:lnTo>
                    <a:pt x="305098" y="1346684"/>
                  </a:lnTo>
                  <a:lnTo>
                    <a:pt x="268981" y="1318469"/>
                  </a:lnTo>
                  <a:lnTo>
                    <a:pt x="234693" y="1288131"/>
                  </a:lnTo>
                  <a:lnTo>
                    <a:pt x="202331" y="1255768"/>
                  </a:lnTo>
                  <a:lnTo>
                    <a:pt x="171994" y="1221479"/>
                  </a:lnTo>
                  <a:lnTo>
                    <a:pt x="143780" y="1185362"/>
                  </a:lnTo>
                  <a:lnTo>
                    <a:pt x="117787" y="1147514"/>
                  </a:lnTo>
                  <a:lnTo>
                    <a:pt x="94113" y="1108035"/>
                  </a:lnTo>
                  <a:lnTo>
                    <a:pt x="72857" y="1067022"/>
                  </a:lnTo>
                  <a:lnTo>
                    <a:pt x="54116" y="1024573"/>
                  </a:lnTo>
                  <a:lnTo>
                    <a:pt x="37990" y="980787"/>
                  </a:lnTo>
                  <a:lnTo>
                    <a:pt x="24575" y="935762"/>
                  </a:lnTo>
                  <a:lnTo>
                    <a:pt x="13971" y="889597"/>
                  </a:lnTo>
                  <a:lnTo>
                    <a:pt x="6274" y="842388"/>
                  </a:lnTo>
                  <a:lnTo>
                    <a:pt x="1585" y="794235"/>
                  </a:lnTo>
                  <a:lnTo>
                    <a:pt x="0" y="7452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1502" y="9142"/>
            <a:ext cx="11890497" cy="6839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96630" y="381000"/>
            <a:ext cx="3298190" cy="6000750"/>
          </a:xfrm>
          <a:prstGeom prst="rect">
            <a:avLst/>
          </a:prstGeom>
          <a:solidFill>
            <a:srgbClr val="F8A724"/>
          </a:solidFill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更多时候，轻食可是舶来品，也可</a:t>
            </a:r>
            <a:endParaRPr lang="zh-CN" altLang="en-US" sz="1600">
              <a:solidFill>
                <a:schemeClr val="bg1"/>
              </a:solidFill>
            </a:endParaRPr>
          </a:p>
          <a:p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以是基于本地餐食习惯之上改良的</a:t>
            </a:r>
            <a:endParaRPr lang="zh-CN" altLang="en-US" sz="1600">
              <a:solidFill>
                <a:schemeClr val="bg1"/>
              </a:solidFill>
            </a:endParaRPr>
          </a:p>
          <a:p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健康轻食，在美国，轻食可以是没</a:t>
            </a:r>
            <a:endParaRPr lang="zh-CN" altLang="en-US" sz="1600">
              <a:solidFill>
                <a:schemeClr val="bg1"/>
              </a:solidFill>
            </a:endParaRPr>
          </a:p>
          <a:p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有那么多黄油芝士脂肪的汉堡，在</a:t>
            </a:r>
            <a:endParaRPr lang="zh-CN" altLang="en-US" sz="1600">
              <a:solidFill>
                <a:schemeClr val="bg1"/>
              </a:solidFill>
            </a:endParaRPr>
          </a:p>
          <a:p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日本，轻食可以是烤箱烤制的鱼柳</a:t>
            </a:r>
            <a:endParaRPr lang="zh-CN" altLang="en-US" sz="1600">
              <a:solidFill>
                <a:schemeClr val="bg1"/>
              </a:solidFill>
            </a:endParaRPr>
          </a:p>
          <a:p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和署角，在东南亚，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轻食可以是以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用椰子油制作的马来咖喱饭，在中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国，轻食可以是以烤鸡胸为蛋白质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主要来源的，以有一点辛辣的芝麻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叶为菜底。。。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94820" y="2581910"/>
            <a:ext cx="29718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510528" y="2776727"/>
              <a:ext cx="5131308" cy="34107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5502" y="945874"/>
            <a:ext cx="9161145" cy="11239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近年，“轻食”概念渐受年轻人追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捧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，它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打健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康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、营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养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、少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油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、少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盐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，是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白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领和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减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肥人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士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的首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411480">
              <a:lnSpc>
                <a:spcPct val="150000"/>
              </a:lnSpc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餐。但，“轻食”我们究竟了解多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深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呢，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次活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，将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邀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请专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轻食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养家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料理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莅临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场。 传授大家如何在保证正常膳食结构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一定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热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量的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前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提下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真正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到追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简单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均衡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健康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轻食。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19" y="2287523"/>
            <a:ext cx="5169408" cy="3410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1"/>
            <a:ext cx="12192000" cy="6856730"/>
            <a:chOff x="0" y="1521"/>
            <a:chExt cx="12192000" cy="6856730"/>
          </a:xfrm>
        </p:grpSpPr>
        <p:sp>
          <p:nvSpPr>
            <p:cNvPr id="3" name="object 3"/>
            <p:cNvSpPr/>
            <p:nvPr/>
          </p:nvSpPr>
          <p:spPr>
            <a:xfrm>
              <a:off x="1171194" y="537210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17719" y="1668779"/>
              <a:ext cx="3665220" cy="4581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60" y="1680972"/>
              <a:ext cx="3275076" cy="45796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6652" y="1668779"/>
              <a:ext cx="3061716" cy="45918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0116" y="1069340"/>
            <a:ext cx="9057640" cy="398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552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现场设置美食品鉴区，提供丰富的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食品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，牛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油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果三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治，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果燕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麦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杯，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蔬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果沙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拉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等..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63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860933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8609965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1"/>
            <a:ext cx="12192000" cy="6856730"/>
            <a:chOff x="0" y="1521"/>
            <a:chExt cx="12192000" cy="6856730"/>
          </a:xfrm>
        </p:grpSpPr>
        <p:sp>
          <p:nvSpPr>
            <p:cNvPr id="3" name="object 3"/>
            <p:cNvSpPr/>
            <p:nvPr/>
          </p:nvSpPr>
          <p:spPr>
            <a:xfrm>
              <a:off x="1171194" y="537210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444995" y="1979675"/>
              <a:ext cx="5105400" cy="3400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7027" y="1979675"/>
              <a:ext cx="4969764" cy="33223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轻食便当手作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dirty="0"/>
              <a:t>悠</a:t>
            </a:r>
            <a:endParaRPr dirty="0"/>
          </a:p>
          <a:p>
            <a:pPr marL="184785" marR="10023475" algn="just">
              <a:lnSpc>
                <a:spcPct val="150000"/>
              </a:lnSpc>
            </a:pPr>
            <a:r>
              <a:rPr dirty="0"/>
              <a:t>享 时 光</a:t>
            </a:r>
            <a:endParaRPr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/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pc="5" dirty="0"/>
              <a:t>轻</a:t>
            </a:r>
            <a:endParaRPr spc="5" dirty="0"/>
          </a:p>
          <a:p>
            <a:pPr marL="184785" marR="10023475">
              <a:lnSpc>
                <a:spcPct val="150000"/>
              </a:lnSpc>
              <a:spcBef>
                <a:spcPts val="5"/>
              </a:spcBef>
            </a:pPr>
            <a:r>
              <a:rPr dirty="0"/>
              <a:t>生 活</a:t>
            </a:r>
            <a:endParaRPr dirty="0"/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/>
          </a:p>
          <a:p>
            <a:pPr marL="1322705" marR="5080">
              <a:lnSpc>
                <a:spcPct val="150000"/>
              </a:lnSpc>
            </a:pPr>
            <a:r>
              <a:rPr sz="1600" spc="-5" dirty="0"/>
              <a:t>现场提供食物原材料，与餐盒纸盘</a:t>
            </a:r>
            <a:r>
              <a:rPr sz="1600" spc="5" dirty="0"/>
              <a:t>，</a:t>
            </a:r>
            <a:r>
              <a:rPr sz="1600" spc="-5" dirty="0"/>
              <a:t>来宾</a:t>
            </a:r>
            <a:r>
              <a:rPr sz="1600" spc="5" dirty="0"/>
              <a:t>在</a:t>
            </a:r>
            <a:r>
              <a:rPr sz="1600" spc="-5" dirty="0"/>
              <a:t>料理</a:t>
            </a:r>
            <a:r>
              <a:rPr sz="1600" spc="5" dirty="0"/>
              <a:t>师</a:t>
            </a:r>
            <a:r>
              <a:rPr sz="1600" spc="-5" dirty="0"/>
              <a:t>傅的</a:t>
            </a:r>
            <a:r>
              <a:rPr sz="1600" spc="5" dirty="0"/>
              <a:t>教</a:t>
            </a:r>
            <a:r>
              <a:rPr sz="1600" spc="-5" dirty="0"/>
              <a:t>授下</a:t>
            </a:r>
            <a:r>
              <a:rPr sz="1600" spc="5" dirty="0"/>
              <a:t>学</a:t>
            </a:r>
            <a:r>
              <a:rPr sz="1600" spc="-5" dirty="0"/>
              <a:t>习如</a:t>
            </a:r>
            <a:r>
              <a:rPr sz="1600" spc="5" dirty="0"/>
              <a:t>何</a:t>
            </a:r>
            <a:r>
              <a:rPr sz="1600" spc="-5" dirty="0"/>
              <a:t>制作</a:t>
            </a:r>
            <a:r>
              <a:rPr sz="1600" spc="5" dirty="0"/>
              <a:t>一</a:t>
            </a:r>
            <a:r>
              <a:rPr sz="1600" spc="-5" dirty="0"/>
              <a:t>份真</a:t>
            </a:r>
            <a:r>
              <a:rPr sz="1600" spc="5" dirty="0"/>
              <a:t>正</a:t>
            </a:r>
            <a:r>
              <a:rPr sz="1600" spc="-5" dirty="0"/>
              <a:t>的轻</a:t>
            </a:r>
            <a:r>
              <a:rPr sz="1600" spc="5" dirty="0"/>
              <a:t>食</a:t>
            </a:r>
            <a:r>
              <a:rPr sz="1600" spc="-5" dirty="0"/>
              <a:t>，度</a:t>
            </a:r>
            <a:r>
              <a:rPr sz="1600" spc="5" dirty="0"/>
              <a:t>过</a:t>
            </a:r>
            <a:r>
              <a:rPr sz="1600" spc="-5" dirty="0"/>
              <a:t>惬意 美好的时光。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5155" y="0"/>
            <a:ext cx="3855720" cy="6859905"/>
            <a:chOff x="3915155" y="0"/>
            <a:chExt cx="3855720" cy="6859905"/>
          </a:xfrm>
        </p:grpSpPr>
        <p:sp>
          <p:nvSpPr>
            <p:cNvPr id="3" name="object 3"/>
            <p:cNvSpPr/>
            <p:nvPr/>
          </p:nvSpPr>
          <p:spPr>
            <a:xfrm>
              <a:off x="3915155" y="0"/>
              <a:ext cx="3855720" cy="6859905"/>
            </a:xfrm>
            <a:custGeom>
              <a:avLst/>
              <a:gdLst/>
              <a:ahLst/>
              <a:cxnLst/>
              <a:rect l="l" t="t" r="r" b="b"/>
              <a:pathLst>
                <a:path w="3855720" h="6859905">
                  <a:moveTo>
                    <a:pt x="3855720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3855720" y="6859524"/>
                  </a:lnTo>
                  <a:lnTo>
                    <a:pt x="3855720" y="0"/>
                  </a:lnTo>
                  <a:close/>
                </a:path>
              </a:pathLst>
            </a:custGeom>
            <a:solidFill>
              <a:srgbClr val="99B4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123181" y="223266"/>
              <a:ext cx="3441700" cy="6428740"/>
            </a:xfrm>
            <a:custGeom>
              <a:avLst/>
              <a:gdLst/>
              <a:ahLst/>
              <a:cxnLst/>
              <a:rect l="l" t="t" r="r" b="b"/>
              <a:pathLst>
                <a:path w="3441700" h="6428740">
                  <a:moveTo>
                    <a:pt x="0" y="6428232"/>
                  </a:moveTo>
                  <a:lnTo>
                    <a:pt x="3441191" y="6428232"/>
                  </a:lnTo>
                  <a:lnTo>
                    <a:pt x="3441191" y="0"/>
                  </a:lnTo>
                  <a:lnTo>
                    <a:pt x="0" y="0"/>
                  </a:lnTo>
                  <a:lnTo>
                    <a:pt x="0" y="642823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362450" y="397890"/>
            <a:ext cx="3047365" cy="578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滴漏咖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啡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最早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是由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法国人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传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入越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南的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76530" algn="just">
              <a:lnSpc>
                <a:spcPts val="3360"/>
              </a:lnSpc>
              <a:spcBef>
                <a:spcPts val="390"/>
              </a:spcBef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在越南的街头巷尾，无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论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是装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别致 的店铺，还是缤纷的路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边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小摊</a:t>
            </a:r>
            <a:r>
              <a:rPr sz="14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，café  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字样的招牌随处可见。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76530">
              <a:lnSpc>
                <a:spcPts val="3360"/>
              </a:lnSpc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明媚的阳光，艳丽的遮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阳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伞，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格迥 异的桌椅，都有着一个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银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色圆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柱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形的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76530">
              <a:lnSpc>
                <a:spcPts val="3360"/>
              </a:lnSpc>
              <a:spcBef>
                <a:spcPts val="5"/>
              </a:spcBef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小小滴壶，架在咖啡玻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璃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杯上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嘀嗒 着黑色的咖啡</a:t>
            </a:r>
            <a:r>
              <a:rPr sz="14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25095" indent="51435">
              <a:lnSpc>
                <a:spcPts val="3360"/>
              </a:lnSpc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当咖啡粉被热水完全浸泡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后，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香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醇 的咖啡便会顺着筒底的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孔一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滴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一滴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7945">
              <a:lnSpc>
                <a:spcPts val="3360"/>
              </a:lnSpc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地滴到下面的咖啡杯里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这样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滴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完一 杯咖啡至少要5-</a:t>
            </a:r>
            <a:r>
              <a:rPr sz="1400" spc="-1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分钟，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遇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到研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磨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充分 的咖啡粉要等上十几分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钟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才可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。滴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漏咖啡的风情是演绎在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间里</a:t>
            </a:r>
            <a:r>
              <a:rPr sz="1400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435" y="0"/>
            <a:ext cx="12132945" cy="6858000"/>
            <a:chOff x="59435" y="0"/>
            <a:chExt cx="12132945" cy="685800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9435" y="0"/>
              <a:ext cx="3855720" cy="685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7828" y="2154935"/>
              <a:ext cx="4424172" cy="2625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9400" y="926972"/>
            <a:ext cx="368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滴漏咖啡手冲课堂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60905" y="2365629"/>
            <a:ext cx="429704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现场设置地漏咖啡手冲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堂，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81610">
              <a:lnSpc>
                <a:spcPts val="3360"/>
              </a:lnSpc>
              <a:spcBef>
                <a:spcPts val="39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来宾们在制作的时候下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杯杯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架上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漏杯，  在滴漏里面放咖啡粉，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2138045">
              <a:lnSpc>
                <a:spcPts val="336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压上一片有洞孔的金属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片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 再用热水冲泡，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336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当浓郁的咖啡从滴漏杯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玻璃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  覆盖住杯底那层甜甜的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乳，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时光也一下子显得慢了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来。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36791" y="909827"/>
            <a:ext cx="5167884" cy="5169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4" name="object 4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07592" y="2369820"/>
              <a:ext cx="4937759" cy="3703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6228" y="2569464"/>
              <a:ext cx="5087112" cy="33939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9400" y="926972"/>
            <a:ext cx="185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咖啡品鉴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77359" y="1055877"/>
            <a:ext cx="58972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咖啡制作完成后，大家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咖啡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老师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续讲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与咖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相关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故事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 识，陪伴大家度过美好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光。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554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3698"/>
              <a:ext cx="6710680" cy="6464300"/>
            </a:xfrm>
            <a:custGeom>
              <a:avLst/>
              <a:gdLst/>
              <a:ahLst/>
              <a:cxnLst/>
              <a:rect l="l" t="t" r="r" b="b"/>
              <a:pathLst>
                <a:path w="6710680" h="6464300">
                  <a:moveTo>
                    <a:pt x="3752589" y="101600"/>
                  </a:moveTo>
                  <a:lnTo>
                    <a:pt x="1976114" y="101600"/>
                  </a:lnTo>
                  <a:lnTo>
                    <a:pt x="1622774" y="203200"/>
                  </a:lnTo>
                  <a:lnTo>
                    <a:pt x="1579611" y="228600"/>
                  </a:lnTo>
                  <a:lnTo>
                    <a:pt x="1451548" y="266700"/>
                  </a:lnTo>
                  <a:lnTo>
                    <a:pt x="1409346" y="292100"/>
                  </a:lnTo>
                  <a:lnTo>
                    <a:pt x="1367392" y="304800"/>
                  </a:lnTo>
                  <a:lnTo>
                    <a:pt x="1325691" y="330200"/>
                  </a:lnTo>
                  <a:lnTo>
                    <a:pt x="1243059" y="355600"/>
                  </a:lnTo>
                  <a:lnTo>
                    <a:pt x="1161476" y="406400"/>
                  </a:lnTo>
                  <a:lnTo>
                    <a:pt x="1121087" y="419100"/>
                  </a:lnTo>
                  <a:lnTo>
                    <a:pt x="1080970" y="444500"/>
                  </a:lnTo>
                  <a:lnTo>
                    <a:pt x="1041130" y="457200"/>
                  </a:lnTo>
                  <a:lnTo>
                    <a:pt x="923301" y="533400"/>
                  </a:lnTo>
                  <a:lnTo>
                    <a:pt x="884600" y="546100"/>
                  </a:lnTo>
                  <a:lnTo>
                    <a:pt x="846192" y="571500"/>
                  </a:lnTo>
                  <a:lnTo>
                    <a:pt x="732764" y="647700"/>
                  </a:lnTo>
                  <a:lnTo>
                    <a:pt x="622100" y="723900"/>
                  </a:lnTo>
                  <a:lnTo>
                    <a:pt x="514294" y="800100"/>
                  </a:lnTo>
                  <a:lnTo>
                    <a:pt x="479010" y="838200"/>
                  </a:lnTo>
                  <a:lnTo>
                    <a:pt x="444057" y="863600"/>
                  </a:lnTo>
                  <a:lnTo>
                    <a:pt x="375159" y="914400"/>
                  </a:lnTo>
                  <a:lnTo>
                    <a:pt x="341220" y="952500"/>
                  </a:lnTo>
                  <a:lnTo>
                    <a:pt x="274382" y="1003300"/>
                  </a:lnTo>
                  <a:lnTo>
                    <a:pt x="241489" y="1041400"/>
                  </a:lnTo>
                  <a:lnTo>
                    <a:pt x="208951" y="1066800"/>
                  </a:lnTo>
                  <a:lnTo>
                    <a:pt x="176772" y="1104900"/>
                  </a:lnTo>
                  <a:lnTo>
                    <a:pt x="144956" y="1130300"/>
                  </a:lnTo>
                  <a:lnTo>
                    <a:pt x="113505" y="1168400"/>
                  </a:lnTo>
                  <a:lnTo>
                    <a:pt x="82423" y="1193800"/>
                  </a:lnTo>
                  <a:lnTo>
                    <a:pt x="51714" y="1231900"/>
                  </a:lnTo>
                  <a:lnTo>
                    <a:pt x="21381" y="1257300"/>
                  </a:lnTo>
                  <a:lnTo>
                    <a:pt x="0" y="1282700"/>
                  </a:lnTo>
                  <a:lnTo>
                    <a:pt x="0" y="6413500"/>
                  </a:lnTo>
                  <a:lnTo>
                    <a:pt x="21381" y="6438900"/>
                  </a:lnTo>
                  <a:lnTo>
                    <a:pt x="49545" y="6464300"/>
                  </a:lnTo>
                  <a:lnTo>
                    <a:pt x="5679157" y="6464300"/>
                  </a:lnTo>
                  <a:lnTo>
                    <a:pt x="5707321" y="6438900"/>
                  </a:lnTo>
                  <a:lnTo>
                    <a:pt x="5737275" y="6400800"/>
                  </a:lnTo>
                  <a:lnTo>
                    <a:pt x="5766846" y="6375400"/>
                  </a:lnTo>
                  <a:lnTo>
                    <a:pt x="5796031" y="6337300"/>
                  </a:lnTo>
                  <a:lnTo>
                    <a:pt x="5824825" y="6299200"/>
                  </a:lnTo>
                  <a:lnTo>
                    <a:pt x="5853227" y="6273800"/>
                  </a:lnTo>
                  <a:lnTo>
                    <a:pt x="5881232" y="6235700"/>
                  </a:lnTo>
                  <a:lnTo>
                    <a:pt x="5908837" y="6197600"/>
                  </a:lnTo>
                  <a:lnTo>
                    <a:pt x="5936038" y="6159500"/>
                  </a:lnTo>
                  <a:lnTo>
                    <a:pt x="5962832" y="6134100"/>
                  </a:lnTo>
                  <a:lnTo>
                    <a:pt x="5989216" y="6096000"/>
                  </a:lnTo>
                  <a:lnTo>
                    <a:pt x="6015186" y="6057900"/>
                  </a:lnTo>
                  <a:lnTo>
                    <a:pt x="6040739" y="6019800"/>
                  </a:lnTo>
                  <a:lnTo>
                    <a:pt x="6065870" y="5981700"/>
                  </a:lnTo>
                  <a:lnTo>
                    <a:pt x="6090578" y="5943600"/>
                  </a:lnTo>
                  <a:lnTo>
                    <a:pt x="6114858" y="5905500"/>
                  </a:lnTo>
                  <a:lnTo>
                    <a:pt x="6138707" y="5867400"/>
                  </a:lnTo>
                  <a:lnTo>
                    <a:pt x="6162121" y="5829300"/>
                  </a:lnTo>
                  <a:lnTo>
                    <a:pt x="6185097" y="5791200"/>
                  </a:lnTo>
                  <a:lnTo>
                    <a:pt x="6207632" y="5753100"/>
                  </a:lnTo>
                  <a:lnTo>
                    <a:pt x="6229722" y="5715000"/>
                  </a:lnTo>
                  <a:lnTo>
                    <a:pt x="6251363" y="5676900"/>
                  </a:lnTo>
                  <a:lnTo>
                    <a:pt x="6272553" y="5638800"/>
                  </a:lnTo>
                  <a:lnTo>
                    <a:pt x="6293288" y="5588000"/>
                  </a:lnTo>
                  <a:lnTo>
                    <a:pt x="6313564" y="5549900"/>
                  </a:lnTo>
                  <a:lnTo>
                    <a:pt x="6333378" y="5511800"/>
                  </a:lnTo>
                  <a:lnTo>
                    <a:pt x="6352726" y="5473700"/>
                  </a:lnTo>
                  <a:lnTo>
                    <a:pt x="6371605" y="5435600"/>
                  </a:lnTo>
                  <a:lnTo>
                    <a:pt x="6390012" y="5384800"/>
                  </a:lnTo>
                  <a:lnTo>
                    <a:pt x="6407943" y="5346700"/>
                  </a:lnTo>
                  <a:lnTo>
                    <a:pt x="6425395" y="5308600"/>
                  </a:lnTo>
                  <a:lnTo>
                    <a:pt x="6442364" y="5257800"/>
                  </a:lnTo>
                  <a:lnTo>
                    <a:pt x="6458847" y="5219700"/>
                  </a:lnTo>
                  <a:lnTo>
                    <a:pt x="6474840" y="5181600"/>
                  </a:lnTo>
                  <a:lnTo>
                    <a:pt x="6490340" y="5130800"/>
                  </a:lnTo>
                  <a:lnTo>
                    <a:pt x="6505343" y="5092700"/>
                  </a:lnTo>
                  <a:lnTo>
                    <a:pt x="6519847" y="5054600"/>
                  </a:lnTo>
                  <a:lnTo>
                    <a:pt x="6533847" y="5003800"/>
                  </a:lnTo>
                  <a:lnTo>
                    <a:pt x="6547341" y="4965700"/>
                  </a:lnTo>
                  <a:lnTo>
                    <a:pt x="6560324" y="4914900"/>
                  </a:lnTo>
                  <a:lnTo>
                    <a:pt x="6572793" y="4876800"/>
                  </a:lnTo>
                  <a:lnTo>
                    <a:pt x="6584745" y="4826000"/>
                  </a:lnTo>
                  <a:lnTo>
                    <a:pt x="6596176" y="4787900"/>
                  </a:lnTo>
                  <a:lnTo>
                    <a:pt x="6607084" y="4737100"/>
                  </a:lnTo>
                  <a:lnTo>
                    <a:pt x="6617464" y="4699000"/>
                  </a:lnTo>
                  <a:lnTo>
                    <a:pt x="6627312" y="4648200"/>
                  </a:lnTo>
                  <a:lnTo>
                    <a:pt x="6636627" y="4597400"/>
                  </a:lnTo>
                  <a:lnTo>
                    <a:pt x="6645404" y="4559300"/>
                  </a:lnTo>
                  <a:lnTo>
                    <a:pt x="6653639" y="4508500"/>
                  </a:lnTo>
                  <a:lnTo>
                    <a:pt x="6661330" y="4470400"/>
                  </a:lnTo>
                  <a:lnTo>
                    <a:pt x="6668472" y="4419600"/>
                  </a:lnTo>
                  <a:lnTo>
                    <a:pt x="6675063" y="4368800"/>
                  </a:lnTo>
                  <a:lnTo>
                    <a:pt x="6681099" y="4330700"/>
                  </a:lnTo>
                  <a:lnTo>
                    <a:pt x="6686576" y="4279900"/>
                  </a:lnTo>
                  <a:lnTo>
                    <a:pt x="6691492" y="4229100"/>
                  </a:lnTo>
                  <a:lnTo>
                    <a:pt x="6695842" y="4178300"/>
                  </a:lnTo>
                  <a:lnTo>
                    <a:pt x="6699623" y="4140200"/>
                  </a:lnTo>
                  <a:lnTo>
                    <a:pt x="6702832" y="4089400"/>
                  </a:lnTo>
                  <a:lnTo>
                    <a:pt x="6705465" y="4038600"/>
                  </a:lnTo>
                  <a:lnTo>
                    <a:pt x="6707519" y="4000500"/>
                  </a:lnTo>
                  <a:lnTo>
                    <a:pt x="6708990" y="3949700"/>
                  </a:lnTo>
                  <a:lnTo>
                    <a:pt x="6709876" y="3898900"/>
                  </a:lnTo>
                  <a:lnTo>
                    <a:pt x="6710172" y="3848100"/>
                  </a:lnTo>
                  <a:lnTo>
                    <a:pt x="6709876" y="3797300"/>
                  </a:lnTo>
                  <a:lnTo>
                    <a:pt x="6708990" y="3759200"/>
                  </a:lnTo>
                  <a:lnTo>
                    <a:pt x="6707519" y="3708400"/>
                  </a:lnTo>
                  <a:lnTo>
                    <a:pt x="6705465" y="3657600"/>
                  </a:lnTo>
                  <a:lnTo>
                    <a:pt x="6702832" y="3606800"/>
                  </a:lnTo>
                  <a:lnTo>
                    <a:pt x="6699623" y="3568700"/>
                  </a:lnTo>
                  <a:lnTo>
                    <a:pt x="6695842" y="3517900"/>
                  </a:lnTo>
                  <a:lnTo>
                    <a:pt x="6691492" y="3467100"/>
                  </a:lnTo>
                  <a:lnTo>
                    <a:pt x="6686576" y="3416300"/>
                  </a:lnTo>
                  <a:lnTo>
                    <a:pt x="6681099" y="3378200"/>
                  </a:lnTo>
                  <a:lnTo>
                    <a:pt x="6675063" y="3327400"/>
                  </a:lnTo>
                  <a:lnTo>
                    <a:pt x="6668472" y="3276600"/>
                  </a:lnTo>
                  <a:lnTo>
                    <a:pt x="6661330" y="3238500"/>
                  </a:lnTo>
                  <a:lnTo>
                    <a:pt x="6653639" y="3187700"/>
                  </a:lnTo>
                  <a:lnTo>
                    <a:pt x="6645404" y="3149600"/>
                  </a:lnTo>
                  <a:lnTo>
                    <a:pt x="6636627" y="3098800"/>
                  </a:lnTo>
                  <a:lnTo>
                    <a:pt x="6627312" y="3048000"/>
                  </a:lnTo>
                  <a:lnTo>
                    <a:pt x="6617464" y="3009900"/>
                  </a:lnTo>
                  <a:lnTo>
                    <a:pt x="6607084" y="2959100"/>
                  </a:lnTo>
                  <a:lnTo>
                    <a:pt x="6596176" y="2921000"/>
                  </a:lnTo>
                  <a:lnTo>
                    <a:pt x="6584745" y="2870200"/>
                  </a:lnTo>
                  <a:lnTo>
                    <a:pt x="6572793" y="2832100"/>
                  </a:lnTo>
                  <a:lnTo>
                    <a:pt x="6560324" y="2781300"/>
                  </a:lnTo>
                  <a:lnTo>
                    <a:pt x="6547341" y="2743200"/>
                  </a:lnTo>
                  <a:lnTo>
                    <a:pt x="6533847" y="2692400"/>
                  </a:lnTo>
                  <a:lnTo>
                    <a:pt x="6519847" y="2654300"/>
                  </a:lnTo>
                  <a:lnTo>
                    <a:pt x="6505343" y="2603500"/>
                  </a:lnTo>
                  <a:lnTo>
                    <a:pt x="6490340" y="2565400"/>
                  </a:lnTo>
                  <a:lnTo>
                    <a:pt x="6474840" y="2527300"/>
                  </a:lnTo>
                  <a:lnTo>
                    <a:pt x="6458847" y="2476500"/>
                  </a:lnTo>
                  <a:lnTo>
                    <a:pt x="6442364" y="2438400"/>
                  </a:lnTo>
                  <a:lnTo>
                    <a:pt x="6425395" y="2400300"/>
                  </a:lnTo>
                  <a:lnTo>
                    <a:pt x="6407943" y="2349500"/>
                  </a:lnTo>
                  <a:lnTo>
                    <a:pt x="6390012" y="2311400"/>
                  </a:lnTo>
                  <a:lnTo>
                    <a:pt x="6371605" y="2273300"/>
                  </a:lnTo>
                  <a:lnTo>
                    <a:pt x="6352726" y="2235200"/>
                  </a:lnTo>
                  <a:lnTo>
                    <a:pt x="6333378" y="2184400"/>
                  </a:lnTo>
                  <a:lnTo>
                    <a:pt x="6313564" y="2146300"/>
                  </a:lnTo>
                  <a:lnTo>
                    <a:pt x="6293288" y="2108200"/>
                  </a:lnTo>
                  <a:lnTo>
                    <a:pt x="6272553" y="2070100"/>
                  </a:lnTo>
                  <a:lnTo>
                    <a:pt x="6251363" y="2032000"/>
                  </a:lnTo>
                  <a:lnTo>
                    <a:pt x="6229722" y="1981200"/>
                  </a:lnTo>
                  <a:lnTo>
                    <a:pt x="6207632" y="1943100"/>
                  </a:lnTo>
                  <a:lnTo>
                    <a:pt x="6185097" y="1905000"/>
                  </a:lnTo>
                  <a:lnTo>
                    <a:pt x="6162121" y="1866900"/>
                  </a:lnTo>
                  <a:lnTo>
                    <a:pt x="6138707" y="1828800"/>
                  </a:lnTo>
                  <a:lnTo>
                    <a:pt x="6114858" y="1790700"/>
                  </a:lnTo>
                  <a:lnTo>
                    <a:pt x="6090578" y="1752600"/>
                  </a:lnTo>
                  <a:lnTo>
                    <a:pt x="6065870" y="1714500"/>
                  </a:lnTo>
                  <a:lnTo>
                    <a:pt x="6040739" y="1676400"/>
                  </a:lnTo>
                  <a:lnTo>
                    <a:pt x="6015186" y="1638300"/>
                  </a:lnTo>
                  <a:lnTo>
                    <a:pt x="5989216" y="1612900"/>
                  </a:lnTo>
                  <a:lnTo>
                    <a:pt x="5962832" y="1574800"/>
                  </a:lnTo>
                  <a:lnTo>
                    <a:pt x="5936038" y="1536700"/>
                  </a:lnTo>
                  <a:lnTo>
                    <a:pt x="5908837" y="1498600"/>
                  </a:lnTo>
                  <a:lnTo>
                    <a:pt x="5881232" y="1460500"/>
                  </a:lnTo>
                  <a:lnTo>
                    <a:pt x="5853227" y="1435100"/>
                  </a:lnTo>
                  <a:lnTo>
                    <a:pt x="5824825" y="1397000"/>
                  </a:lnTo>
                  <a:lnTo>
                    <a:pt x="5796031" y="1358900"/>
                  </a:lnTo>
                  <a:lnTo>
                    <a:pt x="5766846" y="1320800"/>
                  </a:lnTo>
                  <a:lnTo>
                    <a:pt x="5737275" y="1295400"/>
                  </a:lnTo>
                  <a:lnTo>
                    <a:pt x="5707321" y="1257300"/>
                  </a:lnTo>
                  <a:lnTo>
                    <a:pt x="5676988" y="1231900"/>
                  </a:lnTo>
                  <a:lnTo>
                    <a:pt x="5646278" y="1193800"/>
                  </a:lnTo>
                  <a:lnTo>
                    <a:pt x="5615196" y="1168400"/>
                  </a:lnTo>
                  <a:lnTo>
                    <a:pt x="5583745" y="1130300"/>
                  </a:lnTo>
                  <a:lnTo>
                    <a:pt x="5551928" y="1104900"/>
                  </a:lnTo>
                  <a:lnTo>
                    <a:pt x="5519749" y="1066800"/>
                  </a:lnTo>
                  <a:lnTo>
                    <a:pt x="5487211" y="1041400"/>
                  </a:lnTo>
                  <a:lnTo>
                    <a:pt x="5454318" y="1003300"/>
                  </a:lnTo>
                  <a:lnTo>
                    <a:pt x="5387479" y="952500"/>
                  </a:lnTo>
                  <a:lnTo>
                    <a:pt x="5353541" y="914400"/>
                  </a:lnTo>
                  <a:lnTo>
                    <a:pt x="5284642" y="863600"/>
                  </a:lnTo>
                  <a:lnTo>
                    <a:pt x="5249689" y="838200"/>
                  </a:lnTo>
                  <a:lnTo>
                    <a:pt x="5214404" y="800100"/>
                  </a:lnTo>
                  <a:lnTo>
                    <a:pt x="5106598" y="723900"/>
                  </a:lnTo>
                  <a:lnTo>
                    <a:pt x="4995934" y="647700"/>
                  </a:lnTo>
                  <a:lnTo>
                    <a:pt x="4882506" y="571500"/>
                  </a:lnTo>
                  <a:lnTo>
                    <a:pt x="4844098" y="546100"/>
                  </a:lnTo>
                  <a:lnTo>
                    <a:pt x="4805397" y="533400"/>
                  </a:lnTo>
                  <a:lnTo>
                    <a:pt x="4687568" y="457200"/>
                  </a:lnTo>
                  <a:lnTo>
                    <a:pt x="4647728" y="444500"/>
                  </a:lnTo>
                  <a:lnTo>
                    <a:pt x="4607612" y="419100"/>
                  </a:lnTo>
                  <a:lnTo>
                    <a:pt x="4567223" y="406400"/>
                  </a:lnTo>
                  <a:lnTo>
                    <a:pt x="4485640" y="355600"/>
                  </a:lnTo>
                  <a:lnTo>
                    <a:pt x="4403008" y="330200"/>
                  </a:lnTo>
                  <a:lnTo>
                    <a:pt x="4361307" y="304800"/>
                  </a:lnTo>
                  <a:lnTo>
                    <a:pt x="4319353" y="292100"/>
                  </a:lnTo>
                  <a:lnTo>
                    <a:pt x="4277151" y="266700"/>
                  </a:lnTo>
                  <a:lnTo>
                    <a:pt x="4149089" y="228600"/>
                  </a:lnTo>
                  <a:lnTo>
                    <a:pt x="4105927" y="203200"/>
                  </a:lnTo>
                  <a:lnTo>
                    <a:pt x="3752589" y="101600"/>
                  </a:lnTo>
                  <a:close/>
                </a:path>
                <a:path w="6710680" h="6464300">
                  <a:moveTo>
                    <a:pt x="3570917" y="63500"/>
                  </a:moveTo>
                  <a:lnTo>
                    <a:pt x="2157787" y="63500"/>
                  </a:lnTo>
                  <a:lnTo>
                    <a:pt x="2021235" y="101600"/>
                  </a:lnTo>
                  <a:lnTo>
                    <a:pt x="3707469" y="101600"/>
                  </a:lnTo>
                  <a:lnTo>
                    <a:pt x="3570917" y="63500"/>
                  </a:lnTo>
                  <a:close/>
                </a:path>
                <a:path w="6710680" h="6464300">
                  <a:moveTo>
                    <a:pt x="3478927" y="50800"/>
                  </a:moveTo>
                  <a:lnTo>
                    <a:pt x="2249779" y="50800"/>
                  </a:lnTo>
                  <a:lnTo>
                    <a:pt x="2203690" y="63500"/>
                  </a:lnTo>
                  <a:lnTo>
                    <a:pt x="3525016" y="63500"/>
                  </a:lnTo>
                  <a:lnTo>
                    <a:pt x="3478927" y="50800"/>
                  </a:lnTo>
                  <a:close/>
                </a:path>
                <a:path w="6710680" h="6464300">
                  <a:moveTo>
                    <a:pt x="3386204" y="38100"/>
                  </a:moveTo>
                  <a:lnTo>
                    <a:pt x="2342503" y="38100"/>
                  </a:lnTo>
                  <a:lnTo>
                    <a:pt x="2296051" y="50800"/>
                  </a:lnTo>
                  <a:lnTo>
                    <a:pt x="3432655" y="50800"/>
                  </a:lnTo>
                  <a:lnTo>
                    <a:pt x="3386204" y="38100"/>
                  </a:lnTo>
                  <a:close/>
                </a:path>
                <a:path w="6710680" h="6464300">
                  <a:moveTo>
                    <a:pt x="3292776" y="25400"/>
                  </a:moveTo>
                  <a:lnTo>
                    <a:pt x="2435933" y="25400"/>
                  </a:lnTo>
                  <a:lnTo>
                    <a:pt x="2389131" y="38100"/>
                  </a:lnTo>
                  <a:lnTo>
                    <a:pt x="3339576" y="38100"/>
                  </a:lnTo>
                  <a:lnTo>
                    <a:pt x="3292776" y="25400"/>
                  </a:lnTo>
                  <a:close/>
                </a:path>
                <a:path w="6710680" h="6464300">
                  <a:moveTo>
                    <a:pt x="3198669" y="12700"/>
                  </a:moveTo>
                  <a:lnTo>
                    <a:pt x="2530040" y="12700"/>
                  </a:lnTo>
                  <a:lnTo>
                    <a:pt x="2482903" y="25400"/>
                  </a:lnTo>
                  <a:lnTo>
                    <a:pt x="3245805" y="25400"/>
                  </a:lnTo>
                  <a:lnTo>
                    <a:pt x="3198669" y="12700"/>
                  </a:lnTo>
                  <a:close/>
                </a:path>
                <a:path w="6710680" h="6464300">
                  <a:moveTo>
                    <a:pt x="2960619" y="0"/>
                  </a:moveTo>
                  <a:lnTo>
                    <a:pt x="2768094" y="0"/>
                  </a:lnTo>
                  <a:lnTo>
                    <a:pt x="2720179" y="12700"/>
                  </a:lnTo>
                  <a:lnTo>
                    <a:pt x="3008534" y="12700"/>
                  </a:lnTo>
                  <a:lnTo>
                    <a:pt x="2960619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1668"/>
              <a:ext cx="6710680" cy="6466840"/>
            </a:xfrm>
            <a:custGeom>
              <a:avLst/>
              <a:gdLst/>
              <a:ahLst/>
              <a:cxnLst/>
              <a:rect l="l" t="t" r="r" b="b"/>
              <a:pathLst>
                <a:path w="6710680" h="6466840">
                  <a:moveTo>
                    <a:pt x="0" y="1279584"/>
                  </a:moveTo>
                  <a:lnTo>
                    <a:pt x="51714" y="1222960"/>
                  </a:lnTo>
                  <a:lnTo>
                    <a:pt x="82423" y="1190422"/>
                  </a:lnTo>
                  <a:lnTo>
                    <a:pt x="113505" y="1158243"/>
                  </a:lnTo>
                  <a:lnTo>
                    <a:pt x="144956" y="1126426"/>
                  </a:lnTo>
                  <a:lnTo>
                    <a:pt x="176772" y="1094975"/>
                  </a:lnTo>
                  <a:lnTo>
                    <a:pt x="208951" y="1063893"/>
                  </a:lnTo>
                  <a:lnTo>
                    <a:pt x="241489" y="1033183"/>
                  </a:lnTo>
                  <a:lnTo>
                    <a:pt x="274382" y="1002850"/>
                  </a:lnTo>
                  <a:lnTo>
                    <a:pt x="307627" y="972896"/>
                  </a:lnTo>
                  <a:lnTo>
                    <a:pt x="341220" y="943325"/>
                  </a:lnTo>
                  <a:lnTo>
                    <a:pt x="375159" y="914140"/>
                  </a:lnTo>
                  <a:lnTo>
                    <a:pt x="409439" y="885346"/>
                  </a:lnTo>
                  <a:lnTo>
                    <a:pt x="444057" y="856944"/>
                  </a:lnTo>
                  <a:lnTo>
                    <a:pt x="479010" y="828939"/>
                  </a:lnTo>
                  <a:lnTo>
                    <a:pt x="514294" y="801334"/>
                  </a:lnTo>
                  <a:lnTo>
                    <a:pt x="549907" y="774133"/>
                  </a:lnTo>
                  <a:lnTo>
                    <a:pt x="585843" y="747339"/>
                  </a:lnTo>
                  <a:lnTo>
                    <a:pt x="622100" y="720955"/>
                  </a:lnTo>
                  <a:lnTo>
                    <a:pt x="658675" y="694985"/>
                  </a:lnTo>
                  <a:lnTo>
                    <a:pt x="695564" y="669432"/>
                  </a:lnTo>
                  <a:lnTo>
                    <a:pt x="732764" y="644301"/>
                  </a:lnTo>
                  <a:lnTo>
                    <a:pt x="770271" y="619593"/>
                  </a:lnTo>
                  <a:lnTo>
                    <a:pt x="808081" y="595313"/>
                  </a:lnTo>
                  <a:lnTo>
                    <a:pt x="846192" y="571464"/>
                  </a:lnTo>
                  <a:lnTo>
                    <a:pt x="884600" y="548050"/>
                  </a:lnTo>
                  <a:lnTo>
                    <a:pt x="923301" y="525074"/>
                  </a:lnTo>
                  <a:lnTo>
                    <a:pt x="962292" y="502539"/>
                  </a:lnTo>
                  <a:lnTo>
                    <a:pt x="1001569" y="480449"/>
                  </a:lnTo>
                  <a:lnTo>
                    <a:pt x="1041130" y="458808"/>
                  </a:lnTo>
                  <a:lnTo>
                    <a:pt x="1080970" y="437618"/>
                  </a:lnTo>
                  <a:lnTo>
                    <a:pt x="1121087" y="416883"/>
                  </a:lnTo>
                  <a:lnTo>
                    <a:pt x="1161476" y="396607"/>
                  </a:lnTo>
                  <a:lnTo>
                    <a:pt x="1202134" y="376793"/>
                  </a:lnTo>
                  <a:lnTo>
                    <a:pt x="1243059" y="357445"/>
                  </a:lnTo>
                  <a:lnTo>
                    <a:pt x="1284245" y="338566"/>
                  </a:lnTo>
                  <a:lnTo>
                    <a:pt x="1325691" y="320159"/>
                  </a:lnTo>
                  <a:lnTo>
                    <a:pt x="1367392" y="302228"/>
                  </a:lnTo>
                  <a:lnTo>
                    <a:pt x="1409346" y="284776"/>
                  </a:lnTo>
                  <a:lnTo>
                    <a:pt x="1451548" y="267807"/>
                  </a:lnTo>
                  <a:lnTo>
                    <a:pt x="1493995" y="251324"/>
                  </a:lnTo>
                  <a:lnTo>
                    <a:pt x="1536684" y="235331"/>
                  </a:lnTo>
                  <a:lnTo>
                    <a:pt x="1579611" y="219831"/>
                  </a:lnTo>
                  <a:lnTo>
                    <a:pt x="1622774" y="204828"/>
                  </a:lnTo>
                  <a:lnTo>
                    <a:pt x="1666167" y="190324"/>
                  </a:lnTo>
                  <a:lnTo>
                    <a:pt x="1709789" y="176324"/>
                  </a:lnTo>
                  <a:lnTo>
                    <a:pt x="1753635" y="162830"/>
                  </a:lnTo>
                  <a:lnTo>
                    <a:pt x="1797702" y="149847"/>
                  </a:lnTo>
                  <a:lnTo>
                    <a:pt x="1841987" y="137378"/>
                  </a:lnTo>
                  <a:lnTo>
                    <a:pt x="1886486" y="125426"/>
                  </a:lnTo>
                  <a:lnTo>
                    <a:pt x="1931196" y="113995"/>
                  </a:lnTo>
                  <a:lnTo>
                    <a:pt x="1976114" y="103087"/>
                  </a:lnTo>
                  <a:lnTo>
                    <a:pt x="2021235" y="92707"/>
                  </a:lnTo>
                  <a:lnTo>
                    <a:pt x="2066556" y="82859"/>
                  </a:lnTo>
                  <a:lnTo>
                    <a:pt x="2112075" y="73544"/>
                  </a:lnTo>
                  <a:lnTo>
                    <a:pt x="2157787" y="64767"/>
                  </a:lnTo>
                  <a:lnTo>
                    <a:pt x="2203690" y="56532"/>
                  </a:lnTo>
                  <a:lnTo>
                    <a:pt x="2249779" y="48841"/>
                  </a:lnTo>
                  <a:lnTo>
                    <a:pt x="2296051" y="41699"/>
                  </a:lnTo>
                  <a:lnTo>
                    <a:pt x="2342503" y="35108"/>
                  </a:lnTo>
                  <a:lnTo>
                    <a:pt x="2389131" y="29072"/>
                  </a:lnTo>
                  <a:lnTo>
                    <a:pt x="2435933" y="23595"/>
                  </a:lnTo>
                  <a:lnTo>
                    <a:pt x="2482903" y="18679"/>
                  </a:lnTo>
                  <a:lnTo>
                    <a:pt x="2530040" y="14329"/>
                  </a:lnTo>
                  <a:lnTo>
                    <a:pt x="2577340" y="10548"/>
                  </a:lnTo>
                  <a:lnTo>
                    <a:pt x="2624798" y="7339"/>
                  </a:lnTo>
                  <a:lnTo>
                    <a:pt x="2672412" y="4706"/>
                  </a:lnTo>
                  <a:lnTo>
                    <a:pt x="2720179" y="2652"/>
                  </a:lnTo>
                  <a:lnTo>
                    <a:pt x="2768094" y="1181"/>
                  </a:lnTo>
                  <a:lnTo>
                    <a:pt x="2816155" y="295"/>
                  </a:lnTo>
                  <a:lnTo>
                    <a:pt x="2864358" y="0"/>
                  </a:lnTo>
                  <a:lnTo>
                    <a:pt x="2912559" y="295"/>
                  </a:lnTo>
                  <a:lnTo>
                    <a:pt x="2960619" y="1181"/>
                  </a:lnTo>
                  <a:lnTo>
                    <a:pt x="3008534" y="2652"/>
                  </a:lnTo>
                  <a:lnTo>
                    <a:pt x="3056299" y="4706"/>
                  </a:lnTo>
                  <a:lnTo>
                    <a:pt x="3103913" y="7339"/>
                  </a:lnTo>
                  <a:lnTo>
                    <a:pt x="3151371" y="10548"/>
                  </a:lnTo>
                  <a:lnTo>
                    <a:pt x="3198669" y="14329"/>
                  </a:lnTo>
                  <a:lnTo>
                    <a:pt x="3245805" y="18679"/>
                  </a:lnTo>
                  <a:lnTo>
                    <a:pt x="3292776" y="23595"/>
                  </a:lnTo>
                  <a:lnTo>
                    <a:pt x="3339576" y="29072"/>
                  </a:lnTo>
                  <a:lnTo>
                    <a:pt x="3386204" y="35108"/>
                  </a:lnTo>
                  <a:lnTo>
                    <a:pt x="3432655" y="41699"/>
                  </a:lnTo>
                  <a:lnTo>
                    <a:pt x="3478927" y="48841"/>
                  </a:lnTo>
                  <a:lnTo>
                    <a:pt x="3525016" y="56532"/>
                  </a:lnTo>
                  <a:lnTo>
                    <a:pt x="3570917" y="64767"/>
                  </a:lnTo>
                  <a:lnTo>
                    <a:pt x="3616629" y="73544"/>
                  </a:lnTo>
                  <a:lnTo>
                    <a:pt x="3662147" y="82859"/>
                  </a:lnTo>
                  <a:lnTo>
                    <a:pt x="3707469" y="92707"/>
                  </a:lnTo>
                  <a:lnTo>
                    <a:pt x="3752589" y="103087"/>
                  </a:lnTo>
                  <a:lnTo>
                    <a:pt x="3797506" y="113995"/>
                  </a:lnTo>
                  <a:lnTo>
                    <a:pt x="3842216" y="125426"/>
                  </a:lnTo>
                  <a:lnTo>
                    <a:pt x="3886715" y="137378"/>
                  </a:lnTo>
                  <a:lnTo>
                    <a:pt x="3930999" y="149847"/>
                  </a:lnTo>
                  <a:lnTo>
                    <a:pt x="3975066" y="162830"/>
                  </a:lnTo>
                  <a:lnTo>
                    <a:pt x="4018912" y="176324"/>
                  </a:lnTo>
                  <a:lnTo>
                    <a:pt x="4062533" y="190324"/>
                  </a:lnTo>
                  <a:lnTo>
                    <a:pt x="4105927" y="204828"/>
                  </a:lnTo>
                  <a:lnTo>
                    <a:pt x="4149089" y="219831"/>
                  </a:lnTo>
                  <a:lnTo>
                    <a:pt x="4192016" y="235331"/>
                  </a:lnTo>
                  <a:lnTo>
                    <a:pt x="4234704" y="251324"/>
                  </a:lnTo>
                  <a:lnTo>
                    <a:pt x="4277151" y="267807"/>
                  </a:lnTo>
                  <a:lnTo>
                    <a:pt x="4319353" y="284776"/>
                  </a:lnTo>
                  <a:lnTo>
                    <a:pt x="4361307" y="302228"/>
                  </a:lnTo>
                  <a:lnTo>
                    <a:pt x="4403008" y="320159"/>
                  </a:lnTo>
                  <a:lnTo>
                    <a:pt x="4444453" y="338566"/>
                  </a:lnTo>
                  <a:lnTo>
                    <a:pt x="4485640" y="357445"/>
                  </a:lnTo>
                  <a:lnTo>
                    <a:pt x="4526564" y="376793"/>
                  </a:lnTo>
                  <a:lnTo>
                    <a:pt x="4567223" y="396607"/>
                  </a:lnTo>
                  <a:lnTo>
                    <a:pt x="4607612" y="416883"/>
                  </a:lnTo>
                  <a:lnTo>
                    <a:pt x="4647728" y="437618"/>
                  </a:lnTo>
                  <a:lnTo>
                    <a:pt x="4687568" y="458808"/>
                  </a:lnTo>
                  <a:lnTo>
                    <a:pt x="4727129" y="480449"/>
                  </a:lnTo>
                  <a:lnTo>
                    <a:pt x="4766406" y="502539"/>
                  </a:lnTo>
                  <a:lnTo>
                    <a:pt x="4805397" y="525074"/>
                  </a:lnTo>
                  <a:lnTo>
                    <a:pt x="4844098" y="548050"/>
                  </a:lnTo>
                  <a:lnTo>
                    <a:pt x="4882506" y="571464"/>
                  </a:lnTo>
                  <a:lnTo>
                    <a:pt x="4920617" y="595313"/>
                  </a:lnTo>
                  <a:lnTo>
                    <a:pt x="4958427" y="619593"/>
                  </a:lnTo>
                  <a:lnTo>
                    <a:pt x="4995934" y="644301"/>
                  </a:lnTo>
                  <a:lnTo>
                    <a:pt x="5033134" y="669432"/>
                  </a:lnTo>
                  <a:lnTo>
                    <a:pt x="5070023" y="694985"/>
                  </a:lnTo>
                  <a:lnTo>
                    <a:pt x="5106598" y="720955"/>
                  </a:lnTo>
                  <a:lnTo>
                    <a:pt x="5142856" y="747339"/>
                  </a:lnTo>
                  <a:lnTo>
                    <a:pt x="5178792" y="774133"/>
                  </a:lnTo>
                  <a:lnTo>
                    <a:pt x="5214404" y="801334"/>
                  </a:lnTo>
                  <a:lnTo>
                    <a:pt x="5249689" y="828939"/>
                  </a:lnTo>
                  <a:lnTo>
                    <a:pt x="5284642" y="856944"/>
                  </a:lnTo>
                  <a:lnTo>
                    <a:pt x="5319260" y="885346"/>
                  </a:lnTo>
                  <a:lnTo>
                    <a:pt x="5353541" y="914140"/>
                  </a:lnTo>
                  <a:lnTo>
                    <a:pt x="5387479" y="943325"/>
                  </a:lnTo>
                  <a:lnTo>
                    <a:pt x="5421073" y="972896"/>
                  </a:lnTo>
                  <a:lnTo>
                    <a:pt x="5454318" y="1002850"/>
                  </a:lnTo>
                  <a:lnTo>
                    <a:pt x="5487211" y="1033183"/>
                  </a:lnTo>
                  <a:lnTo>
                    <a:pt x="5519749" y="1063893"/>
                  </a:lnTo>
                  <a:lnTo>
                    <a:pt x="5551928" y="1094975"/>
                  </a:lnTo>
                  <a:lnTo>
                    <a:pt x="5583745" y="1126426"/>
                  </a:lnTo>
                  <a:lnTo>
                    <a:pt x="5615196" y="1158243"/>
                  </a:lnTo>
                  <a:lnTo>
                    <a:pt x="5646278" y="1190422"/>
                  </a:lnTo>
                  <a:lnTo>
                    <a:pt x="5676988" y="1222960"/>
                  </a:lnTo>
                  <a:lnTo>
                    <a:pt x="5707321" y="1255853"/>
                  </a:lnTo>
                  <a:lnTo>
                    <a:pt x="5737275" y="1289098"/>
                  </a:lnTo>
                  <a:lnTo>
                    <a:pt x="5766846" y="1322692"/>
                  </a:lnTo>
                  <a:lnTo>
                    <a:pt x="5796031" y="1356630"/>
                  </a:lnTo>
                  <a:lnTo>
                    <a:pt x="5824825" y="1390911"/>
                  </a:lnTo>
                  <a:lnTo>
                    <a:pt x="5853227" y="1425529"/>
                  </a:lnTo>
                  <a:lnTo>
                    <a:pt x="5881232" y="1460482"/>
                  </a:lnTo>
                  <a:lnTo>
                    <a:pt x="5908837" y="1495767"/>
                  </a:lnTo>
                  <a:lnTo>
                    <a:pt x="5936038" y="1531379"/>
                  </a:lnTo>
                  <a:lnTo>
                    <a:pt x="5962832" y="1567315"/>
                  </a:lnTo>
                  <a:lnTo>
                    <a:pt x="5989216" y="1603573"/>
                  </a:lnTo>
                  <a:lnTo>
                    <a:pt x="6015186" y="1640148"/>
                  </a:lnTo>
                  <a:lnTo>
                    <a:pt x="6040739" y="1677037"/>
                  </a:lnTo>
                  <a:lnTo>
                    <a:pt x="6065870" y="1714237"/>
                  </a:lnTo>
                  <a:lnTo>
                    <a:pt x="6090578" y="1751744"/>
                  </a:lnTo>
                  <a:lnTo>
                    <a:pt x="6114858" y="1789554"/>
                  </a:lnTo>
                  <a:lnTo>
                    <a:pt x="6138707" y="1827665"/>
                  </a:lnTo>
                  <a:lnTo>
                    <a:pt x="6162121" y="1866073"/>
                  </a:lnTo>
                  <a:lnTo>
                    <a:pt x="6185097" y="1904774"/>
                  </a:lnTo>
                  <a:lnTo>
                    <a:pt x="6207632" y="1943765"/>
                  </a:lnTo>
                  <a:lnTo>
                    <a:pt x="6229722" y="1983042"/>
                  </a:lnTo>
                  <a:lnTo>
                    <a:pt x="6251363" y="2022603"/>
                  </a:lnTo>
                  <a:lnTo>
                    <a:pt x="6272553" y="2062443"/>
                  </a:lnTo>
                  <a:lnTo>
                    <a:pt x="6293288" y="2102559"/>
                  </a:lnTo>
                  <a:lnTo>
                    <a:pt x="6313564" y="2142948"/>
                  </a:lnTo>
                  <a:lnTo>
                    <a:pt x="6333378" y="2183607"/>
                  </a:lnTo>
                  <a:lnTo>
                    <a:pt x="6352726" y="2224531"/>
                  </a:lnTo>
                  <a:lnTo>
                    <a:pt x="6371605" y="2265718"/>
                  </a:lnTo>
                  <a:lnTo>
                    <a:pt x="6390012" y="2307163"/>
                  </a:lnTo>
                  <a:lnTo>
                    <a:pt x="6407943" y="2348864"/>
                  </a:lnTo>
                  <a:lnTo>
                    <a:pt x="6425395" y="2390818"/>
                  </a:lnTo>
                  <a:lnTo>
                    <a:pt x="6442364" y="2433020"/>
                  </a:lnTo>
                  <a:lnTo>
                    <a:pt x="6458847" y="2475467"/>
                  </a:lnTo>
                  <a:lnTo>
                    <a:pt x="6474840" y="2518155"/>
                  </a:lnTo>
                  <a:lnTo>
                    <a:pt x="6490340" y="2561082"/>
                  </a:lnTo>
                  <a:lnTo>
                    <a:pt x="6505343" y="2604244"/>
                  </a:lnTo>
                  <a:lnTo>
                    <a:pt x="6519847" y="2647638"/>
                  </a:lnTo>
                  <a:lnTo>
                    <a:pt x="6533847" y="2691259"/>
                  </a:lnTo>
                  <a:lnTo>
                    <a:pt x="6547341" y="2735105"/>
                  </a:lnTo>
                  <a:lnTo>
                    <a:pt x="6560324" y="2779172"/>
                  </a:lnTo>
                  <a:lnTo>
                    <a:pt x="6572793" y="2823456"/>
                  </a:lnTo>
                  <a:lnTo>
                    <a:pt x="6584745" y="2867955"/>
                  </a:lnTo>
                  <a:lnTo>
                    <a:pt x="6596176" y="2912665"/>
                  </a:lnTo>
                  <a:lnTo>
                    <a:pt x="6607084" y="2957582"/>
                  </a:lnTo>
                  <a:lnTo>
                    <a:pt x="6617464" y="3002702"/>
                  </a:lnTo>
                  <a:lnTo>
                    <a:pt x="6627312" y="3048024"/>
                  </a:lnTo>
                  <a:lnTo>
                    <a:pt x="6636627" y="3093542"/>
                  </a:lnTo>
                  <a:lnTo>
                    <a:pt x="6645404" y="3139254"/>
                  </a:lnTo>
                  <a:lnTo>
                    <a:pt x="6653639" y="3185155"/>
                  </a:lnTo>
                  <a:lnTo>
                    <a:pt x="6661330" y="3231244"/>
                  </a:lnTo>
                  <a:lnTo>
                    <a:pt x="6668472" y="3277516"/>
                  </a:lnTo>
                  <a:lnTo>
                    <a:pt x="6675063" y="3323967"/>
                  </a:lnTo>
                  <a:lnTo>
                    <a:pt x="6681099" y="3370595"/>
                  </a:lnTo>
                  <a:lnTo>
                    <a:pt x="6686576" y="3417395"/>
                  </a:lnTo>
                  <a:lnTo>
                    <a:pt x="6691492" y="3464366"/>
                  </a:lnTo>
                  <a:lnTo>
                    <a:pt x="6695842" y="3511502"/>
                  </a:lnTo>
                  <a:lnTo>
                    <a:pt x="6699623" y="3558800"/>
                  </a:lnTo>
                  <a:lnTo>
                    <a:pt x="6702832" y="3606258"/>
                  </a:lnTo>
                  <a:lnTo>
                    <a:pt x="6705465" y="3653872"/>
                  </a:lnTo>
                  <a:lnTo>
                    <a:pt x="6707519" y="3701637"/>
                  </a:lnTo>
                  <a:lnTo>
                    <a:pt x="6708990" y="3749552"/>
                  </a:lnTo>
                  <a:lnTo>
                    <a:pt x="6709876" y="3797612"/>
                  </a:lnTo>
                  <a:lnTo>
                    <a:pt x="6710172" y="3845814"/>
                  </a:lnTo>
                  <a:lnTo>
                    <a:pt x="6709876" y="3894016"/>
                  </a:lnTo>
                  <a:lnTo>
                    <a:pt x="6708990" y="3942077"/>
                  </a:lnTo>
                  <a:lnTo>
                    <a:pt x="6707519" y="3989992"/>
                  </a:lnTo>
                  <a:lnTo>
                    <a:pt x="6705465" y="4037759"/>
                  </a:lnTo>
                  <a:lnTo>
                    <a:pt x="6702832" y="4085373"/>
                  </a:lnTo>
                  <a:lnTo>
                    <a:pt x="6699623" y="4132831"/>
                  </a:lnTo>
                  <a:lnTo>
                    <a:pt x="6695842" y="4180131"/>
                  </a:lnTo>
                  <a:lnTo>
                    <a:pt x="6691492" y="4227268"/>
                  </a:lnTo>
                  <a:lnTo>
                    <a:pt x="6686576" y="4274238"/>
                  </a:lnTo>
                  <a:lnTo>
                    <a:pt x="6681099" y="4321040"/>
                  </a:lnTo>
                  <a:lnTo>
                    <a:pt x="6675063" y="4367668"/>
                  </a:lnTo>
                  <a:lnTo>
                    <a:pt x="6668472" y="4414120"/>
                  </a:lnTo>
                  <a:lnTo>
                    <a:pt x="6661330" y="4460392"/>
                  </a:lnTo>
                  <a:lnTo>
                    <a:pt x="6653639" y="4506481"/>
                  </a:lnTo>
                  <a:lnTo>
                    <a:pt x="6645404" y="4552384"/>
                  </a:lnTo>
                  <a:lnTo>
                    <a:pt x="6636627" y="4598096"/>
                  </a:lnTo>
                  <a:lnTo>
                    <a:pt x="6627312" y="4643615"/>
                  </a:lnTo>
                  <a:lnTo>
                    <a:pt x="6617464" y="4688936"/>
                  </a:lnTo>
                  <a:lnTo>
                    <a:pt x="6607084" y="4734057"/>
                  </a:lnTo>
                  <a:lnTo>
                    <a:pt x="6596176" y="4778975"/>
                  </a:lnTo>
                  <a:lnTo>
                    <a:pt x="6584745" y="4823685"/>
                  </a:lnTo>
                  <a:lnTo>
                    <a:pt x="6572793" y="4868184"/>
                  </a:lnTo>
                  <a:lnTo>
                    <a:pt x="6560324" y="4912469"/>
                  </a:lnTo>
                  <a:lnTo>
                    <a:pt x="6547341" y="4956536"/>
                  </a:lnTo>
                  <a:lnTo>
                    <a:pt x="6533847" y="5000382"/>
                  </a:lnTo>
                  <a:lnTo>
                    <a:pt x="6519847" y="5044004"/>
                  </a:lnTo>
                  <a:lnTo>
                    <a:pt x="6505343" y="5087397"/>
                  </a:lnTo>
                  <a:lnTo>
                    <a:pt x="6490340" y="5130560"/>
                  </a:lnTo>
                  <a:lnTo>
                    <a:pt x="6474840" y="5173487"/>
                  </a:lnTo>
                  <a:lnTo>
                    <a:pt x="6458847" y="5216176"/>
                  </a:lnTo>
                  <a:lnTo>
                    <a:pt x="6442364" y="5258623"/>
                  </a:lnTo>
                  <a:lnTo>
                    <a:pt x="6425395" y="5300825"/>
                  </a:lnTo>
                  <a:lnTo>
                    <a:pt x="6407943" y="5342779"/>
                  </a:lnTo>
                  <a:lnTo>
                    <a:pt x="6390012" y="5384480"/>
                  </a:lnTo>
                  <a:lnTo>
                    <a:pt x="6371605" y="5425926"/>
                  </a:lnTo>
                  <a:lnTo>
                    <a:pt x="6352726" y="5467112"/>
                  </a:lnTo>
                  <a:lnTo>
                    <a:pt x="6333378" y="5508037"/>
                  </a:lnTo>
                  <a:lnTo>
                    <a:pt x="6313564" y="5548695"/>
                  </a:lnTo>
                  <a:lnTo>
                    <a:pt x="6293288" y="5589084"/>
                  </a:lnTo>
                  <a:lnTo>
                    <a:pt x="6272553" y="5629201"/>
                  </a:lnTo>
                  <a:lnTo>
                    <a:pt x="6251363" y="5669041"/>
                  </a:lnTo>
                  <a:lnTo>
                    <a:pt x="6229722" y="5708602"/>
                  </a:lnTo>
                  <a:lnTo>
                    <a:pt x="6207632" y="5747879"/>
                  </a:lnTo>
                  <a:lnTo>
                    <a:pt x="6185097" y="5786870"/>
                  </a:lnTo>
                  <a:lnTo>
                    <a:pt x="6162121" y="5825571"/>
                  </a:lnTo>
                  <a:lnTo>
                    <a:pt x="6138707" y="5863979"/>
                  </a:lnTo>
                  <a:lnTo>
                    <a:pt x="6114858" y="5902090"/>
                  </a:lnTo>
                  <a:lnTo>
                    <a:pt x="6090578" y="5939900"/>
                  </a:lnTo>
                  <a:lnTo>
                    <a:pt x="6065870" y="5977407"/>
                  </a:lnTo>
                  <a:lnTo>
                    <a:pt x="6040739" y="6014607"/>
                  </a:lnTo>
                  <a:lnTo>
                    <a:pt x="6015186" y="6051496"/>
                  </a:lnTo>
                  <a:lnTo>
                    <a:pt x="5989216" y="6088071"/>
                  </a:lnTo>
                  <a:lnTo>
                    <a:pt x="5962832" y="6124328"/>
                  </a:lnTo>
                  <a:lnTo>
                    <a:pt x="5936038" y="6160264"/>
                  </a:lnTo>
                  <a:lnTo>
                    <a:pt x="5908837" y="6195877"/>
                  </a:lnTo>
                  <a:lnTo>
                    <a:pt x="5881232" y="6231161"/>
                  </a:lnTo>
                  <a:lnTo>
                    <a:pt x="5853227" y="6266114"/>
                  </a:lnTo>
                  <a:lnTo>
                    <a:pt x="5824825" y="6300732"/>
                  </a:lnTo>
                  <a:lnTo>
                    <a:pt x="5796031" y="6335012"/>
                  </a:lnTo>
                  <a:lnTo>
                    <a:pt x="5766846" y="6368951"/>
                  </a:lnTo>
                  <a:lnTo>
                    <a:pt x="5737275" y="6402544"/>
                  </a:lnTo>
                  <a:lnTo>
                    <a:pt x="5707321" y="6435789"/>
                  </a:lnTo>
                  <a:lnTo>
                    <a:pt x="5679157" y="6466330"/>
                  </a:lnTo>
                </a:path>
                <a:path w="6710680" h="6466840">
                  <a:moveTo>
                    <a:pt x="49545" y="6466330"/>
                  </a:moveTo>
                  <a:lnTo>
                    <a:pt x="21381" y="6435789"/>
                  </a:lnTo>
                  <a:lnTo>
                    <a:pt x="0" y="64120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5350" y="1491741"/>
            <a:ext cx="4492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悠 享 时</a:t>
            </a:r>
            <a:r>
              <a:rPr sz="7200" spc="-125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光</a:t>
            </a:r>
            <a:endParaRPr sz="7200"/>
          </a:p>
        </p:txBody>
      </p:sp>
      <p:sp>
        <p:nvSpPr>
          <p:cNvPr id="7" name="object 7"/>
          <p:cNvSpPr txBox="1"/>
          <p:nvPr/>
        </p:nvSpPr>
        <p:spPr>
          <a:xfrm>
            <a:off x="490829" y="2746324"/>
            <a:ext cx="5416550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治 愈 轻</a:t>
            </a:r>
            <a:r>
              <a:rPr sz="6000" spc="-3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3755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72" y="5283708"/>
            <a:ext cx="4180840" cy="441959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第二周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153914"/>
            <a:ext cx="12192000" cy="1704339"/>
            <a:chOff x="0" y="5153914"/>
            <a:chExt cx="12192000" cy="1704339"/>
          </a:xfrm>
        </p:grpSpPr>
        <p:sp>
          <p:nvSpPr>
            <p:cNvPr id="10" name="object 10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745236" y="0"/>
                  </a:moveTo>
                  <a:lnTo>
                    <a:pt x="696233" y="1583"/>
                  </a:lnTo>
                  <a:lnTo>
                    <a:pt x="648078" y="6269"/>
                  </a:lnTo>
                  <a:lnTo>
                    <a:pt x="600867" y="13960"/>
                  </a:lnTo>
                  <a:lnTo>
                    <a:pt x="554700" y="24556"/>
                  </a:lnTo>
                  <a:lnTo>
                    <a:pt x="509674" y="37959"/>
                  </a:lnTo>
                  <a:lnTo>
                    <a:pt x="465887" y="54073"/>
                  </a:lnTo>
                  <a:lnTo>
                    <a:pt x="423438" y="72797"/>
                  </a:lnTo>
                  <a:lnTo>
                    <a:pt x="382425" y="94035"/>
                  </a:lnTo>
                  <a:lnTo>
                    <a:pt x="342945" y="117688"/>
                  </a:lnTo>
                  <a:lnTo>
                    <a:pt x="305098" y="143658"/>
                  </a:lnTo>
                  <a:lnTo>
                    <a:pt x="268981" y="171846"/>
                  </a:lnTo>
                  <a:lnTo>
                    <a:pt x="234693" y="202155"/>
                  </a:lnTo>
                  <a:lnTo>
                    <a:pt x="202331" y="234487"/>
                  </a:lnTo>
                  <a:lnTo>
                    <a:pt x="171994" y="268742"/>
                  </a:lnTo>
                  <a:lnTo>
                    <a:pt x="143780" y="304824"/>
                  </a:lnTo>
                  <a:lnTo>
                    <a:pt x="117787" y="342633"/>
                  </a:lnTo>
                  <a:lnTo>
                    <a:pt x="94113" y="382072"/>
                  </a:lnTo>
                  <a:lnTo>
                    <a:pt x="72857" y="423043"/>
                  </a:lnTo>
                  <a:lnTo>
                    <a:pt x="54116" y="465447"/>
                  </a:lnTo>
                  <a:lnTo>
                    <a:pt x="37990" y="509186"/>
                  </a:lnTo>
                  <a:lnTo>
                    <a:pt x="24575" y="554162"/>
                  </a:lnTo>
                  <a:lnTo>
                    <a:pt x="13971" y="600277"/>
                  </a:lnTo>
                  <a:lnTo>
                    <a:pt x="6274" y="647433"/>
                  </a:lnTo>
                  <a:lnTo>
                    <a:pt x="1585" y="695531"/>
                  </a:lnTo>
                  <a:lnTo>
                    <a:pt x="0" y="744474"/>
                  </a:lnTo>
                  <a:lnTo>
                    <a:pt x="1585" y="793423"/>
                  </a:lnTo>
                  <a:lnTo>
                    <a:pt x="6274" y="841527"/>
                  </a:lnTo>
                  <a:lnTo>
                    <a:pt x="13971" y="888687"/>
                  </a:lnTo>
                  <a:lnTo>
                    <a:pt x="24575" y="934806"/>
                  </a:lnTo>
                  <a:lnTo>
                    <a:pt x="37990" y="979785"/>
                  </a:lnTo>
                  <a:lnTo>
                    <a:pt x="54116" y="1023526"/>
                  </a:lnTo>
                  <a:lnTo>
                    <a:pt x="72857" y="1065932"/>
                  </a:lnTo>
                  <a:lnTo>
                    <a:pt x="94113" y="1106903"/>
                  </a:lnTo>
                  <a:lnTo>
                    <a:pt x="117787" y="1146342"/>
                  </a:lnTo>
                  <a:lnTo>
                    <a:pt x="143780" y="1184151"/>
                  </a:lnTo>
                  <a:lnTo>
                    <a:pt x="171994" y="1220231"/>
                  </a:lnTo>
                  <a:lnTo>
                    <a:pt x="202331" y="1254485"/>
                  </a:lnTo>
                  <a:lnTo>
                    <a:pt x="234693" y="1286814"/>
                  </a:lnTo>
                  <a:lnTo>
                    <a:pt x="268981" y="1317121"/>
                  </a:lnTo>
                  <a:lnTo>
                    <a:pt x="305098" y="1345307"/>
                  </a:lnTo>
                  <a:lnTo>
                    <a:pt x="342945" y="1371275"/>
                  </a:lnTo>
                  <a:lnTo>
                    <a:pt x="382425" y="1394925"/>
                  </a:lnTo>
                  <a:lnTo>
                    <a:pt x="423438" y="1416161"/>
                  </a:lnTo>
                  <a:lnTo>
                    <a:pt x="465887" y="1434883"/>
                  </a:lnTo>
                  <a:lnTo>
                    <a:pt x="509674" y="1450994"/>
                  </a:lnTo>
                  <a:lnTo>
                    <a:pt x="554700" y="1464396"/>
                  </a:lnTo>
                  <a:lnTo>
                    <a:pt x="600867" y="1474990"/>
                  </a:lnTo>
                  <a:lnTo>
                    <a:pt x="648078" y="1482679"/>
                  </a:lnTo>
                  <a:lnTo>
                    <a:pt x="696233" y="1487364"/>
                  </a:lnTo>
                  <a:lnTo>
                    <a:pt x="745236" y="1488948"/>
                  </a:lnTo>
                  <a:lnTo>
                    <a:pt x="794238" y="1487364"/>
                  </a:lnTo>
                  <a:lnTo>
                    <a:pt x="842393" y="1482679"/>
                  </a:lnTo>
                  <a:lnTo>
                    <a:pt x="889604" y="1474990"/>
                  </a:lnTo>
                  <a:lnTo>
                    <a:pt x="935771" y="1464396"/>
                  </a:lnTo>
                  <a:lnTo>
                    <a:pt x="980797" y="1450994"/>
                  </a:lnTo>
                  <a:lnTo>
                    <a:pt x="1024584" y="1434883"/>
                  </a:lnTo>
                  <a:lnTo>
                    <a:pt x="1067033" y="1416161"/>
                  </a:lnTo>
                  <a:lnTo>
                    <a:pt x="1108046" y="1394925"/>
                  </a:lnTo>
                  <a:lnTo>
                    <a:pt x="1147526" y="1371275"/>
                  </a:lnTo>
                  <a:lnTo>
                    <a:pt x="1185373" y="1345307"/>
                  </a:lnTo>
                  <a:lnTo>
                    <a:pt x="1221490" y="1317121"/>
                  </a:lnTo>
                  <a:lnTo>
                    <a:pt x="1255778" y="1286814"/>
                  </a:lnTo>
                  <a:lnTo>
                    <a:pt x="1288140" y="1254485"/>
                  </a:lnTo>
                  <a:lnTo>
                    <a:pt x="1318477" y="1220231"/>
                  </a:lnTo>
                  <a:lnTo>
                    <a:pt x="1346691" y="1184151"/>
                  </a:lnTo>
                  <a:lnTo>
                    <a:pt x="1372684" y="1146342"/>
                  </a:lnTo>
                  <a:lnTo>
                    <a:pt x="1396358" y="1106903"/>
                  </a:lnTo>
                  <a:lnTo>
                    <a:pt x="1417614" y="1065932"/>
                  </a:lnTo>
                  <a:lnTo>
                    <a:pt x="1436355" y="1023526"/>
                  </a:lnTo>
                  <a:lnTo>
                    <a:pt x="1452481" y="979785"/>
                  </a:lnTo>
                  <a:lnTo>
                    <a:pt x="1465896" y="934806"/>
                  </a:lnTo>
                  <a:lnTo>
                    <a:pt x="1476500" y="888687"/>
                  </a:lnTo>
                  <a:lnTo>
                    <a:pt x="1484197" y="841527"/>
                  </a:lnTo>
                  <a:lnTo>
                    <a:pt x="1488886" y="793423"/>
                  </a:lnTo>
                  <a:lnTo>
                    <a:pt x="1490472" y="744474"/>
                  </a:lnTo>
                  <a:lnTo>
                    <a:pt x="1488886" y="695531"/>
                  </a:lnTo>
                  <a:lnTo>
                    <a:pt x="1484197" y="647433"/>
                  </a:lnTo>
                  <a:lnTo>
                    <a:pt x="1476500" y="600277"/>
                  </a:lnTo>
                  <a:lnTo>
                    <a:pt x="1465896" y="554162"/>
                  </a:lnTo>
                  <a:lnTo>
                    <a:pt x="1452481" y="509186"/>
                  </a:lnTo>
                  <a:lnTo>
                    <a:pt x="1436355" y="465447"/>
                  </a:lnTo>
                  <a:lnTo>
                    <a:pt x="1417614" y="423043"/>
                  </a:lnTo>
                  <a:lnTo>
                    <a:pt x="1396358" y="382072"/>
                  </a:lnTo>
                  <a:lnTo>
                    <a:pt x="1372684" y="342633"/>
                  </a:lnTo>
                  <a:lnTo>
                    <a:pt x="1346691" y="304824"/>
                  </a:lnTo>
                  <a:lnTo>
                    <a:pt x="1318477" y="268742"/>
                  </a:lnTo>
                  <a:lnTo>
                    <a:pt x="1288140" y="234487"/>
                  </a:lnTo>
                  <a:lnTo>
                    <a:pt x="1255778" y="202155"/>
                  </a:lnTo>
                  <a:lnTo>
                    <a:pt x="1221490" y="171846"/>
                  </a:lnTo>
                  <a:lnTo>
                    <a:pt x="1185373" y="143658"/>
                  </a:lnTo>
                  <a:lnTo>
                    <a:pt x="1147526" y="117688"/>
                  </a:lnTo>
                  <a:lnTo>
                    <a:pt x="1108046" y="94035"/>
                  </a:lnTo>
                  <a:lnTo>
                    <a:pt x="1067033" y="72797"/>
                  </a:lnTo>
                  <a:lnTo>
                    <a:pt x="1024584" y="54073"/>
                  </a:lnTo>
                  <a:lnTo>
                    <a:pt x="980797" y="37959"/>
                  </a:lnTo>
                  <a:lnTo>
                    <a:pt x="935771" y="24556"/>
                  </a:lnTo>
                  <a:lnTo>
                    <a:pt x="889604" y="13960"/>
                  </a:lnTo>
                  <a:lnTo>
                    <a:pt x="842393" y="6269"/>
                  </a:lnTo>
                  <a:lnTo>
                    <a:pt x="794238" y="1583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0" y="744474"/>
                  </a:moveTo>
                  <a:lnTo>
                    <a:pt x="1585" y="695531"/>
                  </a:lnTo>
                  <a:lnTo>
                    <a:pt x="6274" y="647433"/>
                  </a:lnTo>
                  <a:lnTo>
                    <a:pt x="13971" y="600277"/>
                  </a:lnTo>
                  <a:lnTo>
                    <a:pt x="24575" y="554162"/>
                  </a:lnTo>
                  <a:lnTo>
                    <a:pt x="37990" y="509186"/>
                  </a:lnTo>
                  <a:lnTo>
                    <a:pt x="54116" y="465447"/>
                  </a:lnTo>
                  <a:lnTo>
                    <a:pt x="72857" y="423043"/>
                  </a:lnTo>
                  <a:lnTo>
                    <a:pt x="94113" y="382072"/>
                  </a:lnTo>
                  <a:lnTo>
                    <a:pt x="117787" y="342633"/>
                  </a:lnTo>
                  <a:lnTo>
                    <a:pt x="143780" y="304824"/>
                  </a:lnTo>
                  <a:lnTo>
                    <a:pt x="171994" y="268742"/>
                  </a:lnTo>
                  <a:lnTo>
                    <a:pt x="202331" y="234487"/>
                  </a:lnTo>
                  <a:lnTo>
                    <a:pt x="234693" y="202155"/>
                  </a:lnTo>
                  <a:lnTo>
                    <a:pt x="268981" y="171846"/>
                  </a:lnTo>
                  <a:lnTo>
                    <a:pt x="305098" y="143658"/>
                  </a:lnTo>
                  <a:lnTo>
                    <a:pt x="342945" y="117688"/>
                  </a:lnTo>
                  <a:lnTo>
                    <a:pt x="382425" y="94035"/>
                  </a:lnTo>
                  <a:lnTo>
                    <a:pt x="423438" y="72797"/>
                  </a:lnTo>
                  <a:lnTo>
                    <a:pt x="465887" y="54073"/>
                  </a:lnTo>
                  <a:lnTo>
                    <a:pt x="509674" y="37959"/>
                  </a:lnTo>
                  <a:lnTo>
                    <a:pt x="554700" y="24556"/>
                  </a:lnTo>
                  <a:lnTo>
                    <a:pt x="600867" y="13960"/>
                  </a:lnTo>
                  <a:lnTo>
                    <a:pt x="648078" y="6269"/>
                  </a:lnTo>
                  <a:lnTo>
                    <a:pt x="696233" y="1583"/>
                  </a:lnTo>
                  <a:lnTo>
                    <a:pt x="745236" y="0"/>
                  </a:lnTo>
                  <a:lnTo>
                    <a:pt x="794238" y="1583"/>
                  </a:lnTo>
                  <a:lnTo>
                    <a:pt x="842393" y="6269"/>
                  </a:lnTo>
                  <a:lnTo>
                    <a:pt x="889604" y="13960"/>
                  </a:lnTo>
                  <a:lnTo>
                    <a:pt x="935771" y="24556"/>
                  </a:lnTo>
                  <a:lnTo>
                    <a:pt x="980797" y="37959"/>
                  </a:lnTo>
                  <a:lnTo>
                    <a:pt x="1024584" y="54073"/>
                  </a:lnTo>
                  <a:lnTo>
                    <a:pt x="1067033" y="72797"/>
                  </a:lnTo>
                  <a:lnTo>
                    <a:pt x="1108046" y="94035"/>
                  </a:lnTo>
                  <a:lnTo>
                    <a:pt x="1147526" y="117688"/>
                  </a:lnTo>
                  <a:lnTo>
                    <a:pt x="1185373" y="143658"/>
                  </a:lnTo>
                  <a:lnTo>
                    <a:pt x="1221490" y="171846"/>
                  </a:lnTo>
                  <a:lnTo>
                    <a:pt x="1255778" y="202155"/>
                  </a:lnTo>
                  <a:lnTo>
                    <a:pt x="1288140" y="234487"/>
                  </a:lnTo>
                  <a:lnTo>
                    <a:pt x="1318477" y="268742"/>
                  </a:lnTo>
                  <a:lnTo>
                    <a:pt x="1346691" y="304824"/>
                  </a:lnTo>
                  <a:lnTo>
                    <a:pt x="1372684" y="342633"/>
                  </a:lnTo>
                  <a:lnTo>
                    <a:pt x="1396358" y="382072"/>
                  </a:lnTo>
                  <a:lnTo>
                    <a:pt x="1417614" y="423043"/>
                  </a:lnTo>
                  <a:lnTo>
                    <a:pt x="1436355" y="465447"/>
                  </a:lnTo>
                  <a:lnTo>
                    <a:pt x="1452481" y="509186"/>
                  </a:lnTo>
                  <a:lnTo>
                    <a:pt x="1465896" y="554162"/>
                  </a:lnTo>
                  <a:lnTo>
                    <a:pt x="1476500" y="600277"/>
                  </a:lnTo>
                  <a:lnTo>
                    <a:pt x="1484197" y="647433"/>
                  </a:lnTo>
                  <a:lnTo>
                    <a:pt x="1488886" y="695531"/>
                  </a:lnTo>
                  <a:lnTo>
                    <a:pt x="1490472" y="744474"/>
                  </a:lnTo>
                  <a:lnTo>
                    <a:pt x="1488886" y="793423"/>
                  </a:lnTo>
                  <a:lnTo>
                    <a:pt x="1484197" y="841527"/>
                  </a:lnTo>
                  <a:lnTo>
                    <a:pt x="1476500" y="888687"/>
                  </a:lnTo>
                  <a:lnTo>
                    <a:pt x="1465896" y="934806"/>
                  </a:lnTo>
                  <a:lnTo>
                    <a:pt x="1452481" y="979785"/>
                  </a:lnTo>
                  <a:lnTo>
                    <a:pt x="1436355" y="1023526"/>
                  </a:lnTo>
                  <a:lnTo>
                    <a:pt x="1417614" y="1065932"/>
                  </a:lnTo>
                  <a:lnTo>
                    <a:pt x="1396358" y="1106903"/>
                  </a:lnTo>
                  <a:lnTo>
                    <a:pt x="1372684" y="1146342"/>
                  </a:lnTo>
                  <a:lnTo>
                    <a:pt x="1346691" y="1184151"/>
                  </a:lnTo>
                  <a:lnTo>
                    <a:pt x="1318477" y="1220231"/>
                  </a:lnTo>
                  <a:lnTo>
                    <a:pt x="1288140" y="1254485"/>
                  </a:lnTo>
                  <a:lnTo>
                    <a:pt x="1255778" y="1286814"/>
                  </a:lnTo>
                  <a:lnTo>
                    <a:pt x="1221490" y="1317121"/>
                  </a:lnTo>
                  <a:lnTo>
                    <a:pt x="1185373" y="1345307"/>
                  </a:lnTo>
                  <a:lnTo>
                    <a:pt x="1147526" y="1371275"/>
                  </a:lnTo>
                  <a:lnTo>
                    <a:pt x="1108046" y="1394925"/>
                  </a:lnTo>
                  <a:lnTo>
                    <a:pt x="1067033" y="1416161"/>
                  </a:lnTo>
                  <a:lnTo>
                    <a:pt x="1024584" y="1434883"/>
                  </a:lnTo>
                  <a:lnTo>
                    <a:pt x="980797" y="1450994"/>
                  </a:lnTo>
                  <a:lnTo>
                    <a:pt x="935771" y="1464396"/>
                  </a:lnTo>
                  <a:lnTo>
                    <a:pt x="889604" y="1474990"/>
                  </a:lnTo>
                  <a:lnTo>
                    <a:pt x="842393" y="1482679"/>
                  </a:lnTo>
                  <a:lnTo>
                    <a:pt x="794238" y="1487364"/>
                  </a:lnTo>
                  <a:lnTo>
                    <a:pt x="745236" y="1488948"/>
                  </a:lnTo>
                  <a:lnTo>
                    <a:pt x="696233" y="1487364"/>
                  </a:lnTo>
                  <a:lnTo>
                    <a:pt x="648078" y="1482679"/>
                  </a:lnTo>
                  <a:lnTo>
                    <a:pt x="600867" y="1474990"/>
                  </a:lnTo>
                  <a:lnTo>
                    <a:pt x="554700" y="1464396"/>
                  </a:lnTo>
                  <a:lnTo>
                    <a:pt x="509674" y="1450994"/>
                  </a:lnTo>
                  <a:lnTo>
                    <a:pt x="465887" y="1434883"/>
                  </a:lnTo>
                  <a:lnTo>
                    <a:pt x="423438" y="1416161"/>
                  </a:lnTo>
                  <a:lnTo>
                    <a:pt x="382425" y="1394925"/>
                  </a:lnTo>
                  <a:lnTo>
                    <a:pt x="342945" y="1371275"/>
                  </a:lnTo>
                  <a:lnTo>
                    <a:pt x="305098" y="1345307"/>
                  </a:lnTo>
                  <a:lnTo>
                    <a:pt x="268981" y="1317121"/>
                  </a:lnTo>
                  <a:lnTo>
                    <a:pt x="234693" y="1286814"/>
                  </a:lnTo>
                  <a:lnTo>
                    <a:pt x="202331" y="1254485"/>
                  </a:lnTo>
                  <a:lnTo>
                    <a:pt x="171994" y="1220231"/>
                  </a:lnTo>
                  <a:lnTo>
                    <a:pt x="143780" y="1184151"/>
                  </a:lnTo>
                  <a:lnTo>
                    <a:pt x="117787" y="1146342"/>
                  </a:lnTo>
                  <a:lnTo>
                    <a:pt x="94113" y="1106903"/>
                  </a:lnTo>
                  <a:lnTo>
                    <a:pt x="72857" y="1065932"/>
                  </a:lnTo>
                  <a:lnTo>
                    <a:pt x="54116" y="1023526"/>
                  </a:lnTo>
                  <a:lnTo>
                    <a:pt x="37990" y="979785"/>
                  </a:lnTo>
                  <a:lnTo>
                    <a:pt x="24575" y="934806"/>
                  </a:lnTo>
                  <a:lnTo>
                    <a:pt x="13971" y="888687"/>
                  </a:lnTo>
                  <a:lnTo>
                    <a:pt x="6274" y="841527"/>
                  </a:lnTo>
                  <a:lnTo>
                    <a:pt x="1585" y="793423"/>
                  </a:lnTo>
                  <a:lnTo>
                    <a:pt x="0" y="7444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69764" y="1054608"/>
              <a:ext cx="6726936" cy="50459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60879" y="1925523"/>
            <a:ext cx="185420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步履匆匆的时代，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200000"/>
              </a:lnSpc>
              <a:spcBef>
                <a:spcPts val="5"/>
              </a:spcBef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结束忙碌后，一起 在周末收获一个是 难得宁静放松的好 时光吧。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治愈轻心，油画体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验课堂。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2"/>
            <a:ext cx="12192000" cy="6856730"/>
            <a:chOff x="0" y="1522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522"/>
              <a:ext cx="12191999" cy="6856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46848" y="3942588"/>
              <a:ext cx="1088390" cy="1057910"/>
            </a:xfrm>
            <a:custGeom>
              <a:avLst/>
              <a:gdLst/>
              <a:ahLst/>
              <a:cxnLst/>
              <a:rect l="l" t="t" r="r" b="b"/>
              <a:pathLst>
                <a:path w="1088390" h="1057910">
                  <a:moveTo>
                    <a:pt x="544068" y="0"/>
                  </a:moveTo>
                  <a:lnTo>
                    <a:pt x="494546" y="2160"/>
                  </a:lnTo>
                  <a:lnTo>
                    <a:pt x="446270" y="8518"/>
                  </a:lnTo>
                  <a:lnTo>
                    <a:pt x="399432" y="18887"/>
                  </a:lnTo>
                  <a:lnTo>
                    <a:pt x="354224" y="33080"/>
                  </a:lnTo>
                  <a:lnTo>
                    <a:pt x="310838" y="50911"/>
                  </a:lnTo>
                  <a:lnTo>
                    <a:pt x="269465" y="72192"/>
                  </a:lnTo>
                  <a:lnTo>
                    <a:pt x="230299" y="96738"/>
                  </a:lnTo>
                  <a:lnTo>
                    <a:pt x="193531" y="124361"/>
                  </a:lnTo>
                  <a:lnTo>
                    <a:pt x="159353" y="154876"/>
                  </a:lnTo>
                  <a:lnTo>
                    <a:pt x="127957" y="188095"/>
                  </a:lnTo>
                  <a:lnTo>
                    <a:pt x="99535" y="223833"/>
                  </a:lnTo>
                  <a:lnTo>
                    <a:pt x="74280" y="261902"/>
                  </a:lnTo>
                  <a:lnTo>
                    <a:pt x="52384" y="302116"/>
                  </a:lnTo>
                  <a:lnTo>
                    <a:pt x="34038" y="344288"/>
                  </a:lnTo>
                  <a:lnTo>
                    <a:pt x="19434" y="388231"/>
                  </a:lnTo>
                  <a:lnTo>
                    <a:pt x="8765" y="433760"/>
                  </a:lnTo>
                  <a:lnTo>
                    <a:pt x="2223" y="480688"/>
                  </a:lnTo>
                  <a:lnTo>
                    <a:pt x="0" y="528828"/>
                  </a:lnTo>
                  <a:lnTo>
                    <a:pt x="2223" y="576967"/>
                  </a:lnTo>
                  <a:lnTo>
                    <a:pt x="8765" y="623895"/>
                  </a:lnTo>
                  <a:lnTo>
                    <a:pt x="19434" y="669424"/>
                  </a:lnTo>
                  <a:lnTo>
                    <a:pt x="34038" y="713367"/>
                  </a:lnTo>
                  <a:lnTo>
                    <a:pt x="52384" y="755539"/>
                  </a:lnTo>
                  <a:lnTo>
                    <a:pt x="74280" y="795753"/>
                  </a:lnTo>
                  <a:lnTo>
                    <a:pt x="99535" y="833822"/>
                  </a:lnTo>
                  <a:lnTo>
                    <a:pt x="127957" y="869560"/>
                  </a:lnTo>
                  <a:lnTo>
                    <a:pt x="159353" y="902779"/>
                  </a:lnTo>
                  <a:lnTo>
                    <a:pt x="193531" y="933294"/>
                  </a:lnTo>
                  <a:lnTo>
                    <a:pt x="230299" y="960917"/>
                  </a:lnTo>
                  <a:lnTo>
                    <a:pt x="269465" y="985463"/>
                  </a:lnTo>
                  <a:lnTo>
                    <a:pt x="310838" y="1006744"/>
                  </a:lnTo>
                  <a:lnTo>
                    <a:pt x="354224" y="1024575"/>
                  </a:lnTo>
                  <a:lnTo>
                    <a:pt x="399432" y="1038768"/>
                  </a:lnTo>
                  <a:lnTo>
                    <a:pt x="446270" y="1049137"/>
                  </a:lnTo>
                  <a:lnTo>
                    <a:pt x="494546" y="1055495"/>
                  </a:lnTo>
                  <a:lnTo>
                    <a:pt x="544068" y="1057656"/>
                  </a:lnTo>
                  <a:lnTo>
                    <a:pt x="593589" y="1055495"/>
                  </a:lnTo>
                  <a:lnTo>
                    <a:pt x="641865" y="1049137"/>
                  </a:lnTo>
                  <a:lnTo>
                    <a:pt x="688703" y="1038768"/>
                  </a:lnTo>
                  <a:lnTo>
                    <a:pt x="733911" y="1024575"/>
                  </a:lnTo>
                  <a:lnTo>
                    <a:pt x="777297" y="1006744"/>
                  </a:lnTo>
                  <a:lnTo>
                    <a:pt x="818670" y="985463"/>
                  </a:lnTo>
                  <a:lnTo>
                    <a:pt x="857836" y="960917"/>
                  </a:lnTo>
                  <a:lnTo>
                    <a:pt x="894604" y="933294"/>
                  </a:lnTo>
                  <a:lnTo>
                    <a:pt x="928782" y="902779"/>
                  </a:lnTo>
                  <a:lnTo>
                    <a:pt x="960178" y="869560"/>
                  </a:lnTo>
                  <a:lnTo>
                    <a:pt x="988600" y="833822"/>
                  </a:lnTo>
                  <a:lnTo>
                    <a:pt x="1013855" y="795753"/>
                  </a:lnTo>
                  <a:lnTo>
                    <a:pt x="1035751" y="755539"/>
                  </a:lnTo>
                  <a:lnTo>
                    <a:pt x="1054097" y="713367"/>
                  </a:lnTo>
                  <a:lnTo>
                    <a:pt x="1068701" y="669424"/>
                  </a:lnTo>
                  <a:lnTo>
                    <a:pt x="1079370" y="623895"/>
                  </a:lnTo>
                  <a:lnTo>
                    <a:pt x="1085912" y="576967"/>
                  </a:lnTo>
                  <a:lnTo>
                    <a:pt x="1088135" y="528828"/>
                  </a:lnTo>
                  <a:lnTo>
                    <a:pt x="1085912" y="480688"/>
                  </a:lnTo>
                  <a:lnTo>
                    <a:pt x="1079370" y="433760"/>
                  </a:lnTo>
                  <a:lnTo>
                    <a:pt x="1068701" y="388231"/>
                  </a:lnTo>
                  <a:lnTo>
                    <a:pt x="1054097" y="344288"/>
                  </a:lnTo>
                  <a:lnTo>
                    <a:pt x="1035751" y="302116"/>
                  </a:lnTo>
                  <a:lnTo>
                    <a:pt x="1013855" y="261902"/>
                  </a:lnTo>
                  <a:lnTo>
                    <a:pt x="988600" y="223833"/>
                  </a:lnTo>
                  <a:lnTo>
                    <a:pt x="960178" y="188095"/>
                  </a:lnTo>
                  <a:lnTo>
                    <a:pt x="928782" y="154876"/>
                  </a:lnTo>
                  <a:lnTo>
                    <a:pt x="894604" y="124361"/>
                  </a:lnTo>
                  <a:lnTo>
                    <a:pt x="857836" y="96738"/>
                  </a:lnTo>
                  <a:lnTo>
                    <a:pt x="818670" y="72192"/>
                  </a:lnTo>
                  <a:lnTo>
                    <a:pt x="777297" y="50911"/>
                  </a:lnTo>
                  <a:lnTo>
                    <a:pt x="733911" y="33080"/>
                  </a:lnTo>
                  <a:lnTo>
                    <a:pt x="688703" y="18887"/>
                  </a:lnTo>
                  <a:lnTo>
                    <a:pt x="641865" y="8518"/>
                  </a:lnTo>
                  <a:lnTo>
                    <a:pt x="593589" y="2160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46848" y="3942588"/>
              <a:ext cx="1088390" cy="1057910"/>
            </a:xfrm>
            <a:custGeom>
              <a:avLst/>
              <a:gdLst/>
              <a:ahLst/>
              <a:cxnLst/>
              <a:rect l="l" t="t" r="r" b="b"/>
              <a:pathLst>
                <a:path w="1088390" h="1057910">
                  <a:moveTo>
                    <a:pt x="0" y="528828"/>
                  </a:moveTo>
                  <a:lnTo>
                    <a:pt x="2223" y="480688"/>
                  </a:lnTo>
                  <a:lnTo>
                    <a:pt x="8765" y="433760"/>
                  </a:lnTo>
                  <a:lnTo>
                    <a:pt x="19434" y="388231"/>
                  </a:lnTo>
                  <a:lnTo>
                    <a:pt x="34038" y="344288"/>
                  </a:lnTo>
                  <a:lnTo>
                    <a:pt x="52384" y="302116"/>
                  </a:lnTo>
                  <a:lnTo>
                    <a:pt x="74280" y="261902"/>
                  </a:lnTo>
                  <a:lnTo>
                    <a:pt x="99535" y="223833"/>
                  </a:lnTo>
                  <a:lnTo>
                    <a:pt x="127957" y="188095"/>
                  </a:lnTo>
                  <a:lnTo>
                    <a:pt x="159353" y="154876"/>
                  </a:lnTo>
                  <a:lnTo>
                    <a:pt x="193531" y="124361"/>
                  </a:lnTo>
                  <a:lnTo>
                    <a:pt x="230299" y="96738"/>
                  </a:lnTo>
                  <a:lnTo>
                    <a:pt x="269465" y="72192"/>
                  </a:lnTo>
                  <a:lnTo>
                    <a:pt x="310838" y="50911"/>
                  </a:lnTo>
                  <a:lnTo>
                    <a:pt x="354224" y="33080"/>
                  </a:lnTo>
                  <a:lnTo>
                    <a:pt x="399432" y="18887"/>
                  </a:lnTo>
                  <a:lnTo>
                    <a:pt x="446270" y="8518"/>
                  </a:lnTo>
                  <a:lnTo>
                    <a:pt x="494546" y="2160"/>
                  </a:lnTo>
                  <a:lnTo>
                    <a:pt x="544068" y="0"/>
                  </a:lnTo>
                  <a:lnTo>
                    <a:pt x="593589" y="2160"/>
                  </a:lnTo>
                  <a:lnTo>
                    <a:pt x="641865" y="8518"/>
                  </a:lnTo>
                  <a:lnTo>
                    <a:pt x="688703" y="18887"/>
                  </a:lnTo>
                  <a:lnTo>
                    <a:pt x="733911" y="33080"/>
                  </a:lnTo>
                  <a:lnTo>
                    <a:pt x="777297" y="50911"/>
                  </a:lnTo>
                  <a:lnTo>
                    <a:pt x="818670" y="72192"/>
                  </a:lnTo>
                  <a:lnTo>
                    <a:pt x="857836" y="96738"/>
                  </a:lnTo>
                  <a:lnTo>
                    <a:pt x="894604" y="124361"/>
                  </a:lnTo>
                  <a:lnTo>
                    <a:pt x="928782" y="154876"/>
                  </a:lnTo>
                  <a:lnTo>
                    <a:pt x="960178" y="188095"/>
                  </a:lnTo>
                  <a:lnTo>
                    <a:pt x="988600" y="223833"/>
                  </a:lnTo>
                  <a:lnTo>
                    <a:pt x="1013855" y="261902"/>
                  </a:lnTo>
                  <a:lnTo>
                    <a:pt x="1035751" y="302116"/>
                  </a:lnTo>
                  <a:lnTo>
                    <a:pt x="1054097" y="344288"/>
                  </a:lnTo>
                  <a:lnTo>
                    <a:pt x="1068701" y="388231"/>
                  </a:lnTo>
                  <a:lnTo>
                    <a:pt x="1079370" y="433760"/>
                  </a:lnTo>
                  <a:lnTo>
                    <a:pt x="1085912" y="480688"/>
                  </a:lnTo>
                  <a:lnTo>
                    <a:pt x="1088135" y="528828"/>
                  </a:lnTo>
                  <a:lnTo>
                    <a:pt x="1085912" y="576967"/>
                  </a:lnTo>
                  <a:lnTo>
                    <a:pt x="1079370" y="623895"/>
                  </a:lnTo>
                  <a:lnTo>
                    <a:pt x="1068701" y="669424"/>
                  </a:lnTo>
                  <a:lnTo>
                    <a:pt x="1054097" y="713367"/>
                  </a:lnTo>
                  <a:lnTo>
                    <a:pt x="1035751" y="755539"/>
                  </a:lnTo>
                  <a:lnTo>
                    <a:pt x="1013855" y="795753"/>
                  </a:lnTo>
                  <a:lnTo>
                    <a:pt x="988600" y="833822"/>
                  </a:lnTo>
                  <a:lnTo>
                    <a:pt x="960178" y="869560"/>
                  </a:lnTo>
                  <a:lnTo>
                    <a:pt x="928782" y="902779"/>
                  </a:lnTo>
                  <a:lnTo>
                    <a:pt x="894604" y="933294"/>
                  </a:lnTo>
                  <a:lnTo>
                    <a:pt x="857836" y="960917"/>
                  </a:lnTo>
                  <a:lnTo>
                    <a:pt x="818670" y="985463"/>
                  </a:lnTo>
                  <a:lnTo>
                    <a:pt x="777297" y="1006744"/>
                  </a:lnTo>
                  <a:lnTo>
                    <a:pt x="733911" y="1024575"/>
                  </a:lnTo>
                  <a:lnTo>
                    <a:pt x="688703" y="1038768"/>
                  </a:lnTo>
                  <a:lnTo>
                    <a:pt x="641865" y="1049137"/>
                  </a:lnTo>
                  <a:lnTo>
                    <a:pt x="593589" y="1055495"/>
                  </a:lnTo>
                  <a:lnTo>
                    <a:pt x="544068" y="1057656"/>
                  </a:lnTo>
                  <a:lnTo>
                    <a:pt x="494546" y="1055495"/>
                  </a:lnTo>
                  <a:lnTo>
                    <a:pt x="446270" y="1049137"/>
                  </a:lnTo>
                  <a:lnTo>
                    <a:pt x="399432" y="1038768"/>
                  </a:lnTo>
                  <a:lnTo>
                    <a:pt x="354224" y="1024575"/>
                  </a:lnTo>
                  <a:lnTo>
                    <a:pt x="310838" y="1006744"/>
                  </a:lnTo>
                  <a:lnTo>
                    <a:pt x="269465" y="985463"/>
                  </a:lnTo>
                  <a:lnTo>
                    <a:pt x="230299" y="960917"/>
                  </a:lnTo>
                  <a:lnTo>
                    <a:pt x="193531" y="933294"/>
                  </a:lnTo>
                  <a:lnTo>
                    <a:pt x="159353" y="902779"/>
                  </a:lnTo>
                  <a:lnTo>
                    <a:pt x="127957" y="869560"/>
                  </a:lnTo>
                  <a:lnTo>
                    <a:pt x="99535" y="833822"/>
                  </a:lnTo>
                  <a:lnTo>
                    <a:pt x="74280" y="795753"/>
                  </a:lnTo>
                  <a:lnTo>
                    <a:pt x="52384" y="755539"/>
                  </a:lnTo>
                  <a:lnTo>
                    <a:pt x="34038" y="713367"/>
                  </a:lnTo>
                  <a:lnTo>
                    <a:pt x="19434" y="669424"/>
                  </a:lnTo>
                  <a:lnTo>
                    <a:pt x="8765" y="623895"/>
                  </a:lnTo>
                  <a:lnTo>
                    <a:pt x="2223" y="576967"/>
                  </a:lnTo>
                  <a:lnTo>
                    <a:pt x="0" y="5288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0369" y="1720976"/>
            <a:ext cx="11087735" cy="436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学业、工作、生活、家庭、社会和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际，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当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代社畜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026400">
              <a:lnSpc>
                <a:spcPts val="3840"/>
              </a:lnSpc>
              <a:spcBef>
                <a:spcPts val="44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每天都被笼罩在压力的乌云之下…  是时候换一种全新的生活方式啦！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微软雅黑" panose="020B0503020204020204" charset="-122"/>
              <a:cs typeface="微软雅黑" panose="020B0503020204020204" charset="-122"/>
            </a:endParaRPr>
          </a:p>
          <a:p>
            <a:pPr marL="9078595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生活要轻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7381240">
              <a:lnSpc>
                <a:spcPct val="100000"/>
              </a:lnSpc>
              <a:spcBef>
                <a:spcPts val="1805"/>
              </a:spcBef>
            </a:pP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4000" spc="-19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4000" spc="-18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4000" spc="-18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命</a:t>
            </a:r>
            <a:r>
              <a:rPr sz="4000" spc="-18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很</a:t>
            </a:r>
            <a:r>
              <a:rPr sz="4000" spc="-18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spc="-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重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  <a:p>
            <a:pPr marL="5660390" marR="27940" algn="just">
              <a:lnSpc>
                <a:spcPct val="130000"/>
              </a:lnSpc>
              <a:spcBef>
                <a:spcPts val="3065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in this template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is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63255" y="3070585"/>
            <a:ext cx="25400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现场邀请专业油画老师带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来油画小课堂讲授。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81911" y="1575816"/>
            <a:ext cx="6324599" cy="4210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51788" y="1397507"/>
              <a:ext cx="6092952" cy="45689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13344" y="1552955"/>
            <a:ext cx="3712210" cy="414210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活动流程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1800" spc="-9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现场提供精美画册及各种静物风景 名画，来宾挑选自己感兴趣的图画，  也可自己准备素材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01930" indent="-189865">
              <a:lnSpc>
                <a:spcPct val="100000"/>
              </a:lnSpc>
              <a:spcBef>
                <a:spcPts val="1080"/>
              </a:spcBef>
              <a:buSzPct val="94000"/>
              <a:buAutoNum type="arabicPeriod" startAt="3"/>
              <a:tabLst>
                <a:tab pos="202565" algn="l"/>
              </a:tabLst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老师根据素材选择大概讲解绘画步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骤及需要注意的地方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810" algn="just">
              <a:lnSpc>
                <a:spcPct val="100000"/>
              </a:lnSpc>
              <a:spcBef>
                <a:spcPts val="1080"/>
              </a:spcBef>
              <a:buSzPct val="94000"/>
              <a:buAutoNum type="arabicPeriod" startAt="4"/>
              <a:tabLst>
                <a:tab pos="270510" algn="l"/>
              </a:tabLst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开始画画，全程老师陪同，随时答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疑，帮助修改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810" algn="just">
              <a:lnSpc>
                <a:spcPct val="100000"/>
              </a:lnSpc>
              <a:spcBef>
                <a:spcPts val="1085"/>
              </a:spcBef>
              <a:buSzPct val="94000"/>
              <a:buAutoNum type="arabicPeriod" startAt="5"/>
              <a:tabLst>
                <a:tab pos="270510" algn="l"/>
              </a:tabLst>
            </a:pPr>
            <a:r>
              <a:rPr sz="18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作品完成，装盒带走或晾干后邮寄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945123" y="711707"/>
              <a:ext cx="5535168" cy="3675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660" y="3157727"/>
              <a:ext cx="5859779" cy="300532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5177" y="1401266"/>
            <a:ext cx="37198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现 场 示</a:t>
            </a:r>
            <a:r>
              <a:rPr sz="6000" spc="-345" dirty="0"/>
              <a:t> </a:t>
            </a:r>
            <a:r>
              <a:rPr sz="6000" dirty="0"/>
              <a:t>意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2110" y="727329"/>
            <a:ext cx="2478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4885" algn="l"/>
                <a:tab pos="1957705" algn="l"/>
              </a:tabLst>
            </a:pPr>
            <a:r>
              <a:rPr sz="4000" spc="-5" dirty="0"/>
              <a:t>油	画	展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345691" y="2223516"/>
            <a:ext cx="10205085" cy="3611879"/>
            <a:chOff x="1345691" y="2223516"/>
            <a:chExt cx="10205085" cy="361187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36080" y="2223516"/>
              <a:ext cx="4814316" cy="36118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5691" y="2223516"/>
              <a:ext cx="5195316" cy="36118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58239" y="1585722"/>
            <a:ext cx="773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此外，现场带来名家油画展览，并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邀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请知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画家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安排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面会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营造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动热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与话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59960" y="954786"/>
            <a:ext cx="1735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植物艺术浮游瓶d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y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7920" y="729995"/>
            <a:ext cx="8379459" cy="5473065"/>
            <a:chOff x="2407920" y="729995"/>
            <a:chExt cx="8379459" cy="547306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59836" y="1370076"/>
              <a:ext cx="3788664" cy="1578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1379" y="729995"/>
              <a:ext cx="3555491" cy="53416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20" y="3105912"/>
              <a:ext cx="4640580" cy="3096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194" y="537210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0116" y="1068781"/>
            <a:ext cx="5021580" cy="398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定制茶歇供应。视觉与味蕾的双重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受。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63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457327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4573905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62655" y="1533144"/>
            <a:ext cx="6975348" cy="46603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3698"/>
              <a:ext cx="6710680" cy="6464300"/>
            </a:xfrm>
            <a:custGeom>
              <a:avLst/>
              <a:gdLst/>
              <a:ahLst/>
              <a:cxnLst/>
              <a:rect l="l" t="t" r="r" b="b"/>
              <a:pathLst>
                <a:path w="6710680" h="6464300">
                  <a:moveTo>
                    <a:pt x="3752589" y="101600"/>
                  </a:moveTo>
                  <a:lnTo>
                    <a:pt x="1976114" y="101600"/>
                  </a:lnTo>
                  <a:lnTo>
                    <a:pt x="1622774" y="203200"/>
                  </a:lnTo>
                  <a:lnTo>
                    <a:pt x="1579611" y="228600"/>
                  </a:lnTo>
                  <a:lnTo>
                    <a:pt x="1451548" y="266700"/>
                  </a:lnTo>
                  <a:lnTo>
                    <a:pt x="1409346" y="292100"/>
                  </a:lnTo>
                  <a:lnTo>
                    <a:pt x="1367392" y="304800"/>
                  </a:lnTo>
                  <a:lnTo>
                    <a:pt x="1325691" y="330200"/>
                  </a:lnTo>
                  <a:lnTo>
                    <a:pt x="1243059" y="355600"/>
                  </a:lnTo>
                  <a:lnTo>
                    <a:pt x="1161476" y="406400"/>
                  </a:lnTo>
                  <a:lnTo>
                    <a:pt x="1121087" y="419100"/>
                  </a:lnTo>
                  <a:lnTo>
                    <a:pt x="1080970" y="444500"/>
                  </a:lnTo>
                  <a:lnTo>
                    <a:pt x="1041130" y="457200"/>
                  </a:lnTo>
                  <a:lnTo>
                    <a:pt x="923301" y="533400"/>
                  </a:lnTo>
                  <a:lnTo>
                    <a:pt x="884600" y="546100"/>
                  </a:lnTo>
                  <a:lnTo>
                    <a:pt x="846192" y="571500"/>
                  </a:lnTo>
                  <a:lnTo>
                    <a:pt x="732764" y="647700"/>
                  </a:lnTo>
                  <a:lnTo>
                    <a:pt x="622100" y="723900"/>
                  </a:lnTo>
                  <a:lnTo>
                    <a:pt x="514294" y="800100"/>
                  </a:lnTo>
                  <a:lnTo>
                    <a:pt x="479010" y="838200"/>
                  </a:lnTo>
                  <a:lnTo>
                    <a:pt x="444057" y="863600"/>
                  </a:lnTo>
                  <a:lnTo>
                    <a:pt x="375159" y="914400"/>
                  </a:lnTo>
                  <a:lnTo>
                    <a:pt x="341220" y="952500"/>
                  </a:lnTo>
                  <a:lnTo>
                    <a:pt x="274382" y="1003300"/>
                  </a:lnTo>
                  <a:lnTo>
                    <a:pt x="241489" y="1041400"/>
                  </a:lnTo>
                  <a:lnTo>
                    <a:pt x="208951" y="1066800"/>
                  </a:lnTo>
                  <a:lnTo>
                    <a:pt x="176772" y="1104900"/>
                  </a:lnTo>
                  <a:lnTo>
                    <a:pt x="144956" y="1130300"/>
                  </a:lnTo>
                  <a:lnTo>
                    <a:pt x="113505" y="1168400"/>
                  </a:lnTo>
                  <a:lnTo>
                    <a:pt x="82423" y="1193800"/>
                  </a:lnTo>
                  <a:lnTo>
                    <a:pt x="51714" y="1231900"/>
                  </a:lnTo>
                  <a:lnTo>
                    <a:pt x="21381" y="1257300"/>
                  </a:lnTo>
                  <a:lnTo>
                    <a:pt x="0" y="1282700"/>
                  </a:lnTo>
                  <a:lnTo>
                    <a:pt x="0" y="6413500"/>
                  </a:lnTo>
                  <a:lnTo>
                    <a:pt x="21381" y="6438900"/>
                  </a:lnTo>
                  <a:lnTo>
                    <a:pt x="49545" y="6464300"/>
                  </a:lnTo>
                  <a:lnTo>
                    <a:pt x="5679157" y="6464300"/>
                  </a:lnTo>
                  <a:lnTo>
                    <a:pt x="5707321" y="6438900"/>
                  </a:lnTo>
                  <a:lnTo>
                    <a:pt x="5737275" y="6400800"/>
                  </a:lnTo>
                  <a:lnTo>
                    <a:pt x="5766846" y="6375400"/>
                  </a:lnTo>
                  <a:lnTo>
                    <a:pt x="5796031" y="6337300"/>
                  </a:lnTo>
                  <a:lnTo>
                    <a:pt x="5824825" y="6299200"/>
                  </a:lnTo>
                  <a:lnTo>
                    <a:pt x="5853227" y="6273800"/>
                  </a:lnTo>
                  <a:lnTo>
                    <a:pt x="5881232" y="6235700"/>
                  </a:lnTo>
                  <a:lnTo>
                    <a:pt x="5908837" y="6197600"/>
                  </a:lnTo>
                  <a:lnTo>
                    <a:pt x="5936038" y="6159500"/>
                  </a:lnTo>
                  <a:lnTo>
                    <a:pt x="5962832" y="6134100"/>
                  </a:lnTo>
                  <a:lnTo>
                    <a:pt x="5989216" y="6096000"/>
                  </a:lnTo>
                  <a:lnTo>
                    <a:pt x="6015186" y="6057900"/>
                  </a:lnTo>
                  <a:lnTo>
                    <a:pt x="6040739" y="6019800"/>
                  </a:lnTo>
                  <a:lnTo>
                    <a:pt x="6065870" y="5981700"/>
                  </a:lnTo>
                  <a:lnTo>
                    <a:pt x="6090578" y="5943600"/>
                  </a:lnTo>
                  <a:lnTo>
                    <a:pt x="6114858" y="5905500"/>
                  </a:lnTo>
                  <a:lnTo>
                    <a:pt x="6138707" y="5867400"/>
                  </a:lnTo>
                  <a:lnTo>
                    <a:pt x="6162121" y="5829300"/>
                  </a:lnTo>
                  <a:lnTo>
                    <a:pt x="6185097" y="5791200"/>
                  </a:lnTo>
                  <a:lnTo>
                    <a:pt x="6207632" y="5753100"/>
                  </a:lnTo>
                  <a:lnTo>
                    <a:pt x="6229722" y="5715000"/>
                  </a:lnTo>
                  <a:lnTo>
                    <a:pt x="6251363" y="5676900"/>
                  </a:lnTo>
                  <a:lnTo>
                    <a:pt x="6272553" y="5638800"/>
                  </a:lnTo>
                  <a:lnTo>
                    <a:pt x="6293288" y="5588000"/>
                  </a:lnTo>
                  <a:lnTo>
                    <a:pt x="6313564" y="5549900"/>
                  </a:lnTo>
                  <a:lnTo>
                    <a:pt x="6333378" y="5511800"/>
                  </a:lnTo>
                  <a:lnTo>
                    <a:pt x="6352726" y="5473700"/>
                  </a:lnTo>
                  <a:lnTo>
                    <a:pt x="6371605" y="5435600"/>
                  </a:lnTo>
                  <a:lnTo>
                    <a:pt x="6390012" y="5384800"/>
                  </a:lnTo>
                  <a:lnTo>
                    <a:pt x="6407943" y="5346700"/>
                  </a:lnTo>
                  <a:lnTo>
                    <a:pt x="6425395" y="5308600"/>
                  </a:lnTo>
                  <a:lnTo>
                    <a:pt x="6442364" y="5257800"/>
                  </a:lnTo>
                  <a:lnTo>
                    <a:pt x="6458847" y="5219700"/>
                  </a:lnTo>
                  <a:lnTo>
                    <a:pt x="6474840" y="5181600"/>
                  </a:lnTo>
                  <a:lnTo>
                    <a:pt x="6490340" y="5130800"/>
                  </a:lnTo>
                  <a:lnTo>
                    <a:pt x="6505343" y="5092700"/>
                  </a:lnTo>
                  <a:lnTo>
                    <a:pt x="6519847" y="5054600"/>
                  </a:lnTo>
                  <a:lnTo>
                    <a:pt x="6533847" y="5003800"/>
                  </a:lnTo>
                  <a:lnTo>
                    <a:pt x="6547341" y="4965700"/>
                  </a:lnTo>
                  <a:lnTo>
                    <a:pt x="6560324" y="4914900"/>
                  </a:lnTo>
                  <a:lnTo>
                    <a:pt x="6572793" y="4876800"/>
                  </a:lnTo>
                  <a:lnTo>
                    <a:pt x="6584745" y="4826000"/>
                  </a:lnTo>
                  <a:lnTo>
                    <a:pt x="6596176" y="4787900"/>
                  </a:lnTo>
                  <a:lnTo>
                    <a:pt x="6607084" y="4737100"/>
                  </a:lnTo>
                  <a:lnTo>
                    <a:pt x="6617464" y="4699000"/>
                  </a:lnTo>
                  <a:lnTo>
                    <a:pt x="6627312" y="4648200"/>
                  </a:lnTo>
                  <a:lnTo>
                    <a:pt x="6636627" y="4597400"/>
                  </a:lnTo>
                  <a:lnTo>
                    <a:pt x="6645404" y="4559300"/>
                  </a:lnTo>
                  <a:lnTo>
                    <a:pt x="6653639" y="4508500"/>
                  </a:lnTo>
                  <a:lnTo>
                    <a:pt x="6661330" y="4470400"/>
                  </a:lnTo>
                  <a:lnTo>
                    <a:pt x="6668472" y="4419600"/>
                  </a:lnTo>
                  <a:lnTo>
                    <a:pt x="6675063" y="4368800"/>
                  </a:lnTo>
                  <a:lnTo>
                    <a:pt x="6681099" y="4330700"/>
                  </a:lnTo>
                  <a:lnTo>
                    <a:pt x="6686576" y="4279900"/>
                  </a:lnTo>
                  <a:lnTo>
                    <a:pt x="6691492" y="4229100"/>
                  </a:lnTo>
                  <a:lnTo>
                    <a:pt x="6695842" y="4178300"/>
                  </a:lnTo>
                  <a:lnTo>
                    <a:pt x="6699623" y="4140200"/>
                  </a:lnTo>
                  <a:lnTo>
                    <a:pt x="6702832" y="4089400"/>
                  </a:lnTo>
                  <a:lnTo>
                    <a:pt x="6705465" y="4038600"/>
                  </a:lnTo>
                  <a:lnTo>
                    <a:pt x="6707519" y="4000500"/>
                  </a:lnTo>
                  <a:lnTo>
                    <a:pt x="6708990" y="3949700"/>
                  </a:lnTo>
                  <a:lnTo>
                    <a:pt x="6709876" y="3898900"/>
                  </a:lnTo>
                  <a:lnTo>
                    <a:pt x="6710172" y="3848100"/>
                  </a:lnTo>
                  <a:lnTo>
                    <a:pt x="6709876" y="3797300"/>
                  </a:lnTo>
                  <a:lnTo>
                    <a:pt x="6708990" y="3759200"/>
                  </a:lnTo>
                  <a:lnTo>
                    <a:pt x="6707519" y="3708400"/>
                  </a:lnTo>
                  <a:lnTo>
                    <a:pt x="6705465" y="3657600"/>
                  </a:lnTo>
                  <a:lnTo>
                    <a:pt x="6702832" y="3606800"/>
                  </a:lnTo>
                  <a:lnTo>
                    <a:pt x="6699623" y="3568700"/>
                  </a:lnTo>
                  <a:lnTo>
                    <a:pt x="6695842" y="3517900"/>
                  </a:lnTo>
                  <a:lnTo>
                    <a:pt x="6691492" y="3467100"/>
                  </a:lnTo>
                  <a:lnTo>
                    <a:pt x="6686576" y="3416300"/>
                  </a:lnTo>
                  <a:lnTo>
                    <a:pt x="6681099" y="3378200"/>
                  </a:lnTo>
                  <a:lnTo>
                    <a:pt x="6675063" y="3327400"/>
                  </a:lnTo>
                  <a:lnTo>
                    <a:pt x="6668472" y="3276600"/>
                  </a:lnTo>
                  <a:lnTo>
                    <a:pt x="6661330" y="3238500"/>
                  </a:lnTo>
                  <a:lnTo>
                    <a:pt x="6653639" y="3187700"/>
                  </a:lnTo>
                  <a:lnTo>
                    <a:pt x="6645404" y="3149600"/>
                  </a:lnTo>
                  <a:lnTo>
                    <a:pt x="6636627" y="3098800"/>
                  </a:lnTo>
                  <a:lnTo>
                    <a:pt x="6627312" y="3048000"/>
                  </a:lnTo>
                  <a:lnTo>
                    <a:pt x="6617464" y="3009900"/>
                  </a:lnTo>
                  <a:lnTo>
                    <a:pt x="6607084" y="2959100"/>
                  </a:lnTo>
                  <a:lnTo>
                    <a:pt x="6596176" y="2921000"/>
                  </a:lnTo>
                  <a:lnTo>
                    <a:pt x="6584745" y="2870200"/>
                  </a:lnTo>
                  <a:lnTo>
                    <a:pt x="6572793" y="2832100"/>
                  </a:lnTo>
                  <a:lnTo>
                    <a:pt x="6560324" y="2781300"/>
                  </a:lnTo>
                  <a:lnTo>
                    <a:pt x="6547341" y="2743200"/>
                  </a:lnTo>
                  <a:lnTo>
                    <a:pt x="6533847" y="2692400"/>
                  </a:lnTo>
                  <a:lnTo>
                    <a:pt x="6519847" y="2654300"/>
                  </a:lnTo>
                  <a:lnTo>
                    <a:pt x="6505343" y="2603500"/>
                  </a:lnTo>
                  <a:lnTo>
                    <a:pt x="6490340" y="2565400"/>
                  </a:lnTo>
                  <a:lnTo>
                    <a:pt x="6474840" y="2527300"/>
                  </a:lnTo>
                  <a:lnTo>
                    <a:pt x="6458847" y="2476500"/>
                  </a:lnTo>
                  <a:lnTo>
                    <a:pt x="6442364" y="2438400"/>
                  </a:lnTo>
                  <a:lnTo>
                    <a:pt x="6425395" y="2400300"/>
                  </a:lnTo>
                  <a:lnTo>
                    <a:pt x="6407943" y="2349500"/>
                  </a:lnTo>
                  <a:lnTo>
                    <a:pt x="6390012" y="2311400"/>
                  </a:lnTo>
                  <a:lnTo>
                    <a:pt x="6371605" y="2273300"/>
                  </a:lnTo>
                  <a:lnTo>
                    <a:pt x="6352726" y="2235200"/>
                  </a:lnTo>
                  <a:lnTo>
                    <a:pt x="6333378" y="2184400"/>
                  </a:lnTo>
                  <a:lnTo>
                    <a:pt x="6313564" y="2146300"/>
                  </a:lnTo>
                  <a:lnTo>
                    <a:pt x="6293288" y="2108200"/>
                  </a:lnTo>
                  <a:lnTo>
                    <a:pt x="6272553" y="2070100"/>
                  </a:lnTo>
                  <a:lnTo>
                    <a:pt x="6251363" y="2032000"/>
                  </a:lnTo>
                  <a:lnTo>
                    <a:pt x="6229722" y="1981200"/>
                  </a:lnTo>
                  <a:lnTo>
                    <a:pt x="6207632" y="1943100"/>
                  </a:lnTo>
                  <a:lnTo>
                    <a:pt x="6185097" y="1905000"/>
                  </a:lnTo>
                  <a:lnTo>
                    <a:pt x="6162121" y="1866900"/>
                  </a:lnTo>
                  <a:lnTo>
                    <a:pt x="6138707" y="1828800"/>
                  </a:lnTo>
                  <a:lnTo>
                    <a:pt x="6114858" y="1790700"/>
                  </a:lnTo>
                  <a:lnTo>
                    <a:pt x="6090578" y="1752600"/>
                  </a:lnTo>
                  <a:lnTo>
                    <a:pt x="6065870" y="1714500"/>
                  </a:lnTo>
                  <a:lnTo>
                    <a:pt x="6040739" y="1676400"/>
                  </a:lnTo>
                  <a:lnTo>
                    <a:pt x="6015186" y="1638300"/>
                  </a:lnTo>
                  <a:lnTo>
                    <a:pt x="5989216" y="1612900"/>
                  </a:lnTo>
                  <a:lnTo>
                    <a:pt x="5962832" y="1574800"/>
                  </a:lnTo>
                  <a:lnTo>
                    <a:pt x="5936038" y="1536700"/>
                  </a:lnTo>
                  <a:lnTo>
                    <a:pt x="5908837" y="1498600"/>
                  </a:lnTo>
                  <a:lnTo>
                    <a:pt x="5881232" y="1460500"/>
                  </a:lnTo>
                  <a:lnTo>
                    <a:pt x="5853227" y="1435100"/>
                  </a:lnTo>
                  <a:lnTo>
                    <a:pt x="5824825" y="1397000"/>
                  </a:lnTo>
                  <a:lnTo>
                    <a:pt x="5796031" y="1358900"/>
                  </a:lnTo>
                  <a:lnTo>
                    <a:pt x="5766846" y="1320800"/>
                  </a:lnTo>
                  <a:lnTo>
                    <a:pt x="5737275" y="1295400"/>
                  </a:lnTo>
                  <a:lnTo>
                    <a:pt x="5707321" y="1257300"/>
                  </a:lnTo>
                  <a:lnTo>
                    <a:pt x="5676988" y="1231900"/>
                  </a:lnTo>
                  <a:lnTo>
                    <a:pt x="5646278" y="1193800"/>
                  </a:lnTo>
                  <a:lnTo>
                    <a:pt x="5615196" y="1168400"/>
                  </a:lnTo>
                  <a:lnTo>
                    <a:pt x="5583745" y="1130300"/>
                  </a:lnTo>
                  <a:lnTo>
                    <a:pt x="5551928" y="1104900"/>
                  </a:lnTo>
                  <a:lnTo>
                    <a:pt x="5519749" y="1066800"/>
                  </a:lnTo>
                  <a:lnTo>
                    <a:pt x="5487211" y="1041400"/>
                  </a:lnTo>
                  <a:lnTo>
                    <a:pt x="5454318" y="1003300"/>
                  </a:lnTo>
                  <a:lnTo>
                    <a:pt x="5387479" y="952500"/>
                  </a:lnTo>
                  <a:lnTo>
                    <a:pt x="5353541" y="914400"/>
                  </a:lnTo>
                  <a:lnTo>
                    <a:pt x="5284642" y="863600"/>
                  </a:lnTo>
                  <a:lnTo>
                    <a:pt x="5249689" y="838200"/>
                  </a:lnTo>
                  <a:lnTo>
                    <a:pt x="5214404" y="800100"/>
                  </a:lnTo>
                  <a:lnTo>
                    <a:pt x="5106598" y="723900"/>
                  </a:lnTo>
                  <a:lnTo>
                    <a:pt x="4995934" y="647700"/>
                  </a:lnTo>
                  <a:lnTo>
                    <a:pt x="4882506" y="571500"/>
                  </a:lnTo>
                  <a:lnTo>
                    <a:pt x="4844098" y="546100"/>
                  </a:lnTo>
                  <a:lnTo>
                    <a:pt x="4805397" y="533400"/>
                  </a:lnTo>
                  <a:lnTo>
                    <a:pt x="4687568" y="457200"/>
                  </a:lnTo>
                  <a:lnTo>
                    <a:pt x="4647728" y="444500"/>
                  </a:lnTo>
                  <a:lnTo>
                    <a:pt x="4607612" y="419100"/>
                  </a:lnTo>
                  <a:lnTo>
                    <a:pt x="4567223" y="406400"/>
                  </a:lnTo>
                  <a:lnTo>
                    <a:pt x="4485640" y="355600"/>
                  </a:lnTo>
                  <a:lnTo>
                    <a:pt x="4403008" y="330200"/>
                  </a:lnTo>
                  <a:lnTo>
                    <a:pt x="4361307" y="304800"/>
                  </a:lnTo>
                  <a:lnTo>
                    <a:pt x="4319353" y="292100"/>
                  </a:lnTo>
                  <a:lnTo>
                    <a:pt x="4277151" y="266700"/>
                  </a:lnTo>
                  <a:lnTo>
                    <a:pt x="4149089" y="228600"/>
                  </a:lnTo>
                  <a:lnTo>
                    <a:pt x="4105927" y="203200"/>
                  </a:lnTo>
                  <a:lnTo>
                    <a:pt x="3752589" y="101600"/>
                  </a:lnTo>
                  <a:close/>
                </a:path>
                <a:path w="6710680" h="6464300">
                  <a:moveTo>
                    <a:pt x="3570917" y="63500"/>
                  </a:moveTo>
                  <a:lnTo>
                    <a:pt x="2157787" y="63500"/>
                  </a:lnTo>
                  <a:lnTo>
                    <a:pt x="2021235" y="101600"/>
                  </a:lnTo>
                  <a:lnTo>
                    <a:pt x="3707469" y="101600"/>
                  </a:lnTo>
                  <a:lnTo>
                    <a:pt x="3570917" y="63500"/>
                  </a:lnTo>
                  <a:close/>
                </a:path>
                <a:path w="6710680" h="6464300">
                  <a:moveTo>
                    <a:pt x="3478927" y="50800"/>
                  </a:moveTo>
                  <a:lnTo>
                    <a:pt x="2249779" y="50800"/>
                  </a:lnTo>
                  <a:lnTo>
                    <a:pt x="2203690" y="63500"/>
                  </a:lnTo>
                  <a:lnTo>
                    <a:pt x="3525016" y="63500"/>
                  </a:lnTo>
                  <a:lnTo>
                    <a:pt x="3478927" y="50800"/>
                  </a:lnTo>
                  <a:close/>
                </a:path>
                <a:path w="6710680" h="6464300">
                  <a:moveTo>
                    <a:pt x="3386204" y="38100"/>
                  </a:moveTo>
                  <a:lnTo>
                    <a:pt x="2342503" y="38100"/>
                  </a:lnTo>
                  <a:lnTo>
                    <a:pt x="2296051" y="50800"/>
                  </a:lnTo>
                  <a:lnTo>
                    <a:pt x="3432655" y="50800"/>
                  </a:lnTo>
                  <a:lnTo>
                    <a:pt x="3386204" y="38100"/>
                  </a:lnTo>
                  <a:close/>
                </a:path>
                <a:path w="6710680" h="6464300">
                  <a:moveTo>
                    <a:pt x="3292776" y="25400"/>
                  </a:moveTo>
                  <a:lnTo>
                    <a:pt x="2435933" y="25400"/>
                  </a:lnTo>
                  <a:lnTo>
                    <a:pt x="2389131" y="38100"/>
                  </a:lnTo>
                  <a:lnTo>
                    <a:pt x="3339576" y="38100"/>
                  </a:lnTo>
                  <a:lnTo>
                    <a:pt x="3292776" y="25400"/>
                  </a:lnTo>
                  <a:close/>
                </a:path>
                <a:path w="6710680" h="6464300">
                  <a:moveTo>
                    <a:pt x="3198669" y="12700"/>
                  </a:moveTo>
                  <a:lnTo>
                    <a:pt x="2530040" y="12700"/>
                  </a:lnTo>
                  <a:lnTo>
                    <a:pt x="2482903" y="25400"/>
                  </a:lnTo>
                  <a:lnTo>
                    <a:pt x="3245805" y="25400"/>
                  </a:lnTo>
                  <a:lnTo>
                    <a:pt x="3198669" y="12700"/>
                  </a:lnTo>
                  <a:close/>
                </a:path>
                <a:path w="6710680" h="6464300">
                  <a:moveTo>
                    <a:pt x="2960619" y="0"/>
                  </a:moveTo>
                  <a:lnTo>
                    <a:pt x="2768094" y="0"/>
                  </a:lnTo>
                  <a:lnTo>
                    <a:pt x="2720179" y="12700"/>
                  </a:lnTo>
                  <a:lnTo>
                    <a:pt x="3008534" y="12700"/>
                  </a:lnTo>
                  <a:lnTo>
                    <a:pt x="2960619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1668"/>
              <a:ext cx="6710680" cy="6466840"/>
            </a:xfrm>
            <a:custGeom>
              <a:avLst/>
              <a:gdLst/>
              <a:ahLst/>
              <a:cxnLst/>
              <a:rect l="l" t="t" r="r" b="b"/>
              <a:pathLst>
                <a:path w="6710680" h="6466840">
                  <a:moveTo>
                    <a:pt x="0" y="1279584"/>
                  </a:moveTo>
                  <a:lnTo>
                    <a:pt x="51714" y="1222960"/>
                  </a:lnTo>
                  <a:lnTo>
                    <a:pt x="82423" y="1190422"/>
                  </a:lnTo>
                  <a:lnTo>
                    <a:pt x="113505" y="1158243"/>
                  </a:lnTo>
                  <a:lnTo>
                    <a:pt x="144956" y="1126426"/>
                  </a:lnTo>
                  <a:lnTo>
                    <a:pt x="176772" y="1094975"/>
                  </a:lnTo>
                  <a:lnTo>
                    <a:pt x="208951" y="1063893"/>
                  </a:lnTo>
                  <a:lnTo>
                    <a:pt x="241489" y="1033183"/>
                  </a:lnTo>
                  <a:lnTo>
                    <a:pt x="274382" y="1002850"/>
                  </a:lnTo>
                  <a:lnTo>
                    <a:pt x="307627" y="972896"/>
                  </a:lnTo>
                  <a:lnTo>
                    <a:pt x="341220" y="943325"/>
                  </a:lnTo>
                  <a:lnTo>
                    <a:pt x="375159" y="914140"/>
                  </a:lnTo>
                  <a:lnTo>
                    <a:pt x="409439" y="885346"/>
                  </a:lnTo>
                  <a:lnTo>
                    <a:pt x="444057" y="856944"/>
                  </a:lnTo>
                  <a:lnTo>
                    <a:pt x="479010" y="828939"/>
                  </a:lnTo>
                  <a:lnTo>
                    <a:pt x="514294" y="801334"/>
                  </a:lnTo>
                  <a:lnTo>
                    <a:pt x="549907" y="774133"/>
                  </a:lnTo>
                  <a:lnTo>
                    <a:pt x="585843" y="747339"/>
                  </a:lnTo>
                  <a:lnTo>
                    <a:pt x="622100" y="720955"/>
                  </a:lnTo>
                  <a:lnTo>
                    <a:pt x="658675" y="694985"/>
                  </a:lnTo>
                  <a:lnTo>
                    <a:pt x="695564" y="669432"/>
                  </a:lnTo>
                  <a:lnTo>
                    <a:pt x="732764" y="644301"/>
                  </a:lnTo>
                  <a:lnTo>
                    <a:pt x="770271" y="619593"/>
                  </a:lnTo>
                  <a:lnTo>
                    <a:pt x="808081" y="595313"/>
                  </a:lnTo>
                  <a:lnTo>
                    <a:pt x="846192" y="571464"/>
                  </a:lnTo>
                  <a:lnTo>
                    <a:pt x="884600" y="548050"/>
                  </a:lnTo>
                  <a:lnTo>
                    <a:pt x="923301" y="525074"/>
                  </a:lnTo>
                  <a:lnTo>
                    <a:pt x="962292" y="502539"/>
                  </a:lnTo>
                  <a:lnTo>
                    <a:pt x="1001569" y="480449"/>
                  </a:lnTo>
                  <a:lnTo>
                    <a:pt x="1041130" y="458808"/>
                  </a:lnTo>
                  <a:lnTo>
                    <a:pt x="1080970" y="437618"/>
                  </a:lnTo>
                  <a:lnTo>
                    <a:pt x="1121087" y="416883"/>
                  </a:lnTo>
                  <a:lnTo>
                    <a:pt x="1161476" y="396607"/>
                  </a:lnTo>
                  <a:lnTo>
                    <a:pt x="1202134" y="376793"/>
                  </a:lnTo>
                  <a:lnTo>
                    <a:pt x="1243059" y="357445"/>
                  </a:lnTo>
                  <a:lnTo>
                    <a:pt x="1284245" y="338566"/>
                  </a:lnTo>
                  <a:lnTo>
                    <a:pt x="1325691" y="320159"/>
                  </a:lnTo>
                  <a:lnTo>
                    <a:pt x="1367392" y="302228"/>
                  </a:lnTo>
                  <a:lnTo>
                    <a:pt x="1409346" y="284776"/>
                  </a:lnTo>
                  <a:lnTo>
                    <a:pt x="1451548" y="267807"/>
                  </a:lnTo>
                  <a:lnTo>
                    <a:pt x="1493995" y="251324"/>
                  </a:lnTo>
                  <a:lnTo>
                    <a:pt x="1536684" y="235331"/>
                  </a:lnTo>
                  <a:lnTo>
                    <a:pt x="1579611" y="219831"/>
                  </a:lnTo>
                  <a:lnTo>
                    <a:pt x="1622774" y="204828"/>
                  </a:lnTo>
                  <a:lnTo>
                    <a:pt x="1666167" y="190324"/>
                  </a:lnTo>
                  <a:lnTo>
                    <a:pt x="1709789" y="176324"/>
                  </a:lnTo>
                  <a:lnTo>
                    <a:pt x="1753635" y="162830"/>
                  </a:lnTo>
                  <a:lnTo>
                    <a:pt x="1797702" y="149847"/>
                  </a:lnTo>
                  <a:lnTo>
                    <a:pt x="1841987" y="137378"/>
                  </a:lnTo>
                  <a:lnTo>
                    <a:pt x="1886486" y="125426"/>
                  </a:lnTo>
                  <a:lnTo>
                    <a:pt x="1931196" y="113995"/>
                  </a:lnTo>
                  <a:lnTo>
                    <a:pt x="1976114" y="103087"/>
                  </a:lnTo>
                  <a:lnTo>
                    <a:pt x="2021235" y="92707"/>
                  </a:lnTo>
                  <a:lnTo>
                    <a:pt x="2066556" y="82859"/>
                  </a:lnTo>
                  <a:lnTo>
                    <a:pt x="2112075" y="73544"/>
                  </a:lnTo>
                  <a:lnTo>
                    <a:pt x="2157787" y="64767"/>
                  </a:lnTo>
                  <a:lnTo>
                    <a:pt x="2203690" y="56532"/>
                  </a:lnTo>
                  <a:lnTo>
                    <a:pt x="2249779" y="48841"/>
                  </a:lnTo>
                  <a:lnTo>
                    <a:pt x="2296051" y="41699"/>
                  </a:lnTo>
                  <a:lnTo>
                    <a:pt x="2342503" y="35108"/>
                  </a:lnTo>
                  <a:lnTo>
                    <a:pt x="2389131" y="29072"/>
                  </a:lnTo>
                  <a:lnTo>
                    <a:pt x="2435933" y="23595"/>
                  </a:lnTo>
                  <a:lnTo>
                    <a:pt x="2482903" y="18679"/>
                  </a:lnTo>
                  <a:lnTo>
                    <a:pt x="2530040" y="14329"/>
                  </a:lnTo>
                  <a:lnTo>
                    <a:pt x="2577340" y="10548"/>
                  </a:lnTo>
                  <a:lnTo>
                    <a:pt x="2624798" y="7339"/>
                  </a:lnTo>
                  <a:lnTo>
                    <a:pt x="2672412" y="4706"/>
                  </a:lnTo>
                  <a:lnTo>
                    <a:pt x="2720179" y="2652"/>
                  </a:lnTo>
                  <a:lnTo>
                    <a:pt x="2768094" y="1181"/>
                  </a:lnTo>
                  <a:lnTo>
                    <a:pt x="2816155" y="295"/>
                  </a:lnTo>
                  <a:lnTo>
                    <a:pt x="2864358" y="0"/>
                  </a:lnTo>
                  <a:lnTo>
                    <a:pt x="2912559" y="295"/>
                  </a:lnTo>
                  <a:lnTo>
                    <a:pt x="2960619" y="1181"/>
                  </a:lnTo>
                  <a:lnTo>
                    <a:pt x="3008534" y="2652"/>
                  </a:lnTo>
                  <a:lnTo>
                    <a:pt x="3056299" y="4706"/>
                  </a:lnTo>
                  <a:lnTo>
                    <a:pt x="3103913" y="7339"/>
                  </a:lnTo>
                  <a:lnTo>
                    <a:pt x="3151371" y="10548"/>
                  </a:lnTo>
                  <a:lnTo>
                    <a:pt x="3198669" y="14329"/>
                  </a:lnTo>
                  <a:lnTo>
                    <a:pt x="3245805" y="18679"/>
                  </a:lnTo>
                  <a:lnTo>
                    <a:pt x="3292776" y="23595"/>
                  </a:lnTo>
                  <a:lnTo>
                    <a:pt x="3339576" y="29072"/>
                  </a:lnTo>
                  <a:lnTo>
                    <a:pt x="3386204" y="35108"/>
                  </a:lnTo>
                  <a:lnTo>
                    <a:pt x="3432655" y="41699"/>
                  </a:lnTo>
                  <a:lnTo>
                    <a:pt x="3478927" y="48841"/>
                  </a:lnTo>
                  <a:lnTo>
                    <a:pt x="3525016" y="56532"/>
                  </a:lnTo>
                  <a:lnTo>
                    <a:pt x="3570917" y="64767"/>
                  </a:lnTo>
                  <a:lnTo>
                    <a:pt x="3616629" y="73544"/>
                  </a:lnTo>
                  <a:lnTo>
                    <a:pt x="3662147" y="82859"/>
                  </a:lnTo>
                  <a:lnTo>
                    <a:pt x="3707469" y="92707"/>
                  </a:lnTo>
                  <a:lnTo>
                    <a:pt x="3752589" y="103087"/>
                  </a:lnTo>
                  <a:lnTo>
                    <a:pt x="3797506" y="113995"/>
                  </a:lnTo>
                  <a:lnTo>
                    <a:pt x="3842216" y="125426"/>
                  </a:lnTo>
                  <a:lnTo>
                    <a:pt x="3886715" y="137378"/>
                  </a:lnTo>
                  <a:lnTo>
                    <a:pt x="3930999" y="149847"/>
                  </a:lnTo>
                  <a:lnTo>
                    <a:pt x="3975066" y="162830"/>
                  </a:lnTo>
                  <a:lnTo>
                    <a:pt x="4018912" y="176324"/>
                  </a:lnTo>
                  <a:lnTo>
                    <a:pt x="4062533" y="190324"/>
                  </a:lnTo>
                  <a:lnTo>
                    <a:pt x="4105927" y="204828"/>
                  </a:lnTo>
                  <a:lnTo>
                    <a:pt x="4149089" y="219831"/>
                  </a:lnTo>
                  <a:lnTo>
                    <a:pt x="4192016" y="235331"/>
                  </a:lnTo>
                  <a:lnTo>
                    <a:pt x="4234704" y="251324"/>
                  </a:lnTo>
                  <a:lnTo>
                    <a:pt x="4277151" y="267807"/>
                  </a:lnTo>
                  <a:lnTo>
                    <a:pt x="4319353" y="284776"/>
                  </a:lnTo>
                  <a:lnTo>
                    <a:pt x="4361307" y="302228"/>
                  </a:lnTo>
                  <a:lnTo>
                    <a:pt x="4403008" y="320159"/>
                  </a:lnTo>
                  <a:lnTo>
                    <a:pt x="4444453" y="338566"/>
                  </a:lnTo>
                  <a:lnTo>
                    <a:pt x="4485640" y="357445"/>
                  </a:lnTo>
                  <a:lnTo>
                    <a:pt x="4526564" y="376793"/>
                  </a:lnTo>
                  <a:lnTo>
                    <a:pt x="4567223" y="396607"/>
                  </a:lnTo>
                  <a:lnTo>
                    <a:pt x="4607612" y="416883"/>
                  </a:lnTo>
                  <a:lnTo>
                    <a:pt x="4647728" y="437618"/>
                  </a:lnTo>
                  <a:lnTo>
                    <a:pt x="4687568" y="458808"/>
                  </a:lnTo>
                  <a:lnTo>
                    <a:pt x="4727129" y="480449"/>
                  </a:lnTo>
                  <a:lnTo>
                    <a:pt x="4766406" y="502539"/>
                  </a:lnTo>
                  <a:lnTo>
                    <a:pt x="4805397" y="525074"/>
                  </a:lnTo>
                  <a:lnTo>
                    <a:pt x="4844098" y="548050"/>
                  </a:lnTo>
                  <a:lnTo>
                    <a:pt x="4882506" y="571464"/>
                  </a:lnTo>
                  <a:lnTo>
                    <a:pt x="4920617" y="595313"/>
                  </a:lnTo>
                  <a:lnTo>
                    <a:pt x="4958427" y="619593"/>
                  </a:lnTo>
                  <a:lnTo>
                    <a:pt x="4995934" y="644301"/>
                  </a:lnTo>
                  <a:lnTo>
                    <a:pt x="5033134" y="669432"/>
                  </a:lnTo>
                  <a:lnTo>
                    <a:pt x="5070023" y="694985"/>
                  </a:lnTo>
                  <a:lnTo>
                    <a:pt x="5106598" y="720955"/>
                  </a:lnTo>
                  <a:lnTo>
                    <a:pt x="5142856" y="747339"/>
                  </a:lnTo>
                  <a:lnTo>
                    <a:pt x="5178792" y="774133"/>
                  </a:lnTo>
                  <a:lnTo>
                    <a:pt x="5214404" y="801334"/>
                  </a:lnTo>
                  <a:lnTo>
                    <a:pt x="5249689" y="828939"/>
                  </a:lnTo>
                  <a:lnTo>
                    <a:pt x="5284642" y="856944"/>
                  </a:lnTo>
                  <a:lnTo>
                    <a:pt x="5319260" y="885346"/>
                  </a:lnTo>
                  <a:lnTo>
                    <a:pt x="5353541" y="914140"/>
                  </a:lnTo>
                  <a:lnTo>
                    <a:pt x="5387479" y="943325"/>
                  </a:lnTo>
                  <a:lnTo>
                    <a:pt x="5421073" y="972896"/>
                  </a:lnTo>
                  <a:lnTo>
                    <a:pt x="5454318" y="1002850"/>
                  </a:lnTo>
                  <a:lnTo>
                    <a:pt x="5487211" y="1033183"/>
                  </a:lnTo>
                  <a:lnTo>
                    <a:pt x="5519749" y="1063893"/>
                  </a:lnTo>
                  <a:lnTo>
                    <a:pt x="5551928" y="1094975"/>
                  </a:lnTo>
                  <a:lnTo>
                    <a:pt x="5583745" y="1126426"/>
                  </a:lnTo>
                  <a:lnTo>
                    <a:pt x="5615196" y="1158243"/>
                  </a:lnTo>
                  <a:lnTo>
                    <a:pt x="5646278" y="1190422"/>
                  </a:lnTo>
                  <a:lnTo>
                    <a:pt x="5676988" y="1222960"/>
                  </a:lnTo>
                  <a:lnTo>
                    <a:pt x="5707321" y="1255853"/>
                  </a:lnTo>
                  <a:lnTo>
                    <a:pt x="5737275" y="1289098"/>
                  </a:lnTo>
                  <a:lnTo>
                    <a:pt x="5766846" y="1322692"/>
                  </a:lnTo>
                  <a:lnTo>
                    <a:pt x="5796031" y="1356630"/>
                  </a:lnTo>
                  <a:lnTo>
                    <a:pt x="5824825" y="1390911"/>
                  </a:lnTo>
                  <a:lnTo>
                    <a:pt x="5853227" y="1425529"/>
                  </a:lnTo>
                  <a:lnTo>
                    <a:pt x="5881232" y="1460482"/>
                  </a:lnTo>
                  <a:lnTo>
                    <a:pt x="5908837" y="1495767"/>
                  </a:lnTo>
                  <a:lnTo>
                    <a:pt x="5936038" y="1531379"/>
                  </a:lnTo>
                  <a:lnTo>
                    <a:pt x="5962832" y="1567315"/>
                  </a:lnTo>
                  <a:lnTo>
                    <a:pt x="5989216" y="1603573"/>
                  </a:lnTo>
                  <a:lnTo>
                    <a:pt x="6015186" y="1640148"/>
                  </a:lnTo>
                  <a:lnTo>
                    <a:pt x="6040739" y="1677037"/>
                  </a:lnTo>
                  <a:lnTo>
                    <a:pt x="6065870" y="1714237"/>
                  </a:lnTo>
                  <a:lnTo>
                    <a:pt x="6090578" y="1751744"/>
                  </a:lnTo>
                  <a:lnTo>
                    <a:pt x="6114858" y="1789554"/>
                  </a:lnTo>
                  <a:lnTo>
                    <a:pt x="6138707" y="1827665"/>
                  </a:lnTo>
                  <a:lnTo>
                    <a:pt x="6162121" y="1866073"/>
                  </a:lnTo>
                  <a:lnTo>
                    <a:pt x="6185097" y="1904774"/>
                  </a:lnTo>
                  <a:lnTo>
                    <a:pt x="6207632" y="1943765"/>
                  </a:lnTo>
                  <a:lnTo>
                    <a:pt x="6229722" y="1983042"/>
                  </a:lnTo>
                  <a:lnTo>
                    <a:pt x="6251363" y="2022603"/>
                  </a:lnTo>
                  <a:lnTo>
                    <a:pt x="6272553" y="2062443"/>
                  </a:lnTo>
                  <a:lnTo>
                    <a:pt x="6293288" y="2102559"/>
                  </a:lnTo>
                  <a:lnTo>
                    <a:pt x="6313564" y="2142948"/>
                  </a:lnTo>
                  <a:lnTo>
                    <a:pt x="6333378" y="2183607"/>
                  </a:lnTo>
                  <a:lnTo>
                    <a:pt x="6352726" y="2224531"/>
                  </a:lnTo>
                  <a:lnTo>
                    <a:pt x="6371605" y="2265718"/>
                  </a:lnTo>
                  <a:lnTo>
                    <a:pt x="6390012" y="2307163"/>
                  </a:lnTo>
                  <a:lnTo>
                    <a:pt x="6407943" y="2348864"/>
                  </a:lnTo>
                  <a:lnTo>
                    <a:pt x="6425395" y="2390818"/>
                  </a:lnTo>
                  <a:lnTo>
                    <a:pt x="6442364" y="2433020"/>
                  </a:lnTo>
                  <a:lnTo>
                    <a:pt x="6458847" y="2475467"/>
                  </a:lnTo>
                  <a:lnTo>
                    <a:pt x="6474840" y="2518155"/>
                  </a:lnTo>
                  <a:lnTo>
                    <a:pt x="6490340" y="2561082"/>
                  </a:lnTo>
                  <a:lnTo>
                    <a:pt x="6505343" y="2604244"/>
                  </a:lnTo>
                  <a:lnTo>
                    <a:pt x="6519847" y="2647638"/>
                  </a:lnTo>
                  <a:lnTo>
                    <a:pt x="6533847" y="2691259"/>
                  </a:lnTo>
                  <a:lnTo>
                    <a:pt x="6547341" y="2735105"/>
                  </a:lnTo>
                  <a:lnTo>
                    <a:pt x="6560324" y="2779172"/>
                  </a:lnTo>
                  <a:lnTo>
                    <a:pt x="6572793" y="2823456"/>
                  </a:lnTo>
                  <a:lnTo>
                    <a:pt x="6584745" y="2867955"/>
                  </a:lnTo>
                  <a:lnTo>
                    <a:pt x="6596176" y="2912665"/>
                  </a:lnTo>
                  <a:lnTo>
                    <a:pt x="6607084" y="2957582"/>
                  </a:lnTo>
                  <a:lnTo>
                    <a:pt x="6617464" y="3002702"/>
                  </a:lnTo>
                  <a:lnTo>
                    <a:pt x="6627312" y="3048024"/>
                  </a:lnTo>
                  <a:lnTo>
                    <a:pt x="6636627" y="3093542"/>
                  </a:lnTo>
                  <a:lnTo>
                    <a:pt x="6645404" y="3139254"/>
                  </a:lnTo>
                  <a:lnTo>
                    <a:pt x="6653639" y="3185155"/>
                  </a:lnTo>
                  <a:lnTo>
                    <a:pt x="6661330" y="3231244"/>
                  </a:lnTo>
                  <a:lnTo>
                    <a:pt x="6668472" y="3277516"/>
                  </a:lnTo>
                  <a:lnTo>
                    <a:pt x="6675063" y="3323967"/>
                  </a:lnTo>
                  <a:lnTo>
                    <a:pt x="6681099" y="3370595"/>
                  </a:lnTo>
                  <a:lnTo>
                    <a:pt x="6686576" y="3417395"/>
                  </a:lnTo>
                  <a:lnTo>
                    <a:pt x="6691492" y="3464366"/>
                  </a:lnTo>
                  <a:lnTo>
                    <a:pt x="6695842" y="3511502"/>
                  </a:lnTo>
                  <a:lnTo>
                    <a:pt x="6699623" y="3558800"/>
                  </a:lnTo>
                  <a:lnTo>
                    <a:pt x="6702832" y="3606258"/>
                  </a:lnTo>
                  <a:lnTo>
                    <a:pt x="6705465" y="3653872"/>
                  </a:lnTo>
                  <a:lnTo>
                    <a:pt x="6707519" y="3701637"/>
                  </a:lnTo>
                  <a:lnTo>
                    <a:pt x="6708990" y="3749552"/>
                  </a:lnTo>
                  <a:lnTo>
                    <a:pt x="6709876" y="3797612"/>
                  </a:lnTo>
                  <a:lnTo>
                    <a:pt x="6710172" y="3845814"/>
                  </a:lnTo>
                  <a:lnTo>
                    <a:pt x="6709876" y="3894016"/>
                  </a:lnTo>
                  <a:lnTo>
                    <a:pt x="6708990" y="3942077"/>
                  </a:lnTo>
                  <a:lnTo>
                    <a:pt x="6707519" y="3989992"/>
                  </a:lnTo>
                  <a:lnTo>
                    <a:pt x="6705465" y="4037759"/>
                  </a:lnTo>
                  <a:lnTo>
                    <a:pt x="6702832" y="4085373"/>
                  </a:lnTo>
                  <a:lnTo>
                    <a:pt x="6699623" y="4132831"/>
                  </a:lnTo>
                  <a:lnTo>
                    <a:pt x="6695842" y="4180131"/>
                  </a:lnTo>
                  <a:lnTo>
                    <a:pt x="6691492" y="4227268"/>
                  </a:lnTo>
                  <a:lnTo>
                    <a:pt x="6686576" y="4274238"/>
                  </a:lnTo>
                  <a:lnTo>
                    <a:pt x="6681099" y="4321040"/>
                  </a:lnTo>
                  <a:lnTo>
                    <a:pt x="6675063" y="4367668"/>
                  </a:lnTo>
                  <a:lnTo>
                    <a:pt x="6668472" y="4414120"/>
                  </a:lnTo>
                  <a:lnTo>
                    <a:pt x="6661330" y="4460392"/>
                  </a:lnTo>
                  <a:lnTo>
                    <a:pt x="6653639" y="4506481"/>
                  </a:lnTo>
                  <a:lnTo>
                    <a:pt x="6645404" y="4552384"/>
                  </a:lnTo>
                  <a:lnTo>
                    <a:pt x="6636627" y="4598096"/>
                  </a:lnTo>
                  <a:lnTo>
                    <a:pt x="6627312" y="4643615"/>
                  </a:lnTo>
                  <a:lnTo>
                    <a:pt x="6617464" y="4688936"/>
                  </a:lnTo>
                  <a:lnTo>
                    <a:pt x="6607084" y="4734057"/>
                  </a:lnTo>
                  <a:lnTo>
                    <a:pt x="6596176" y="4778975"/>
                  </a:lnTo>
                  <a:lnTo>
                    <a:pt x="6584745" y="4823685"/>
                  </a:lnTo>
                  <a:lnTo>
                    <a:pt x="6572793" y="4868184"/>
                  </a:lnTo>
                  <a:lnTo>
                    <a:pt x="6560324" y="4912469"/>
                  </a:lnTo>
                  <a:lnTo>
                    <a:pt x="6547341" y="4956536"/>
                  </a:lnTo>
                  <a:lnTo>
                    <a:pt x="6533847" y="5000382"/>
                  </a:lnTo>
                  <a:lnTo>
                    <a:pt x="6519847" y="5044004"/>
                  </a:lnTo>
                  <a:lnTo>
                    <a:pt x="6505343" y="5087397"/>
                  </a:lnTo>
                  <a:lnTo>
                    <a:pt x="6490340" y="5130560"/>
                  </a:lnTo>
                  <a:lnTo>
                    <a:pt x="6474840" y="5173487"/>
                  </a:lnTo>
                  <a:lnTo>
                    <a:pt x="6458847" y="5216176"/>
                  </a:lnTo>
                  <a:lnTo>
                    <a:pt x="6442364" y="5258623"/>
                  </a:lnTo>
                  <a:lnTo>
                    <a:pt x="6425395" y="5300825"/>
                  </a:lnTo>
                  <a:lnTo>
                    <a:pt x="6407943" y="5342779"/>
                  </a:lnTo>
                  <a:lnTo>
                    <a:pt x="6390012" y="5384480"/>
                  </a:lnTo>
                  <a:lnTo>
                    <a:pt x="6371605" y="5425926"/>
                  </a:lnTo>
                  <a:lnTo>
                    <a:pt x="6352726" y="5467112"/>
                  </a:lnTo>
                  <a:lnTo>
                    <a:pt x="6333378" y="5508037"/>
                  </a:lnTo>
                  <a:lnTo>
                    <a:pt x="6313564" y="5548695"/>
                  </a:lnTo>
                  <a:lnTo>
                    <a:pt x="6293288" y="5589084"/>
                  </a:lnTo>
                  <a:lnTo>
                    <a:pt x="6272553" y="5629201"/>
                  </a:lnTo>
                  <a:lnTo>
                    <a:pt x="6251363" y="5669041"/>
                  </a:lnTo>
                  <a:lnTo>
                    <a:pt x="6229722" y="5708602"/>
                  </a:lnTo>
                  <a:lnTo>
                    <a:pt x="6207632" y="5747879"/>
                  </a:lnTo>
                  <a:lnTo>
                    <a:pt x="6185097" y="5786870"/>
                  </a:lnTo>
                  <a:lnTo>
                    <a:pt x="6162121" y="5825571"/>
                  </a:lnTo>
                  <a:lnTo>
                    <a:pt x="6138707" y="5863979"/>
                  </a:lnTo>
                  <a:lnTo>
                    <a:pt x="6114858" y="5902090"/>
                  </a:lnTo>
                  <a:lnTo>
                    <a:pt x="6090578" y="5939900"/>
                  </a:lnTo>
                  <a:lnTo>
                    <a:pt x="6065870" y="5977407"/>
                  </a:lnTo>
                  <a:lnTo>
                    <a:pt x="6040739" y="6014607"/>
                  </a:lnTo>
                  <a:lnTo>
                    <a:pt x="6015186" y="6051496"/>
                  </a:lnTo>
                  <a:lnTo>
                    <a:pt x="5989216" y="6088071"/>
                  </a:lnTo>
                  <a:lnTo>
                    <a:pt x="5962832" y="6124328"/>
                  </a:lnTo>
                  <a:lnTo>
                    <a:pt x="5936038" y="6160264"/>
                  </a:lnTo>
                  <a:lnTo>
                    <a:pt x="5908837" y="6195877"/>
                  </a:lnTo>
                  <a:lnTo>
                    <a:pt x="5881232" y="6231161"/>
                  </a:lnTo>
                  <a:lnTo>
                    <a:pt x="5853227" y="6266114"/>
                  </a:lnTo>
                  <a:lnTo>
                    <a:pt x="5824825" y="6300732"/>
                  </a:lnTo>
                  <a:lnTo>
                    <a:pt x="5796031" y="6335012"/>
                  </a:lnTo>
                  <a:lnTo>
                    <a:pt x="5766846" y="6368951"/>
                  </a:lnTo>
                  <a:lnTo>
                    <a:pt x="5737275" y="6402544"/>
                  </a:lnTo>
                  <a:lnTo>
                    <a:pt x="5707321" y="6435789"/>
                  </a:lnTo>
                  <a:lnTo>
                    <a:pt x="5679157" y="6466330"/>
                  </a:lnTo>
                </a:path>
                <a:path w="6710680" h="6466840">
                  <a:moveTo>
                    <a:pt x="49545" y="6466330"/>
                  </a:moveTo>
                  <a:lnTo>
                    <a:pt x="21381" y="6435789"/>
                  </a:lnTo>
                  <a:lnTo>
                    <a:pt x="0" y="64120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5350" y="1491741"/>
            <a:ext cx="4492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悠 享 时</a:t>
            </a:r>
            <a:r>
              <a:rPr sz="7200" spc="-125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光</a:t>
            </a:r>
            <a:endParaRPr sz="7200"/>
          </a:p>
        </p:txBody>
      </p:sp>
      <p:sp>
        <p:nvSpPr>
          <p:cNvPr id="7" name="object 7"/>
          <p:cNvSpPr txBox="1"/>
          <p:nvPr/>
        </p:nvSpPr>
        <p:spPr>
          <a:xfrm>
            <a:off x="490829" y="2962097"/>
            <a:ext cx="5416550" cy="2034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元 气 轻</a:t>
            </a:r>
            <a:r>
              <a:rPr sz="5400" spc="-3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2780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72" y="5283708"/>
            <a:ext cx="4180840" cy="441959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第三周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153914"/>
            <a:ext cx="12192000" cy="1704339"/>
            <a:chOff x="0" y="5153914"/>
            <a:chExt cx="12192000" cy="1704339"/>
          </a:xfrm>
        </p:grpSpPr>
        <p:sp>
          <p:nvSpPr>
            <p:cNvPr id="10" name="object 10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745236" y="0"/>
                  </a:moveTo>
                  <a:lnTo>
                    <a:pt x="696233" y="1583"/>
                  </a:lnTo>
                  <a:lnTo>
                    <a:pt x="648078" y="6269"/>
                  </a:lnTo>
                  <a:lnTo>
                    <a:pt x="600867" y="13960"/>
                  </a:lnTo>
                  <a:lnTo>
                    <a:pt x="554700" y="24556"/>
                  </a:lnTo>
                  <a:lnTo>
                    <a:pt x="509674" y="37959"/>
                  </a:lnTo>
                  <a:lnTo>
                    <a:pt x="465887" y="54073"/>
                  </a:lnTo>
                  <a:lnTo>
                    <a:pt x="423438" y="72797"/>
                  </a:lnTo>
                  <a:lnTo>
                    <a:pt x="382425" y="94035"/>
                  </a:lnTo>
                  <a:lnTo>
                    <a:pt x="342945" y="117688"/>
                  </a:lnTo>
                  <a:lnTo>
                    <a:pt x="305098" y="143658"/>
                  </a:lnTo>
                  <a:lnTo>
                    <a:pt x="268981" y="171846"/>
                  </a:lnTo>
                  <a:lnTo>
                    <a:pt x="234693" y="202155"/>
                  </a:lnTo>
                  <a:lnTo>
                    <a:pt x="202331" y="234487"/>
                  </a:lnTo>
                  <a:lnTo>
                    <a:pt x="171994" y="268742"/>
                  </a:lnTo>
                  <a:lnTo>
                    <a:pt x="143780" y="304824"/>
                  </a:lnTo>
                  <a:lnTo>
                    <a:pt x="117787" y="342633"/>
                  </a:lnTo>
                  <a:lnTo>
                    <a:pt x="94113" y="382072"/>
                  </a:lnTo>
                  <a:lnTo>
                    <a:pt x="72857" y="423043"/>
                  </a:lnTo>
                  <a:lnTo>
                    <a:pt x="54116" y="465447"/>
                  </a:lnTo>
                  <a:lnTo>
                    <a:pt x="37990" y="509186"/>
                  </a:lnTo>
                  <a:lnTo>
                    <a:pt x="24575" y="554162"/>
                  </a:lnTo>
                  <a:lnTo>
                    <a:pt x="13971" y="600277"/>
                  </a:lnTo>
                  <a:lnTo>
                    <a:pt x="6274" y="647433"/>
                  </a:lnTo>
                  <a:lnTo>
                    <a:pt x="1585" y="695531"/>
                  </a:lnTo>
                  <a:lnTo>
                    <a:pt x="0" y="744474"/>
                  </a:lnTo>
                  <a:lnTo>
                    <a:pt x="1585" y="793423"/>
                  </a:lnTo>
                  <a:lnTo>
                    <a:pt x="6274" y="841527"/>
                  </a:lnTo>
                  <a:lnTo>
                    <a:pt x="13971" y="888687"/>
                  </a:lnTo>
                  <a:lnTo>
                    <a:pt x="24575" y="934806"/>
                  </a:lnTo>
                  <a:lnTo>
                    <a:pt x="37990" y="979785"/>
                  </a:lnTo>
                  <a:lnTo>
                    <a:pt x="54116" y="1023526"/>
                  </a:lnTo>
                  <a:lnTo>
                    <a:pt x="72857" y="1065932"/>
                  </a:lnTo>
                  <a:lnTo>
                    <a:pt x="94113" y="1106903"/>
                  </a:lnTo>
                  <a:lnTo>
                    <a:pt x="117787" y="1146342"/>
                  </a:lnTo>
                  <a:lnTo>
                    <a:pt x="143780" y="1184151"/>
                  </a:lnTo>
                  <a:lnTo>
                    <a:pt x="171994" y="1220231"/>
                  </a:lnTo>
                  <a:lnTo>
                    <a:pt x="202331" y="1254485"/>
                  </a:lnTo>
                  <a:lnTo>
                    <a:pt x="234693" y="1286814"/>
                  </a:lnTo>
                  <a:lnTo>
                    <a:pt x="268981" y="1317121"/>
                  </a:lnTo>
                  <a:lnTo>
                    <a:pt x="305098" y="1345307"/>
                  </a:lnTo>
                  <a:lnTo>
                    <a:pt x="342945" y="1371275"/>
                  </a:lnTo>
                  <a:lnTo>
                    <a:pt x="382425" y="1394925"/>
                  </a:lnTo>
                  <a:lnTo>
                    <a:pt x="423438" y="1416161"/>
                  </a:lnTo>
                  <a:lnTo>
                    <a:pt x="465887" y="1434883"/>
                  </a:lnTo>
                  <a:lnTo>
                    <a:pt x="509674" y="1450994"/>
                  </a:lnTo>
                  <a:lnTo>
                    <a:pt x="554700" y="1464396"/>
                  </a:lnTo>
                  <a:lnTo>
                    <a:pt x="600867" y="1474990"/>
                  </a:lnTo>
                  <a:lnTo>
                    <a:pt x="648078" y="1482679"/>
                  </a:lnTo>
                  <a:lnTo>
                    <a:pt x="696233" y="1487364"/>
                  </a:lnTo>
                  <a:lnTo>
                    <a:pt x="745236" y="1488948"/>
                  </a:lnTo>
                  <a:lnTo>
                    <a:pt x="794238" y="1487364"/>
                  </a:lnTo>
                  <a:lnTo>
                    <a:pt x="842393" y="1482679"/>
                  </a:lnTo>
                  <a:lnTo>
                    <a:pt x="889604" y="1474990"/>
                  </a:lnTo>
                  <a:lnTo>
                    <a:pt x="935771" y="1464396"/>
                  </a:lnTo>
                  <a:lnTo>
                    <a:pt x="980797" y="1450994"/>
                  </a:lnTo>
                  <a:lnTo>
                    <a:pt x="1024584" y="1434883"/>
                  </a:lnTo>
                  <a:lnTo>
                    <a:pt x="1067033" y="1416161"/>
                  </a:lnTo>
                  <a:lnTo>
                    <a:pt x="1108046" y="1394925"/>
                  </a:lnTo>
                  <a:lnTo>
                    <a:pt x="1147526" y="1371275"/>
                  </a:lnTo>
                  <a:lnTo>
                    <a:pt x="1185373" y="1345307"/>
                  </a:lnTo>
                  <a:lnTo>
                    <a:pt x="1221490" y="1317121"/>
                  </a:lnTo>
                  <a:lnTo>
                    <a:pt x="1255778" y="1286814"/>
                  </a:lnTo>
                  <a:lnTo>
                    <a:pt x="1288140" y="1254485"/>
                  </a:lnTo>
                  <a:lnTo>
                    <a:pt x="1318477" y="1220231"/>
                  </a:lnTo>
                  <a:lnTo>
                    <a:pt x="1346691" y="1184151"/>
                  </a:lnTo>
                  <a:lnTo>
                    <a:pt x="1372684" y="1146342"/>
                  </a:lnTo>
                  <a:lnTo>
                    <a:pt x="1396358" y="1106903"/>
                  </a:lnTo>
                  <a:lnTo>
                    <a:pt x="1417614" y="1065932"/>
                  </a:lnTo>
                  <a:lnTo>
                    <a:pt x="1436355" y="1023526"/>
                  </a:lnTo>
                  <a:lnTo>
                    <a:pt x="1452481" y="979785"/>
                  </a:lnTo>
                  <a:lnTo>
                    <a:pt x="1465896" y="934806"/>
                  </a:lnTo>
                  <a:lnTo>
                    <a:pt x="1476500" y="888687"/>
                  </a:lnTo>
                  <a:lnTo>
                    <a:pt x="1484197" y="841527"/>
                  </a:lnTo>
                  <a:lnTo>
                    <a:pt x="1488886" y="793423"/>
                  </a:lnTo>
                  <a:lnTo>
                    <a:pt x="1490472" y="744474"/>
                  </a:lnTo>
                  <a:lnTo>
                    <a:pt x="1488886" y="695531"/>
                  </a:lnTo>
                  <a:lnTo>
                    <a:pt x="1484197" y="647433"/>
                  </a:lnTo>
                  <a:lnTo>
                    <a:pt x="1476500" y="600277"/>
                  </a:lnTo>
                  <a:lnTo>
                    <a:pt x="1465896" y="554162"/>
                  </a:lnTo>
                  <a:lnTo>
                    <a:pt x="1452481" y="509186"/>
                  </a:lnTo>
                  <a:lnTo>
                    <a:pt x="1436355" y="465447"/>
                  </a:lnTo>
                  <a:lnTo>
                    <a:pt x="1417614" y="423043"/>
                  </a:lnTo>
                  <a:lnTo>
                    <a:pt x="1396358" y="382072"/>
                  </a:lnTo>
                  <a:lnTo>
                    <a:pt x="1372684" y="342633"/>
                  </a:lnTo>
                  <a:lnTo>
                    <a:pt x="1346691" y="304824"/>
                  </a:lnTo>
                  <a:lnTo>
                    <a:pt x="1318477" y="268742"/>
                  </a:lnTo>
                  <a:lnTo>
                    <a:pt x="1288140" y="234487"/>
                  </a:lnTo>
                  <a:lnTo>
                    <a:pt x="1255778" y="202155"/>
                  </a:lnTo>
                  <a:lnTo>
                    <a:pt x="1221490" y="171846"/>
                  </a:lnTo>
                  <a:lnTo>
                    <a:pt x="1185373" y="143658"/>
                  </a:lnTo>
                  <a:lnTo>
                    <a:pt x="1147526" y="117688"/>
                  </a:lnTo>
                  <a:lnTo>
                    <a:pt x="1108046" y="94035"/>
                  </a:lnTo>
                  <a:lnTo>
                    <a:pt x="1067033" y="72797"/>
                  </a:lnTo>
                  <a:lnTo>
                    <a:pt x="1024584" y="54073"/>
                  </a:lnTo>
                  <a:lnTo>
                    <a:pt x="980797" y="37959"/>
                  </a:lnTo>
                  <a:lnTo>
                    <a:pt x="935771" y="24556"/>
                  </a:lnTo>
                  <a:lnTo>
                    <a:pt x="889604" y="13960"/>
                  </a:lnTo>
                  <a:lnTo>
                    <a:pt x="842393" y="6269"/>
                  </a:lnTo>
                  <a:lnTo>
                    <a:pt x="794238" y="1583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0" y="744474"/>
                  </a:moveTo>
                  <a:lnTo>
                    <a:pt x="1585" y="695531"/>
                  </a:lnTo>
                  <a:lnTo>
                    <a:pt x="6274" y="647433"/>
                  </a:lnTo>
                  <a:lnTo>
                    <a:pt x="13971" y="600277"/>
                  </a:lnTo>
                  <a:lnTo>
                    <a:pt x="24575" y="554162"/>
                  </a:lnTo>
                  <a:lnTo>
                    <a:pt x="37990" y="509186"/>
                  </a:lnTo>
                  <a:lnTo>
                    <a:pt x="54116" y="465447"/>
                  </a:lnTo>
                  <a:lnTo>
                    <a:pt x="72857" y="423043"/>
                  </a:lnTo>
                  <a:lnTo>
                    <a:pt x="94113" y="382072"/>
                  </a:lnTo>
                  <a:lnTo>
                    <a:pt x="117787" y="342633"/>
                  </a:lnTo>
                  <a:lnTo>
                    <a:pt x="143780" y="304824"/>
                  </a:lnTo>
                  <a:lnTo>
                    <a:pt x="171994" y="268742"/>
                  </a:lnTo>
                  <a:lnTo>
                    <a:pt x="202331" y="234487"/>
                  </a:lnTo>
                  <a:lnTo>
                    <a:pt x="234693" y="202155"/>
                  </a:lnTo>
                  <a:lnTo>
                    <a:pt x="268981" y="171846"/>
                  </a:lnTo>
                  <a:lnTo>
                    <a:pt x="305098" y="143658"/>
                  </a:lnTo>
                  <a:lnTo>
                    <a:pt x="342945" y="117688"/>
                  </a:lnTo>
                  <a:lnTo>
                    <a:pt x="382425" y="94035"/>
                  </a:lnTo>
                  <a:lnTo>
                    <a:pt x="423438" y="72797"/>
                  </a:lnTo>
                  <a:lnTo>
                    <a:pt x="465887" y="54073"/>
                  </a:lnTo>
                  <a:lnTo>
                    <a:pt x="509674" y="37959"/>
                  </a:lnTo>
                  <a:lnTo>
                    <a:pt x="554700" y="24556"/>
                  </a:lnTo>
                  <a:lnTo>
                    <a:pt x="600867" y="13960"/>
                  </a:lnTo>
                  <a:lnTo>
                    <a:pt x="648078" y="6269"/>
                  </a:lnTo>
                  <a:lnTo>
                    <a:pt x="696233" y="1583"/>
                  </a:lnTo>
                  <a:lnTo>
                    <a:pt x="745236" y="0"/>
                  </a:lnTo>
                  <a:lnTo>
                    <a:pt x="794238" y="1583"/>
                  </a:lnTo>
                  <a:lnTo>
                    <a:pt x="842393" y="6269"/>
                  </a:lnTo>
                  <a:lnTo>
                    <a:pt x="889604" y="13960"/>
                  </a:lnTo>
                  <a:lnTo>
                    <a:pt x="935771" y="24556"/>
                  </a:lnTo>
                  <a:lnTo>
                    <a:pt x="980797" y="37959"/>
                  </a:lnTo>
                  <a:lnTo>
                    <a:pt x="1024584" y="54073"/>
                  </a:lnTo>
                  <a:lnTo>
                    <a:pt x="1067033" y="72797"/>
                  </a:lnTo>
                  <a:lnTo>
                    <a:pt x="1108046" y="94035"/>
                  </a:lnTo>
                  <a:lnTo>
                    <a:pt x="1147526" y="117688"/>
                  </a:lnTo>
                  <a:lnTo>
                    <a:pt x="1185373" y="143658"/>
                  </a:lnTo>
                  <a:lnTo>
                    <a:pt x="1221490" y="171846"/>
                  </a:lnTo>
                  <a:lnTo>
                    <a:pt x="1255778" y="202155"/>
                  </a:lnTo>
                  <a:lnTo>
                    <a:pt x="1288140" y="234487"/>
                  </a:lnTo>
                  <a:lnTo>
                    <a:pt x="1318477" y="268742"/>
                  </a:lnTo>
                  <a:lnTo>
                    <a:pt x="1346691" y="304824"/>
                  </a:lnTo>
                  <a:lnTo>
                    <a:pt x="1372684" y="342633"/>
                  </a:lnTo>
                  <a:lnTo>
                    <a:pt x="1396358" y="382072"/>
                  </a:lnTo>
                  <a:lnTo>
                    <a:pt x="1417614" y="423043"/>
                  </a:lnTo>
                  <a:lnTo>
                    <a:pt x="1436355" y="465447"/>
                  </a:lnTo>
                  <a:lnTo>
                    <a:pt x="1452481" y="509186"/>
                  </a:lnTo>
                  <a:lnTo>
                    <a:pt x="1465896" y="554162"/>
                  </a:lnTo>
                  <a:lnTo>
                    <a:pt x="1476500" y="600277"/>
                  </a:lnTo>
                  <a:lnTo>
                    <a:pt x="1484197" y="647433"/>
                  </a:lnTo>
                  <a:lnTo>
                    <a:pt x="1488886" y="695531"/>
                  </a:lnTo>
                  <a:lnTo>
                    <a:pt x="1490472" y="744474"/>
                  </a:lnTo>
                  <a:lnTo>
                    <a:pt x="1488886" y="793423"/>
                  </a:lnTo>
                  <a:lnTo>
                    <a:pt x="1484197" y="841527"/>
                  </a:lnTo>
                  <a:lnTo>
                    <a:pt x="1476500" y="888687"/>
                  </a:lnTo>
                  <a:lnTo>
                    <a:pt x="1465896" y="934806"/>
                  </a:lnTo>
                  <a:lnTo>
                    <a:pt x="1452481" y="979785"/>
                  </a:lnTo>
                  <a:lnTo>
                    <a:pt x="1436355" y="1023526"/>
                  </a:lnTo>
                  <a:lnTo>
                    <a:pt x="1417614" y="1065932"/>
                  </a:lnTo>
                  <a:lnTo>
                    <a:pt x="1396358" y="1106903"/>
                  </a:lnTo>
                  <a:lnTo>
                    <a:pt x="1372684" y="1146342"/>
                  </a:lnTo>
                  <a:lnTo>
                    <a:pt x="1346691" y="1184151"/>
                  </a:lnTo>
                  <a:lnTo>
                    <a:pt x="1318477" y="1220231"/>
                  </a:lnTo>
                  <a:lnTo>
                    <a:pt x="1288140" y="1254485"/>
                  </a:lnTo>
                  <a:lnTo>
                    <a:pt x="1255778" y="1286814"/>
                  </a:lnTo>
                  <a:lnTo>
                    <a:pt x="1221490" y="1317121"/>
                  </a:lnTo>
                  <a:lnTo>
                    <a:pt x="1185373" y="1345307"/>
                  </a:lnTo>
                  <a:lnTo>
                    <a:pt x="1147526" y="1371275"/>
                  </a:lnTo>
                  <a:lnTo>
                    <a:pt x="1108046" y="1394925"/>
                  </a:lnTo>
                  <a:lnTo>
                    <a:pt x="1067033" y="1416161"/>
                  </a:lnTo>
                  <a:lnTo>
                    <a:pt x="1024584" y="1434883"/>
                  </a:lnTo>
                  <a:lnTo>
                    <a:pt x="980797" y="1450994"/>
                  </a:lnTo>
                  <a:lnTo>
                    <a:pt x="935771" y="1464396"/>
                  </a:lnTo>
                  <a:lnTo>
                    <a:pt x="889604" y="1474990"/>
                  </a:lnTo>
                  <a:lnTo>
                    <a:pt x="842393" y="1482679"/>
                  </a:lnTo>
                  <a:lnTo>
                    <a:pt x="794238" y="1487364"/>
                  </a:lnTo>
                  <a:lnTo>
                    <a:pt x="745236" y="1488948"/>
                  </a:lnTo>
                  <a:lnTo>
                    <a:pt x="696233" y="1487364"/>
                  </a:lnTo>
                  <a:lnTo>
                    <a:pt x="648078" y="1482679"/>
                  </a:lnTo>
                  <a:lnTo>
                    <a:pt x="600867" y="1474990"/>
                  </a:lnTo>
                  <a:lnTo>
                    <a:pt x="554700" y="1464396"/>
                  </a:lnTo>
                  <a:lnTo>
                    <a:pt x="509674" y="1450994"/>
                  </a:lnTo>
                  <a:lnTo>
                    <a:pt x="465887" y="1434883"/>
                  </a:lnTo>
                  <a:lnTo>
                    <a:pt x="423438" y="1416161"/>
                  </a:lnTo>
                  <a:lnTo>
                    <a:pt x="382425" y="1394925"/>
                  </a:lnTo>
                  <a:lnTo>
                    <a:pt x="342945" y="1371275"/>
                  </a:lnTo>
                  <a:lnTo>
                    <a:pt x="305098" y="1345307"/>
                  </a:lnTo>
                  <a:lnTo>
                    <a:pt x="268981" y="1317121"/>
                  </a:lnTo>
                  <a:lnTo>
                    <a:pt x="234693" y="1286814"/>
                  </a:lnTo>
                  <a:lnTo>
                    <a:pt x="202331" y="1254485"/>
                  </a:lnTo>
                  <a:lnTo>
                    <a:pt x="171994" y="1220231"/>
                  </a:lnTo>
                  <a:lnTo>
                    <a:pt x="143780" y="1184151"/>
                  </a:lnTo>
                  <a:lnTo>
                    <a:pt x="117787" y="1146342"/>
                  </a:lnTo>
                  <a:lnTo>
                    <a:pt x="94113" y="1106903"/>
                  </a:lnTo>
                  <a:lnTo>
                    <a:pt x="72857" y="1065932"/>
                  </a:lnTo>
                  <a:lnTo>
                    <a:pt x="54116" y="1023526"/>
                  </a:lnTo>
                  <a:lnTo>
                    <a:pt x="37990" y="979785"/>
                  </a:lnTo>
                  <a:lnTo>
                    <a:pt x="24575" y="934806"/>
                  </a:lnTo>
                  <a:lnTo>
                    <a:pt x="13971" y="888687"/>
                  </a:lnTo>
                  <a:lnTo>
                    <a:pt x="6274" y="841527"/>
                  </a:lnTo>
                  <a:lnTo>
                    <a:pt x="1585" y="793423"/>
                  </a:lnTo>
                  <a:lnTo>
                    <a:pt x="0" y="7444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01640" y="858011"/>
              <a:ext cx="5823204" cy="54772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98117" y="1924913"/>
            <a:ext cx="340867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瑜伽源于古印度，是古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印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度六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哲学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派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别中 的一系，探寻“梵我合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”的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理与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法。 而现代人所称的瑜伽则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要是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系列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修身 养心方法。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8117" y="3525367"/>
            <a:ext cx="358203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瑜伽姿势运用古老而易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掌握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技巧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改善 人们生理、心理、情感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精神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面的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力，  是一种达到身体、心灵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精神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谐统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的运 动方式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包括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调身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的体位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、调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息的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呼吸法、 调心的冥想法等，以达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身心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合一。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98117" y="1924913"/>
            <a:ext cx="340867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瑜伽是一门具有世界性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科学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其真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适用 于不同种族国籍、性别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者宗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信仰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人， 任何人练习瑜伽的技法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都能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中获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益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。正 因如此，瑜伽能长期风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靡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世间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经久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衰。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8117" y="3525367"/>
            <a:ext cx="3408679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瑜伽生活方式能预防很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疾病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健康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生活 方式包括经常锻炼，缓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压力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放松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瑜伽 冥想、健康的饮食、充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的睡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眠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和良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的卫 生习惯等，即有助于预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大多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的此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疾 病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47003" y="1397508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65164" y="935736"/>
              <a:ext cx="5230368" cy="52288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14576" y="2126566"/>
            <a:ext cx="3408679" cy="13055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活动周现场开设瑜伽课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堂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，邀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专业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瑜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伽老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师为来宾带来最放松身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的训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练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方式。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16840">
              <a:lnSpc>
                <a:spcPct val="150000"/>
              </a:lnSpc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报名方式：销售邀约、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H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5报名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售楼 部登记。人满为止。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9809"/>
            <a:ext cx="4744211" cy="68381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85969" y="4293132"/>
            <a:ext cx="4375150" cy="1866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i="1" spc="-150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减</a:t>
            </a:r>
            <a:r>
              <a:rPr sz="3350" i="1" spc="-14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压</a:t>
            </a:r>
            <a:r>
              <a:rPr sz="3350" i="1" spc="-6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 /</a:t>
            </a:r>
            <a:r>
              <a:rPr sz="3350" i="1" spc="-5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350" i="1" spc="-150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3350" i="1" spc="-14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愈</a:t>
            </a:r>
            <a:r>
              <a:rPr sz="3350" i="1" spc="-5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350" i="1" spc="-65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3350" i="1" spc="-70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350" i="1" spc="-150" dirty="0">
                <a:solidFill>
                  <a:srgbClr val="F8A723"/>
                </a:solidFill>
                <a:latin typeface="微软雅黑" panose="020B0503020204020204" charset="-122"/>
                <a:cs typeface="微软雅黑" panose="020B0503020204020204" charset="-122"/>
              </a:rPr>
              <a:t>减法</a:t>
            </a:r>
            <a:endParaRPr sz="33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3245"/>
              </a:spcBef>
            </a:pP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I love you more than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I've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ever loved any woman.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And I've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waited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longer 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for you than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I've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waited for any</a:t>
            </a:r>
            <a:r>
              <a:rPr sz="1000" spc="6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woman.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I love you more than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I've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ever loved any woman.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And I've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waited</a:t>
            </a:r>
            <a:r>
              <a:rPr sz="1000" spc="15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longer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for you than I've waited for any</a:t>
            </a:r>
            <a:r>
              <a:rPr sz="1000" spc="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woman.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9179" y="312420"/>
            <a:ext cx="7124700" cy="3721735"/>
          </a:xfrm>
          <a:prstGeom prst="rect">
            <a:avLst/>
          </a:prstGeom>
          <a:solidFill>
            <a:srgbClr val="A1866D"/>
          </a:solidFill>
          <a:ln w="57150">
            <a:solidFill>
              <a:srgbClr val="F1F1F1"/>
            </a:solidFill>
          </a:ln>
        </p:spPr>
        <p:txBody>
          <a:bodyPr vert="horz" wrap="square" lIns="0" tIns="327025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575"/>
              </a:spcBef>
            </a:pPr>
            <a:r>
              <a:rPr sz="2950" i="1" spc="-7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light</a:t>
            </a:r>
            <a:r>
              <a:rPr sz="2950" i="1" spc="-5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950" i="1" spc="-6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life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229235">
              <a:lnSpc>
                <a:spcPct val="100000"/>
              </a:lnSpc>
              <a:spcBef>
                <a:spcPts val="181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轻生活讲究的是一种丢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的观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切简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到最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2923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是淡然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、自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由、惬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素面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朝天，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可以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尽量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吃素食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路、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穿棉布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2923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“轻”，是一种全新的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29235" marR="304165">
              <a:lnSpc>
                <a:spcPct val="2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在快节奏的现代生活中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让我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尝试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将生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节奏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下来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态平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静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下来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生活 压力释放出来…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本次“轻”主题系列活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将轻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四个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食，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心，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体，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0780" y="4056886"/>
            <a:ext cx="2141220" cy="27752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10678" y="1226946"/>
            <a:ext cx="2341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道具准备：瑜伽垫、瑜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球等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25167" y="1639823"/>
            <a:ext cx="9028430" cy="4584700"/>
            <a:chOff x="1725167" y="1639823"/>
            <a:chExt cx="9028430" cy="458470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25167" y="1639823"/>
              <a:ext cx="4253483" cy="42550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9152" y="1639823"/>
              <a:ext cx="4584192" cy="4584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10678" y="1120876"/>
            <a:ext cx="340867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课程参与礼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来宾完成课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并分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活动 照片至朋友圈可获得运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水杯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手礼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份。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59991" y="1325880"/>
            <a:ext cx="9747885" cy="4762500"/>
            <a:chOff x="1459991" y="1325880"/>
            <a:chExt cx="9747885" cy="476250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9991" y="1325880"/>
              <a:ext cx="4762500" cy="476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4995" y="2801112"/>
              <a:ext cx="4762500" cy="3287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0116" y="1068781"/>
            <a:ext cx="7052309" cy="215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定制茶歇供应。现场提供运动所需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能量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补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充饮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、三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治等。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63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6604635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22832" y="1562100"/>
            <a:ext cx="10111740" cy="4709160"/>
            <a:chOff x="1322832" y="1562100"/>
            <a:chExt cx="10111740" cy="470916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25411" y="1562100"/>
              <a:ext cx="4709159" cy="470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2" y="2278380"/>
              <a:ext cx="525018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2554" y="1555749"/>
            <a:ext cx="1802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趣味游戏区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969002" y="1553311"/>
            <a:ext cx="340867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同时，现场设置多重趣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运动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戏区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供更 多到访来宾参与体验。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24355" y="2692907"/>
            <a:ext cx="9979660" cy="3345179"/>
            <a:chOff x="1324355" y="2692907"/>
            <a:chExt cx="9979660" cy="3345179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86500" y="2692907"/>
              <a:ext cx="5017008" cy="3345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355" y="2738627"/>
              <a:ext cx="4885944" cy="32537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554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3698"/>
              <a:ext cx="6710680" cy="6464300"/>
            </a:xfrm>
            <a:custGeom>
              <a:avLst/>
              <a:gdLst/>
              <a:ahLst/>
              <a:cxnLst/>
              <a:rect l="l" t="t" r="r" b="b"/>
              <a:pathLst>
                <a:path w="6710680" h="6464300">
                  <a:moveTo>
                    <a:pt x="3752589" y="101600"/>
                  </a:moveTo>
                  <a:lnTo>
                    <a:pt x="1976114" y="101600"/>
                  </a:lnTo>
                  <a:lnTo>
                    <a:pt x="1622774" y="203200"/>
                  </a:lnTo>
                  <a:lnTo>
                    <a:pt x="1579611" y="228600"/>
                  </a:lnTo>
                  <a:lnTo>
                    <a:pt x="1451548" y="266700"/>
                  </a:lnTo>
                  <a:lnTo>
                    <a:pt x="1409346" y="292100"/>
                  </a:lnTo>
                  <a:lnTo>
                    <a:pt x="1367392" y="304800"/>
                  </a:lnTo>
                  <a:lnTo>
                    <a:pt x="1325691" y="330200"/>
                  </a:lnTo>
                  <a:lnTo>
                    <a:pt x="1243059" y="355600"/>
                  </a:lnTo>
                  <a:lnTo>
                    <a:pt x="1161476" y="406400"/>
                  </a:lnTo>
                  <a:lnTo>
                    <a:pt x="1121087" y="419100"/>
                  </a:lnTo>
                  <a:lnTo>
                    <a:pt x="1080970" y="444500"/>
                  </a:lnTo>
                  <a:lnTo>
                    <a:pt x="1041130" y="457200"/>
                  </a:lnTo>
                  <a:lnTo>
                    <a:pt x="923301" y="533400"/>
                  </a:lnTo>
                  <a:lnTo>
                    <a:pt x="884600" y="546100"/>
                  </a:lnTo>
                  <a:lnTo>
                    <a:pt x="846192" y="571500"/>
                  </a:lnTo>
                  <a:lnTo>
                    <a:pt x="732764" y="647700"/>
                  </a:lnTo>
                  <a:lnTo>
                    <a:pt x="622100" y="723900"/>
                  </a:lnTo>
                  <a:lnTo>
                    <a:pt x="514294" y="800100"/>
                  </a:lnTo>
                  <a:lnTo>
                    <a:pt x="479010" y="838200"/>
                  </a:lnTo>
                  <a:lnTo>
                    <a:pt x="444057" y="863600"/>
                  </a:lnTo>
                  <a:lnTo>
                    <a:pt x="375159" y="914400"/>
                  </a:lnTo>
                  <a:lnTo>
                    <a:pt x="341220" y="952500"/>
                  </a:lnTo>
                  <a:lnTo>
                    <a:pt x="274382" y="1003300"/>
                  </a:lnTo>
                  <a:lnTo>
                    <a:pt x="241489" y="1041400"/>
                  </a:lnTo>
                  <a:lnTo>
                    <a:pt x="208951" y="1066800"/>
                  </a:lnTo>
                  <a:lnTo>
                    <a:pt x="176772" y="1104900"/>
                  </a:lnTo>
                  <a:lnTo>
                    <a:pt x="144956" y="1130300"/>
                  </a:lnTo>
                  <a:lnTo>
                    <a:pt x="113505" y="1168400"/>
                  </a:lnTo>
                  <a:lnTo>
                    <a:pt x="82423" y="1193800"/>
                  </a:lnTo>
                  <a:lnTo>
                    <a:pt x="51714" y="1231900"/>
                  </a:lnTo>
                  <a:lnTo>
                    <a:pt x="21381" y="1257300"/>
                  </a:lnTo>
                  <a:lnTo>
                    <a:pt x="0" y="1282700"/>
                  </a:lnTo>
                  <a:lnTo>
                    <a:pt x="0" y="6413500"/>
                  </a:lnTo>
                  <a:lnTo>
                    <a:pt x="21381" y="6438900"/>
                  </a:lnTo>
                  <a:lnTo>
                    <a:pt x="49545" y="6464300"/>
                  </a:lnTo>
                  <a:lnTo>
                    <a:pt x="5679157" y="6464300"/>
                  </a:lnTo>
                  <a:lnTo>
                    <a:pt x="5707321" y="6438900"/>
                  </a:lnTo>
                  <a:lnTo>
                    <a:pt x="5737275" y="6400800"/>
                  </a:lnTo>
                  <a:lnTo>
                    <a:pt x="5766846" y="6375400"/>
                  </a:lnTo>
                  <a:lnTo>
                    <a:pt x="5796031" y="6337300"/>
                  </a:lnTo>
                  <a:lnTo>
                    <a:pt x="5824825" y="6299200"/>
                  </a:lnTo>
                  <a:lnTo>
                    <a:pt x="5853227" y="6273800"/>
                  </a:lnTo>
                  <a:lnTo>
                    <a:pt x="5881232" y="6235700"/>
                  </a:lnTo>
                  <a:lnTo>
                    <a:pt x="5908837" y="6197600"/>
                  </a:lnTo>
                  <a:lnTo>
                    <a:pt x="5936038" y="6159500"/>
                  </a:lnTo>
                  <a:lnTo>
                    <a:pt x="5962832" y="6134100"/>
                  </a:lnTo>
                  <a:lnTo>
                    <a:pt x="5989216" y="6096000"/>
                  </a:lnTo>
                  <a:lnTo>
                    <a:pt x="6015186" y="6057900"/>
                  </a:lnTo>
                  <a:lnTo>
                    <a:pt x="6040739" y="6019800"/>
                  </a:lnTo>
                  <a:lnTo>
                    <a:pt x="6065870" y="5981700"/>
                  </a:lnTo>
                  <a:lnTo>
                    <a:pt x="6090578" y="5943600"/>
                  </a:lnTo>
                  <a:lnTo>
                    <a:pt x="6114858" y="5905500"/>
                  </a:lnTo>
                  <a:lnTo>
                    <a:pt x="6138707" y="5867400"/>
                  </a:lnTo>
                  <a:lnTo>
                    <a:pt x="6162121" y="5829300"/>
                  </a:lnTo>
                  <a:lnTo>
                    <a:pt x="6185097" y="5791200"/>
                  </a:lnTo>
                  <a:lnTo>
                    <a:pt x="6207632" y="5753100"/>
                  </a:lnTo>
                  <a:lnTo>
                    <a:pt x="6229722" y="5715000"/>
                  </a:lnTo>
                  <a:lnTo>
                    <a:pt x="6251363" y="5676900"/>
                  </a:lnTo>
                  <a:lnTo>
                    <a:pt x="6272553" y="5638800"/>
                  </a:lnTo>
                  <a:lnTo>
                    <a:pt x="6293288" y="5588000"/>
                  </a:lnTo>
                  <a:lnTo>
                    <a:pt x="6313564" y="5549900"/>
                  </a:lnTo>
                  <a:lnTo>
                    <a:pt x="6333378" y="5511800"/>
                  </a:lnTo>
                  <a:lnTo>
                    <a:pt x="6352726" y="5473700"/>
                  </a:lnTo>
                  <a:lnTo>
                    <a:pt x="6371605" y="5435600"/>
                  </a:lnTo>
                  <a:lnTo>
                    <a:pt x="6390012" y="5384800"/>
                  </a:lnTo>
                  <a:lnTo>
                    <a:pt x="6407943" y="5346700"/>
                  </a:lnTo>
                  <a:lnTo>
                    <a:pt x="6425395" y="5308600"/>
                  </a:lnTo>
                  <a:lnTo>
                    <a:pt x="6442364" y="5257800"/>
                  </a:lnTo>
                  <a:lnTo>
                    <a:pt x="6458847" y="5219700"/>
                  </a:lnTo>
                  <a:lnTo>
                    <a:pt x="6474840" y="5181600"/>
                  </a:lnTo>
                  <a:lnTo>
                    <a:pt x="6490340" y="5130800"/>
                  </a:lnTo>
                  <a:lnTo>
                    <a:pt x="6505343" y="5092700"/>
                  </a:lnTo>
                  <a:lnTo>
                    <a:pt x="6519847" y="5054600"/>
                  </a:lnTo>
                  <a:lnTo>
                    <a:pt x="6533847" y="5003800"/>
                  </a:lnTo>
                  <a:lnTo>
                    <a:pt x="6547341" y="4965700"/>
                  </a:lnTo>
                  <a:lnTo>
                    <a:pt x="6560324" y="4914900"/>
                  </a:lnTo>
                  <a:lnTo>
                    <a:pt x="6572793" y="4876800"/>
                  </a:lnTo>
                  <a:lnTo>
                    <a:pt x="6584745" y="4826000"/>
                  </a:lnTo>
                  <a:lnTo>
                    <a:pt x="6596176" y="4787900"/>
                  </a:lnTo>
                  <a:lnTo>
                    <a:pt x="6607084" y="4737100"/>
                  </a:lnTo>
                  <a:lnTo>
                    <a:pt x="6617464" y="4699000"/>
                  </a:lnTo>
                  <a:lnTo>
                    <a:pt x="6627312" y="4648200"/>
                  </a:lnTo>
                  <a:lnTo>
                    <a:pt x="6636627" y="4597400"/>
                  </a:lnTo>
                  <a:lnTo>
                    <a:pt x="6645404" y="4559300"/>
                  </a:lnTo>
                  <a:lnTo>
                    <a:pt x="6653639" y="4508500"/>
                  </a:lnTo>
                  <a:lnTo>
                    <a:pt x="6661330" y="4470400"/>
                  </a:lnTo>
                  <a:lnTo>
                    <a:pt x="6668472" y="4419600"/>
                  </a:lnTo>
                  <a:lnTo>
                    <a:pt x="6675063" y="4368800"/>
                  </a:lnTo>
                  <a:lnTo>
                    <a:pt x="6681099" y="4330700"/>
                  </a:lnTo>
                  <a:lnTo>
                    <a:pt x="6686576" y="4279900"/>
                  </a:lnTo>
                  <a:lnTo>
                    <a:pt x="6691492" y="4229100"/>
                  </a:lnTo>
                  <a:lnTo>
                    <a:pt x="6695842" y="4178300"/>
                  </a:lnTo>
                  <a:lnTo>
                    <a:pt x="6699623" y="4140200"/>
                  </a:lnTo>
                  <a:lnTo>
                    <a:pt x="6702832" y="4089400"/>
                  </a:lnTo>
                  <a:lnTo>
                    <a:pt x="6705465" y="4038600"/>
                  </a:lnTo>
                  <a:lnTo>
                    <a:pt x="6707519" y="4000500"/>
                  </a:lnTo>
                  <a:lnTo>
                    <a:pt x="6708990" y="3949700"/>
                  </a:lnTo>
                  <a:lnTo>
                    <a:pt x="6709876" y="3898900"/>
                  </a:lnTo>
                  <a:lnTo>
                    <a:pt x="6710172" y="3848100"/>
                  </a:lnTo>
                  <a:lnTo>
                    <a:pt x="6709876" y="3797300"/>
                  </a:lnTo>
                  <a:lnTo>
                    <a:pt x="6708990" y="3759200"/>
                  </a:lnTo>
                  <a:lnTo>
                    <a:pt x="6707519" y="3708400"/>
                  </a:lnTo>
                  <a:lnTo>
                    <a:pt x="6705465" y="3657600"/>
                  </a:lnTo>
                  <a:lnTo>
                    <a:pt x="6702832" y="3606800"/>
                  </a:lnTo>
                  <a:lnTo>
                    <a:pt x="6699623" y="3568700"/>
                  </a:lnTo>
                  <a:lnTo>
                    <a:pt x="6695842" y="3517900"/>
                  </a:lnTo>
                  <a:lnTo>
                    <a:pt x="6691492" y="3467100"/>
                  </a:lnTo>
                  <a:lnTo>
                    <a:pt x="6686576" y="3416300"/>
                  </a:lnTo>
                  <a:lnTo>
                    <a:pt x="6681099" y="3378200"/>
                  </a:lnTo>
                  <a:lnTo>
                    <a:pt x="6675063" y="3327400"/>
                  </a:lnTo>
                  <a:lnTo>
                    <a:pt x="6668472" y="3276600"/>
                  </a:lnTo>
                  <a:lnTo>
                    <a:pt x="6661330" y="3238500"/>
                  </a:lnTo>
                  <a:lnTo>
                    <a:pt x="6653639" y="3187700"/>
                  </a:lnTo>
                  <a:lnTo>
                    <a:pt x="6645404" y="3149600"/>
                  </a:lnTo>
                  <a:lnTo>
                    <a:pt x="6636627" y="3098800"/>
                  </a:lnTo>
                  <a:lnTo>
                    <a:pt x="6627312" y="3048000"/>
                  </a:lnTo>
                  <a:lnTo>
                    <a:pt x="6617464" y="3009900"/>
                  </a:lnTo>
                  <a:lnTo>
                    <a:pt x="6607084" y="2959100"/>
                  </a:lnTo>
                  <a:lnTo>
                    <a:pt x="6596176" y="2921000"/>
                  </a:lnTo>
                  <a:lnTo>
                    <a:pt x="6584745" y="2870200"/>
                  </a:lnTo>
                  <a:lnTo>
                    <a:pt x="6572793" y="2832100"/>
                  </a:lnTo>
                  <a:lnTo>
                    <a:pt x="6560324" y="2781300"/>
                  </a:lnTo>
                  <a:lnTo>
                    <a:pt x="6547341" y="2743200"/>
                  </a:lnTo>
                  <a:lnTo>
                    <a:pt x="6533847" y="2692400"/>
                  </a:lnTo>
                  <a:lnTo>
                    <a:pt x="6519847" y="2654300"/>
                  </a:lnTo>
                  <a:lnTo>
                    <a:pt x="6505343" y="2603500"/>
                  </a:lnTo>
                  <a:lnTo>
                    <a:pt x="6490340" y="2565400"/>
                  </a:lnTo>
                  <a:lnTo>
                    <a:pt x="6474840" y="2527300"/>
                  </a:lnTo>
                  <a:lnTo>
                    <a:pt x="6458847" y="2476500"/>
                  </a:lnTo>
                  <a:lnTo>
                    <a:pt x="6442364" y="2438400"/>
                  </a:lnTo>
                  <a:lnTo>
                    <a:pt x="6425395" y="2400300"/>
                  </a:lnTo>
                  <a:lnTo>
                    <a:pt x="6407943" y="2349500"/>
                  </a:lnTo>
                  <a:lnTo>
                    <a:pt x="6390012" y="2311400"/>
                  </a:lnTo>
                  <a:lnTo>
                    <a:pt x="6371605" y="2273300"/>
                  </a:lnTo>
                  <a:lnTo>
                    <a:pt x="6352726" y="2235200"/>
                  </a:lnTo>
                  <a:lnTo>
                    <a:pt x="6333378" y="2184400"/>
                  </a:lnTo>
                  <a:lnTo>
                    <a:pt x="6313564" y="2146300"/>
                  </a:lnTo>
                  <a:lnTo>
                    <a:pt x="6293288" y="2108200"/>
                  </a:lnTo>
                  <a:lnTo>
                    <a:pt x="6272553" y="2070100"/>
                  </a:lnTo>
                  <a:lnTo>
                    <a:pt x="6251363" y="2032000"/>
                  </a:lnTo>
                  <a:lnTo>
                    <a:pt x="6229722" y="1981200"/>
                  </a:lnTo>
                  <a:lnTo>
                    <a:pt x="6207632" y="1943100"/>
                  </a:lnTo>
                  <a:lnTo>
                    <a:pt x="6185097" y="1905000"/>
                  </a:lnTo>
                  <a:lnTo>
                    <a:pt x="6162121" y="1866900"/>
                  </a:lnTo>
                  <a:lnTo>
                    <a:pt x="6138707" y="1828800"/>
                  </a:lnTo>
                  <a:lnTo>
                    <a:pt x="6114858" y="1790700"/>
                  </a:lnTo>
                  <a:lnTo>
                    <a:pt x="6090578" y="1752600"/>
                  </a:lnTo>
                  <a:lnTo>
                    <a:pt x="6065870" y="1714500"/>
                  </a:lnTo>
                  <a:lnTo>
                    <a:pt x="6040739" y="1676400"/>
                  </a:lnTo>
                  <a:lnTo>
                    <a:pt x="6015186" y="1638300"/>
                  </a:lnTo>
                  <a:lnTo>
                    <a:pt x="5989216" y="1612900"/>
                  </a:lnTo>
                  <a:lnTo>
                    <a:pt x="5962832" y="1574800"/>
                  </a:lnTo>
                  <a:lnTo>
                    <a:pt x="5936038" y="1536700"/>
                  </a:lnTo>
                  <a:lnTo>
                    <a:pt x="5908837" y="1498600"/>
                  </a:lnTo>
                  <a:lnTo>
                    <a:pt x="5881232" y="1460500"/>
                  </a:lnTo>
                  <a:lnTo>
                    <a:pt x="5853227" y="1435100"/>
                  </a:lnTo>
                  <a:lnTo>
                    <a:pt x="5824825" y="1397000"/>
                  </a:lnTo>
                  <a:lnTo>
                    <a:pt x="5796031" y="1358900"/>
                  </a:lnTo>
                  <a:lnTo>
                    <a:pt x="5766846" y="1320800"/>
                  </a:lnTo>
                  <a:lnTo>
                    <a:pt x="5737275" y="1295400"/>
                  </a:lnTo>
                  <a:lnTo>
                    <a:pt x="5707321" y="1257300"/>
                  </a:lnTo>
                  <a:lnTo>
                    <a:pt x="5676988" y="1231900"/>
                  </a:lnTo>
                  <a:lnTo>
                    <a:pt x="5646278" y="1193800"/>
                  </a:lnTo>
                  <a:lnTo>
                    <a:pt x="5615196" y="1168400"/>
                  </a:lnTo>
                  <a:lnTo>
                    <a:pt x="5583745" y="1130300"/>
                  </a:lnTo>
                  <a:lnTo>
                    <a:pt x="5551928" y="1104900"/>
                  </a:lnTo>
                  <a:lnTo>
                    <a:pt x="5519749" y="1066800"/>
                  </a:lnTo>
                  <a:lnTo>
                    <a:pt x="5487211" y="1041400"/>
                  </a:lnTo>
                  <a:lnTo>
                    <a:pt x="5454318" y="1003300"/>
                  </a:lnTo>
                  <a:lnTo>
                    <a:pt x="5387479" y="952500"/>
                  </a:lnTo>
                  <a:lnTo>
                    <a:pt x="5353541" y="914400"/>
                  </a:lnTo>
                  <a:lnTo>
                    <a:pt x="5284642" y="863600"/>
                  </a:lnTo>
                  <a:lnTo>
                    <a:pt x="5249689" y="838200"/>
                  </a:lnTo>
                  <a:lnTo>
                    <a:pt x="5214404" y="800100"/>
                  </a:lnTo>
                  <a:lnTo>
                    <a:pt x="5106598" y="723900"/>
                  </a:lnTo>
                  <a:lnTo>
                    <a:pt x="4995934" y="647700"/>
                  </a:lnTo>
                  <a:lnTo>
                    <a:pt x="4882506" y="571500"/>
                  </a:lnTo>
                  <a:lnTo>
                    <a:pt x="4844098" y="546100"/>
                  </a:lnTo>
                  <a:lnTo>
                    <a:pt x="4805397" y="533400"/>
                  </a:lnTo>
                  <a:lnTo>
                    <a:pt x="4687568" y="457200"/>
                  </a:lnTo>
                  <a:lnTo>
                    <a:pt x="4647728" y="444500"/>
                  </a:lnTo>
                  <a:lnTo>
                    <a:pt x="4607612" y="419100"/>
                  </a:lnTo>
                  <a:lnTo>
                    <a:pt x="4567223" y="406400"/>
                  </a:lnTo>
                  <a:lnTo>
                    <a:pt x="4485640" y="355600"/>
                  </a:lnTo>
                  <a:lnTo>
                    <a:pt x="4403008" y="330200"/>
                  </a:lnTo>
                  <a:lnTo>
                    <a:pt x="4361307" y="304800"/>
                  </a:lnTo>
                  <a:lnTo>
                    <a:pt x="4319353" y="292100"/>
                  </a:lnTo>
                  <a:lnTo>
                    <a:pt x="4277151" y="266700"/>
                  </a:lnTo>
                  <a:lnTo>
                    <a:pt x="4149089" y="228600"/>
                  </a:lnTo>
                  <a:lnTo>
                    <a:pt x="4105927" y="203200"/>
                  </a:lnTo>
                  <a:lnTo>
                    <a:pt x="3752589" y="101600"/>
                  </a:lnTo>
                  <a:close/>
                </a:path>
                <a:path w="6710680" h="6464300">
                  <a:moveTo>
                    <a:pt x="3570917" y="63500"/>
                  </a:moveTo>
                  <a:lnTo>
                    <a:pt x="2157787" y="63500"/>
                  </a:lnTo>
                  <a:lnTo>
                    <a:pt x="2021235" y="101600"/>
                  </a:lnTo>
                  <a:lnTo>
                    <a:pt x="3707469" y="101600"/>
                  </a:lnTo>
                  <a:lnTo>
                    <a:pt x="3570917" y="63500"/>
                  </a:lnTo>
                  <a:close/>
                </a:path>
                <a:path w="6710680" h="6464300">
                  <a:moveTo>
                    <a:pt x="3478927" y="50800"/>
                  </a:moveTo>
                  <a:lnTo>
                    <a:pt x="2249779" y="50800"/>
                  </a:lnTo>
                  <a:lnTo>
                    <a:pt x="2203690" y="63500"/>
                  </a:lnTo>
                  <a:lnTo>
                    <a:pt x="3525016" y="63500"/>
                  </a:lnTo>
                  <a:lnTo>
                    <a:pt x="3478927" y="50800"/>
                  </a:lnTo>
                  <a:close/>
                </a:path>
                <a:path w="6710680" h="6464300">
                  <a:moveTo>
                    <a:pt x="3386204" y="38100"/>
                  </a:moveTo>
                  <a:lnTo>
                    <a:pt x="2342503" y="38100"/>
                  </a:lnTo>
                  <a:lnTo>
                    <a:pt x="2296051" y="50800"/>
                  </a:lnTo>
                  <a:lnTo>
                    <a:pt x="3432655" y="50800"/>
                  </a:lnTo>
                  <a:lnTo>
                    <a:pt x="3386204" y="38100"/>
                  </a:lnTo>
                  <a:close/>
                </a:path>
                <a:path w="6710680" h="6464300">
                  <a:moveTo>
                    <a:pt x="3292776" y="25400"/>
                  </a:moveTo>
                  <a:lnTo>
                    <a:pt x="2435933" y="25400"/>
                  </a:lnTo>
                  <a:lnTo>
                    <a:pt x="2389131" y="38100"/>
                  </a:lnTo>
                  <a:lnTo>
                    <a:pt x="3339576" y="38100"/>
                  </a:lnTo>
                  <a:lnTo>
                    <a:pt x="3292776" y="25400"/>
                  </a:lnTo>
                  <a:close/>
                </a:path>
                <a:path w="6710680" h="6464300">
                  <a:moveTo>
                    <a:pt x="3198669" y="12700"/>
                  </a:moveTo>
                  <a:lnTo>
                    <a:pt x="2530040" y="12700"/>
                  </a:lnTo>
                  <a:lnTo>
                    <a:pt x="2482903" y="25400"/>
                  </a:lnTo>
                  <a:lnTo>
                    <a:pt x="3245805" y="25400"/>
                  </a:lnTo>
                  <a:lnTo>
                    <a:pt x="3198669" y="12700"/>
                  </a:lnTo>
                  <a:close/>
                </a:path>
                <a:path w="6710680" h="6464300">
                  <a:moveTo>
                    <a:pt x="2960619" y="0"/>
                  </a:moveTo>
                  <a:lnTo>
                    <a:pt x="2768094" y="0"/>
                  </a:lnTo>
                  <a:lnTo>
                    <a:pt x="2720179" y="12700"/>
                  </a:lnTo>
                  <a:lnTo>
                    <a:pt x="3008534" y="12700"/>
                  </a:lnTo>
                  <a:lnTo>
                    <a:pt x="2960619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1668"/>
              <a:ext cx="6710680" cy="6466840"/>
            </a:xfrm>
            <a:custGeom>
              <a:avLst/>
              <a:gdLst/>
              <a:ahLst/>
              <a:cxnLst/>
              <a:rect l="l" t="t" r="r" b="b"/>
              <a:pathLst>
                <a:path w="6710680" h="6466840">
                  <a:moveTo>
                    <a:pt x="0" y="1279584"/>
                  </a:moveTo>
                  <a:lnTo>
                    <a:pt x="51714" y="1222960"/>
                  </a:lnTo>
                  <a:lnTo>
                    <a:pt x="82423" y="1190422"/>
                  </a:lnTo>
                  <a:lnTo>
                    <a:pt x="113505" y="1158243"/>
                  </a:lnTo>
                  <a:lnTo>
                    <a:pt x="144956" y="1126426"/>
                  </a:lnTo>
                  <a:lnTo>
                    <a:pt x="176772" y="1094975"/>
                  </a:lnTo>
                  <a:lnTo>
                    <a:pt x="208951" y="1063893"/>
                  </a:lnTo>
                  <a:lnTo>
                    <a:pt x="241489" y="1033183"/>
                  </a:lnTo>
                  <a:lnTo>
                    <a:pt x="274382" y="1002850"/>
                  </a:lnTo>
                  <a:lnTo>
                    <a:pt x="307627" y="972896"/>
                  </a:lnTo>
                  <a:lnTo>
                    <a:pt x="341220" y="943325"/>
                  </a:lnTo>
                  <a:lnTo>
                    <a:pt x="375159" y="914140"/>
                  </a:lnTo>
                  <a:lnTo>
                    <a:pt x="409439" y="885346"/>
                  </a:lnTo>
                  <a:lnTo>
                    <a:pt x="444057" y="856944"/>
                  </a:lnTo>
                  <a:lnTo>
                    <a:pt x="479010" y="828939"/>
                  </a:lnTo>
                  <a:lnTo>
                    <a:pt x="514294" y="801334"/>
                  </a:lnTo>
                  <a:lnTo>
                    <a:pt x="549907" y="774133"/>
                  </a:lnTo>
                  <a:lnTo>
                    <a:pt x="585843" y="747339"/>
                  </a:lnTo>
                  <a:lnTo>
                    <a:pt x="622100" y="720955"/>
                  </a:lnTo>
                  <a:lnTo>
                    <a:pt x="658675" y="694985"/>
                  </a:lnTo>
                  <a:lnTo>
                    <a:pt x="695564" y="669432"/>
                  </a:lnTo>
                  <a:lnTo>
                    <a:pt x="732764" y="644301"/>
                  </a:lnTo>
                  <a:lnTo>
                    <a:pt x="770271" y="619593"/>
                  </a:lnTo>
                  <a:lnTo>
                    <a:pt x="808081" y="595313"/>
                  </a:lnTo>
                  <a:lnTo>
                    <a:pt x="846192" y="571464"/>
                  </a:lnTo>
                  <a:lnTo>
                    <a:pt x="884600" y="548050"/>
                  </a:lnTo>
                  <a:lnTo>
                    <a:pt x="923301" y="525074"/>
                  </a:lnTo>
                  <a:lnTo>
                    <a:pt x="962292" y="502539"/>
                  </a:lnTo>
                  <a:lnTo>
                    <a:pt x="1001569" y="480449"/>
                  </a:lnTo>
                  <a:lnTo>
                    <a:pt x="1041130" y="458808"/>
                  </a:lnTo>
                  <a:lnTo>
                    <a:pt x="1080970" y="437618"/>
                  </a:lnTo>
                  <a:lnTo>
                    <a:pt x="1121087" y="416883"/>
                  </a:lnTo>
                  <a:lnTo>
                    <a:pt x="1161476" y="396607"/>
                  </a:lnTo>
                  <a:lnTo>
                    <a:pt x="1202134" y="376793"/>
                  </a:lnTo>
                  <a:lnTo>
                    <a:pt x="1243059" y="357445"/>
                  </a:lnTo>
                  <a:lnTo>
                    <a:pt x="1284245" y="338566"/>
                  </a:lnTo>
                  <a:lnTo>
                    <a:pt x="1325691" y="320159"/>
                  </a:lnTo>
                  <a:lnTo>
                    <a:pt x="1367392" y="302228"/>
                  </a:lnTo>
                  <a:lnTo>
                    <a:pt x="1409346" y="284776"/>
                  </a:lnTo>
                  <a:lnTo>
                    <a:pt x="1451548" y="267807"/>
                  </a:lnTo>
                  <a:lnTo>
                    <a:pt x="1493995" y="251324"/>
                  </a:lnTo>
                  <a:lnTo>
                    <a:pt x="1536684" y="235331"/>
                  </a:lnTo>
                  <a:lnTo>
                    <a:pt x="1579611" y="219831"/>
                  </a:lnTo>
                  <a:lnTo>
                    <a:pt x="1622774" y="204828"/>
                  </a:lnTo>
                  <a:lnTo>
                    <a:pt x="1666167" y="190324"/>
                  </a:lnTo>
                  <a:lnTo>
                    <a:pt x="1709789" y="176324"/>
                  </a:lnTo>
                  <a:lnTo>
                    <a:pt x="1753635" y="162830"/>
                  </a:lnTo>
                  <a:lnTo>
                    <a:pt x="1797702" y="149847"/>
                  </a:lnTo>
                  <a:lnTo>
                    <a:pt x="1841987" y="137378"/>
                  </a:lnTo>
                  <a:lnTo>
                    <a:pt x="1886486" y="125426"/>
                  </a:lnTo>
                  <a:lnTo>
                    <a:pt x="1931196" y="113995"/>
                  </a:lnTo>
                  <a:lnTo>
                    <a:pt x="1976114" y="103087"/>
                  </a:lnTo>
                  <a:lnTo>
                    <a:pt x="2021235" y="92707"/>
                  </a:lnTo>
                  <a:lnTo>
                    <a:pt x="2066556" y="82859"/>
                  </a:lnTo>
                  <a:lnTo>
                    <a:pt x="2112075" y="73544"/>
                  </a:lnTo>
                  <a:lnTo>
                    <a:pt x="2157787" y="64767"/>
                  </a:lnTo>
                  <a:lnTo>
                    <a:pt x="2203690" y="56532"/>
                  </a:lnTo>
                  <a:lnTo>
                    <a:pt x="2249779" y="48841"/>
                  </a:lnTo>
                  <a:lnTo>
                    <a:pt x="2296051" y="41699"/>
                  </a:lnTo>
                  <a:lnTo>
                    <a:pt x="2342503" y="35108"/>
                  </a:lnTo>
                  <a:lnTo>
                    <a:pt x="2389131" y="29072"/>
                  </a:lnTo>
                  <a:lnTo>
                    <a:pt x="2435933" y="23595"/>
                  </a:lnTo>
                  <a:lnTo>
                    <a:pt x="2482903" y="18679"/>
                  </a:lnTo>
                  <a:lnTo>
                    <a:pt x="2530040" y="14329"/>
                  </a:lnTo>
                  <a:lnTo>
                    <a:pt x="2577340" y="10548"/>
                  </a:lnTo>
                  <a:lnTo>
                    <a:pt x="2624798" y="7339"/>
                  </a:lnTo>
                  <a:lnTo>
                    <a:pt x="2672412" y="4706"/>
                  </a:lnTo>
                  <a:lnTo>
                    <a:pt x="2720179" y="2652"/>
                  </a:lnTo>
                  <a:lnTo>
                    <a:pt x="2768094" y="1181"/>
                  </a:lnTo>
                  <a:lnTo>
                    <a:pt x="2816155" y="295"/>
                  </a:lnTo>
                  <a:lnTo>
                    <a:pt x="2864358" y="0"/>
                  </a:lnTo>
                  <a:lnTo>
                    <a:pt x="2912559" y="295"/>
                  </a:lnTo>
                  <a:lnTo>
                    <a:pt x="2960619" y="1181"/>
                  </a:lnTo>
                  <a:lnTo>
                    <a:pt x="3008534" y="2652"/>
                  </a:lnTo>
                  <a:lnTo>
                    <a:pt x="3056299" y="4706"/>
                  </a:lnTo>
                  <a:lnTo>
                    <a:pt x="3103913" y="7339"/>
                  </a:lnTo>
                  <a:lnTo>
                    <a:pt x="3151371" y="10548"/>
                  </a:lnTo>
                  <a:lnTo>
                    <a:pt x="3198669" y="14329"/>
                  </a:lnTo>
                  <a:lnTo>
                    <a:pt x="3245805" y="18679"/>
                  </a:lnTo>
                  <a:lnTo>
                    <a:pt x="3292776" y="23595"/>
                  </a:lnTo>
                  <a:lnTo>
                    <a:pt x="3339576" y="29072"/>
                  </a:lnTo>
                  <a:lnTo>
                    <a:pt x="3386204" y="35108"/>
                  </a:lnTo>
                  <a:lnTo>
                    <a:pt x="3432655" y="41699"/>
                  </a:lnTo>
                  <a:lnTo>
                    <a:pt x="3478927" y="48841"/>
                  </a:lnTo>
                  <a:lnTo>
                    <a:pt x="3525016" y="56532"/>
                  </a:lnTo>
                  <a:lnTo>
                    <a:pt x="3570917" y="64767"/>
                  </a:lnTo>
                  <a:lnTo>
                    <a:pt x="3616629" y="73544"/>
                  </a:lnTo>
                  <a:lnTo>
                    <a:pt x="3662147" y="82859"/>
                  </a:lnTo>
                  <a:lnTo>
                    <a:pt x="3707469" y="92707"/>
                  </a:lnTo>
                  <a:lnTo>
                    <a:pt x="3752589" y="103087"/>
                  </a:lnTo>
                  <a:lnTo>
                    <a:pt x="3797506" y="113995"/>
                  </a:lnTo>
                  <a:lnTo>
                    <a:pt x="3842216" y="125426"/>
                  </a:lnTo>
                  <a:lnTo>
                    <a:pt x="3886715" y="137378"/>
                  </a:lnTo>
                  <a:lnTo>
                    <a:pt x="3930999" y="149847"/>
                  </a:lnTo>
                  <a:lnTo>
                    <a:pt x="3975066" y="162830"/>
                  </a:lnTo>
                  <a:lnTo>
                    <a:pt x="4018912" y="176324"/>
                  </a:lnTo>
                  <a:lnTo>
                    <a:pt x="4062533" y="190324"/>
                  </a:lnTo>
                  <a:lnTo>
                    <a:pt x="4105927" y="204828"/>
                  </a:lnTo>
                  <a:lnTo>
                    <a:pt x="4149089" y="219831"/>
                  </a:lnTo>
                  <a:lnTo>
                    <a:pt x="4192016" y="235331"/>
                  </a:lnTo>
                  <a:lnTo>
                    <a:pt x="4234704" y="251324"/>
                  </a:lnTo>
                  <a:lnTo>
                    <a:pt x="4277151" y="267807"/>
                  </a:lnTo>
                  <a:lnTo>
                    <a:pt x="4319353" y="284776"/>
                  </a:lnTo>
                  <a:lnTo>
                    <a:pt x="4361307" y="302228"/>
                  </a:lnTo>
                  <a:lnTo>
                    <a:pt x="4403008" y="320159"/>
                  </a:lnTo>
                  <a:lnTo>
                    <a:pt x="4444453" y="338566"/>
                  </a:lnTo>
                  <a:lnTo>
                    <a:pt x="4485640" y="357445"/>
                  </a:lnTo>
                  <a:lnTo>
                    <a:pt x="4526564" y="376793"/>
                  </a:lnTo>
                  <a:lnTo>
                    <a:pt x="4567223" y="396607"/>
                  </a:lnTo>
                  <a:lnTo>
                    <a:pt x="4607612" y="416883"/>
                  </a:lnTo>
                  <a:lnTo>
                    <a:pt x="4647728" y="437618"/>
                  </a:lnTo>
                  <a:lnTo>
                    <a:pt x="4687568" y="458808"/>
                  </a:lnTo>
                  <a:lnTo>
                    <a:pt x="4727129" y="480449"/>
                  </a:lnTo>
                  <a:lnTo>
                    <a:pt x="4766406" y="502539"/>
                  </a:lnTo>
                  <a:lnTo>
                    <a:pt x="4805397" y="525074"/>
                  </a:lnTo>
                  <a:lnTo>
                    <a:pt x="4844098" y="548050"/>
                  </a:lnTo>
                  <a:lnTo>
                    <a:pt x="4882506" y="571464"/>
                  </a:lnTo>
                  <a:lnTo>
                    <a:pt x="4920617" y="595313"/>
                  </a:lnTo>
                  <a:lnTo>
                    <a:pt x="4958427" y="619593"/>
                  </a:lnTo>
                  <a:lnTo>
                    <a:pt x="4995934" y="644301"/>
                  </a:lnTo>
                  <a:lnTo>
                    <a:pt x="5033134" y="669432"/>
                  </a:lnTo>
                  <a:lnTo>
                    <a:pt x="5070023" y="694985"/>
                  </a:lnTo>
                  <a:lnTo>
                    <a:pt x="5106598" y="720955"/>
                  </a:lnTo>
                  <a:lnTo>
                    <a:pt x="5142856" y="747339"/>
                  </a:lnTo>
                  <a:lnTo>
                    <a:pt x="5178792" y="774133"/>
                  </a:lnTo>
                  <a:lnTo>
                    <a:pt x="5214404" y="801334"/>
                  </a:lnTo>
                  <a:lnTo>
                    <a:pt x="5249689" y="828939"/>
                  </a:lnTo>
                  <a:lnTo>
                    <a:pt x="5284642" y="856944"/>
                  </a:lnTo>
                  <a:lnTo>
                    <a:pt x="5319260" y="885346"/>
                  </a:lnTo>
                  <a:lnTo>
                    <a:pt x="5353541" y="914140"/>
                  </a:lnTo>
                  <a:lnTo>
                    <a:pt x="5387479" y="943325"/>
                  </a:lnTo>
                  <a:lnTo>
                    <a:pt x="5421073" y="972896"/>
                  </a:lnTo>
                  <a:lnTo>
                    <a:pt x="5454318" y="1002850"/>
                  </a:lnTo>
                  <a:lnTo>
                    <a:pt x="5487211" y="1033183"/>
                  </a:lnTo>
                  <a:lnTo>
                    <a:pt x="5519749" y="1063893"/>
                  </a:lnTo>
                  <a:lnTo>
                    <a:pt x="5551928" y="1094975"/>
                  </a:lnTo>
                  <a:lnTo>
                    <a:pt x="5583745" y="1126426"/>
                  </a:lnTo>
                  <a:lnTo>
                    <a:pt x="5615196" y="1158243"/>
                  </a:lnTo>
                  <a:lnTo>
                    <a:pt x="5646278" y="1190422"/>
                  </a:lnTo>
                  <a:lnTo>
                    <a:pt x="5676988" y="1222960"/>
                  </a:lnTo>
                  <a:lnTo>
                    <a:pt x="5707321" y="1255853"/>
                  </a:lnTo>
                  <a:lnTo>
                    <a:pt x="5737275" y="1289098"/>
                  </a:lnTo>
                  <a:lnTo>
                    <a:pt x="5766846" y="1322692"/>
                  </a:lnTo>
                  <a:lnTo>
                    <a:pt x="5796031" y="1356630"/>
                  </a:lnTo>
                  <a:lnTo>
                    <a:pt x="5824825" y="1390911"/>
                  </a:lnTo>
                  <a:lnTo>
                    <a:pt x="5853227" y="1425529"/>
                  </a:lnTo>
                  <a:lnTo>
                    <a:pt x="5881232" y="1460482"/>
                  </a:lnTo>
                  <a:lnTo>
                    <a:pt x="5908837" y="1495767"/>
                  </a:lnTo>
                  <a:lnTo>
                    <a:pt x="5936038" y="1531379"/>
                  </a:lnTo>
                  <a:lnTo>
                    <a:pt x="5962832" y="1567315"/>
                  </a:lnTo>
                  <a:lnTo>
                    <a:pt x="5989216" y="1603573"/>
                  </a:lnTo>
                  <a:lnTo>
                    <a:pt x="6015186" y="1640148"/>
                  </a:lnTo>
                  <a:lnTo>
                    <a:pt x="6040739" y="1677037"/>
                  </a:lnTo>
                  <a:lnTo>
                    <a:pt x="6065870" y="1714237"/>
                  </a:lnTo>
                  <a:lnTo>
                    <a:pt x="6090578" y="1751744"/>
                  </a:lnTo>
                  <a:lnTo>
                    <a:pt x="6114858" y="1789554"/>
                  </a:lnTo>
                  <a:lnTo>
                    <a:pt x="6138707" y="1827665"/>
                  </a:lnTo>
                  <a:lnTo>
                    <a:pt x="6162121" y="1866073"/>
                  </a:lnTo>
                  <a:lnTo>
                    <a:pt x="6185097" y="1904774"/>
                  </a:lnTo>
                  <a:lnTo>
                    <a:pt x="6207632" y="1943765"/>
                  </a:lnTo>
                  <a:lnTo>
                    <a:pt x="6229722" y="1983042"/>
                  </a:lnTo>
                  <a:lnTo>
                    <a:pt x="6251363" y="2022603"/>
                  </a:lnTo>
                  <a:lnTo>
                    <a:pt x="6272553" y="2062443"/>
                  </a:lnTo>
                  <a:lnTo>
                    <a:pt x="6293288" y="2102559"/>
                  </a:lnTo>
                  <a:lnTo>
                    <a:pt x="6313564" y="2142948"/>
                  </a:lnTo>
                  <a:lnTo>
                    <a:pt x="6333378" y="2183607"/>
                  </a:lnTo>
                  <a:lnTo>
                    <a:pt x="6352726" y="2224531"/>
                  </a:lnTo>
                  <a:lnTo>
                    <a:pt x="6371605" y="2265718"/>
                  </a:lnTo>
                  <a:lnTo>
                    <a:pt x="6390012" y="2307163"/>
                  </a:lnTo>
                  <a:lnTo>
                    <a:pt x="6407943" y="2348864"/>
                  </a:lnTo>
                  <a:lnTo>
                    <a:pt x="6425395" y="2390818"/>
                  </a:lnTo>
                  <a:lnTo>
                    <a:pt x="6442364" y="2433020"/>
                  </a:lnTo>
                  <a:lnTo>
                    <a:pt x="6458847" y="2475467"/>
                  </a:lnTo>
                  <a:lnTo>
                    <a:pt x="6474840" y="2518155"/>
                  </a:lnTo>
                  <a:lnTo>
                    <a:pt x="6490340" y="2561082"/>
                  </a:lnTo>
                  <a:lnTo>
                    <a:pt x="6505343" y="2604244"/>
                  </a:lnTo>
                  <a:lnTo>
                    <a:pt x="6519847" y="2647638"/>
                  </a:lnTo>
                  <a:lnTo>
                    <a:pt x="6533847" y="2691259"/>
                  </a:lnTo>
                  <a:lnTo>
                    <a:pt x="6547341" y="2735105"/>
                  </a:lnTo>
                  <a:lnTo>
                    <a:pt x="6560324" y="2779172"/>
                  </a:lnTo>
                  <a:lnTo>
                    <a:pt x="6572793" y="2823456"/>
                  </a:lnTo>
                  <a:lnTo>
                    <a:pt x="6584745" y="2867955"/>
                  </a:lnTo>
                  <a:lnTo>
                    <a:pt x="6596176" y="2912665"/>
                  </a:lnTo>
                  <a:lnTo>
                    <a:pt x="6607084" y="2957582"/>
                  </a:lnTo>
                  <a:lnTo>
                    <a:pt x="6617464" y="3002702"/>
                  </a:lnTo>
                  <a:lnTo>
                    <a:pt x="6627312" y="3048024"/>
                  </a:lnTo>
                  <a:lnTo>
                    <a:pt x="6636627" y="3093542"/>
                  </a:lnTo>
                  <a:lnTo>
                    <a:pt x="6645404" y="3139254"/>
                  </a:lnTo>
                  <a:lnTo>
                    <a:pt x="6653639" y="3185155"/>
                  </a:lnTo>
                  <a:lnTo>
                    <a:pt x="6661330" y="3231244"/>
                  </a:lnTo>
                  <a:lnTo>
                    <a:pt x="6668472" y="3277516"/>
                  </a:lnTo>
                  <a:lnTo>
                    <a:pt x="6675063" y="3323967"/>
                  </a:lnTo>
                  <a:lnTo>
                    <a:pt x="6681099" y="3370595"/>
                  </a:lnTo>
                  <a:lnTo>
                    <a:pt x="6686576" y="3417395"/>
                  </a:lnTo>
                  <a:lnTo>
                    <a:pt x="6691492" y="3464366"/>
                  </a:lnTo>
                  <a:lnTo>
                    <a:pt x="6695842" y="3511502"/>
                  </a:lnTo>
                  <a:lnTo>
                    <a:pt x="6699623" y="3558800"/>
                  </a:lnTo>
                  <a:lnTo>
                    <a:pt x="6702832" y="3606258"/>
                  </a:lnTo>
                  <a:lnTo>
                    <a:pt x="6705465" y="3653872"/>
                  </a:lnTo>
                  <a:lnTo>
                    <a:pt x="6707519" y="3701637"/>
                  </a:lnTo>
                  <a:lnTo>
                    <a:pt x="6708990" y="3749552"/>
                  </a:lnTo>
                  <a:lnTo>
                    <a:pt x="6709876" y="3797612"/>
                  </a:lnTo>
                  <a:lnTo>
                    <a:pt x="6710172" y="3845814"/>
                  </a:lnTo>
                  <a:lnTo>
                    <a:pt x="6709876" y="3894016"/>
                  </a:lnTo>
                  <a:lnTo>
                    <a:pt x="6708990" y="3942077"/>
                  </a:lnTo>
                  <a:lnTo>
                    <a:pt x="6707519" y="3989992"/>
                  </a:lnTo>
                  <a:lnTo>
                    <a:pt x="6705465" y="4037759"/>
                  </a:lnTo>
                  <a:lnTo>
                    <a:pt x="6702832" y="4085373"/>
                  </a:lnTo>
                  <a:lnTo>
                    <a:pt x="6699623" y="4132831"/>
                  </a:lnTo>
                  <a:lnTo>
                    <a:pt x="6695842" y="4180131"/>
                  </a:lnTo>
                  <a:lnTo>
                    <a:pt x="6691492" y="4227268"/>
                  </a:lnTo>
                  <a:lnTo>
                    <a:pt x="6686576" y="4274238"/>
                  </a:lnTo>
                  <a:lnTo>
                    <a:pt x="6681099" y="4321040"/>
                  </a:lnTo>
                  <a:lnTo>
                    <a:pt x="6675063" y="4367668"/>
                  </a:lnTo>
                  <a:lnTo>
                    <a:pt x="6668472" y="4414120"/>
                  </a:lnTo>
                  <a:lnTo>
                    <a:pt x="6661330" y="4460392"/>
                  </a:lnTo>
                  <a:lnTo>
                    <a:pt x="6653639" y="4506481"/>
                  </a:lnTo>
                  <a:lnTo>
                    <a:pt x="6645404" y="4552384"/>
                  </a:lnTo>
                  <a:lnTo>
                    <a:pt x="6636627" y="4598096"/>
                  </a:lnTo>
                  <a:lnTo>
                    <a:pt x="6627312" y="4643615"/>
                  </a:lnTo>
                  <a:lnTo>
                    <a:pt x="6617464" y="4688936"/>
                  </a:lnTo>
                  <a:lnTo>
                    <a:pt x="6607084" y="4734057"/>
                  </a:lnTo>
                  <a:lnTo>
                    <a:pt x="6596176" y="4778975"/>
                  </a:lnTo>
                  <a:lnTo>
                    <a:pt x="6584745" y="4823685"/>
                  </a:lnTo>
                  <a:lnTo>
                    <a:pt x="6572793" y="4868184"/>
                  </a:lnTo>
                  <a:lnTo>
                    <a:pt x="6560324" y="4912469"/>
                  </a:lnTo>
                  <a:lnTo>
                    <a:pt x="6547341" y="4956536"/>
                  </a:lnTo>
                  <a:lnTo>
                    <a:pt x="6533847" y="5000382"/>
                  </a:lnTo>
                  <a:lnTo>
                    <a:pt x="6519847" y="5044004"/>
                  </a:lnTo>
                  <a:lnTo>
                    <a:pt x="6505343" y="5087397"/>
                  </a:lnTo>
                  <a:lnTo>
                    <a:pt x="6490340" y="5130560"/>
                  </a:lnTo>
                  <a:lnTo>
                    <a:pt x="6474840" y="5173487"/>
                  </a:lnTo>
                  <a:lnTo>
                    <a:pt x="6458847" y="5216176"/>
                  </a:lnTo>
                  <a:lnTo>
                    <a:pt x="6442364" y="5258623"/>
                  </a:lnTo>
                  <a:lnTo>
                    <a:pt x="6425395" y="5300825"/>
                  </a:lnTo>
                  <a:lnTo>
                    <a:pt x="6407943" y="5342779"/>
                  </a:lnTo>
                  <a:lnTo>
                    <a:pt x="6390012" y="5384480"/>
                  </a:lnTo>
                  <a:lnTo>
                    <a:pt x="6371605" y="5425926"/>
                  </a:lnTo>
                  <a:lnTo>
                    <a:pt x="6352726" y="5467112"/>
                  </a:lnTo>
                  <a:lnTo>
                    <a:pt x="6333378" y="5508037"/>
                  </a:lnTo>
                  <a:lnTo>
                    <a:pt x="6313564" y="5548695"/>
                  </a:lnTo>
                  <a:lnTo>
                    <a:pt x="6293288" y="5589084"/>
                  </a:lnTo>
                  <a:lnTo>
                    <a:pt x="6272553" y="5629201"/>
                  </a:lnTo>
                  <a:lnTo>
                    <a:pt x="6251363" y="5669041"/>
                  </a:lnTo>
                  <a:lnTo>
                    <a:pt x="6229722" y="5708602"/>
                  </a:lnTo>
                  <a:lnTo>
                    <a:pt x="6207632" y="5747879"/>
                  </a:lnTo>
                  <a:lnTo>
                    <a:pt x="6185097" y="5786870"/>
                  </a:lnTo>
                  <a:lnTo>
                    <a:pt x="6162121" y="5825571"/>
                  </a:lnTo>
                  <a:lnTo>
                    <a:pt x="6138707" y="5863979"/>
                  </a:lnTo>
                  <a:lnTo>
                    <a:pt x="6114858" y="5902090"/>
                  </a:lnTo>
                  <a:lnTo>
                    <a:pt x="6090578" y="5939900"/>
                  </a:lnTo>
                  <a:lnTo>
                    <a:pt x="6065870" y="5977407"/>
                  </a:lnTo>
                  <a:lnTo>
                    <a:pt x="6040739" y="6014607"/>
                  </a:lnTo>
                  <a:lnTo>
                    <a:pt x="6015186" y="6051496"/>
                  </a:lnTo>
                  <a:lnTo>
                    <a:pt x="5989216" y="6088071"/>
                  </a:lnTo>
                  <a:lnTo>
                    <a:pt x="5962832" y="6124328"/>
                  </a:lnTo>
                  <a:lnTo>
                    <a:pt x="5936038" y="6160264"/>
                  </a:lnTo>
                  <a:lnTo>
                    <a:pt x="5908837" y="6195877"/>
                  </a:lnTo>
                  <a:lnTo>
                    <a:pt x="5881232" y="6231161"/>
                  </a:lnTo>
                  <a:lnTo>
                    <a:pt x="5853227" y="6266114"/>
                  </a:lnTo>
                  <a:lnTo>
                    <a:pt x="5824825" y="6300732"/>
                  </a:lnTo>
                  <a:lnTo>
                    <a:pt x="5796031" y="6335012"/>
                  </a:lnTo>
                  <a:lnTo>
                    <a:pt x="5766846" y="6368951"/>
                  </a:lnTo>
                  <a:lnTo>
                    <a:pt x="5737275" y="6402544"/>
                  </a:lnTo>
                  <a:lnTo>
                    <a:pt x="5707321" y="6435789"/>
                  </a:lnTo>
                  <a:lnTo>
                    <a:pt x="5679157" y="6466330"/>
                  </a:lnTo>
                </a:path>
                <a:path w="6710680" h="6466840">
                  <a:moveTo>
                    <a:pt x="49545" y="6466330"/>
                  </a:moveTo>
                  <a:lnTo>
                    <a:pt x="21381" y="6435789"/>
                  </a:lnTo>
                  <a:lnTo>
                    <a:pt x="0" y="64120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5350" y="1491741"/>
            <a:ext cx="4492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悠 享 时</a:t>
            </a:r>
            <a:r>
              <a:rPr sz="7200" spc="-125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光</a:t>
            </a:r>
            <a:endParaRPr sz="7200"/>
          </a:p>
        </p:txBody>
      </p:sp>
      <p:sp>
        <p:nvSpPr>
          <p:cNvPr id="7" name="object 7"/>
          <p:cNvSpPr txBox="1"/>
          <p:nvPr/>
        </p:nvSpPr>
        <p:spPr>
          <a:xfrm>
            <a:off x="490829" y="2746324"/>
            <a:ext cx="5416550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浪 漫 轻</a:t>
            </a:r>
            <a:r>
              <a:rPr sz="6000" spc="-3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居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3755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72" y="5283708"/>
            <a:ext cx="4180840" cy="441959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第四周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153914"/>
            <a:ext cx="12192000" cy="1704339"/>
            <a:chOff x="0" y="5153914"/>
            <a:chExt cx="12192000" cy="1704339"/>
          </a:xfrm>
        </p:grpSpPr>
        <p:sp>
          <p:nvSpPr>
            <p:cNvPr id="10" name="object 10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745236" y="0"/>
                  </a:moveTo>
                  <a:lnTo>
                    <a:pt x="696233" y="1583"/>
                  </a:lnTo>
                  <a:lnTo>
                    <a:pt x="648078" y="6269"/>
                  </a:lnTo>
                  <a:lnTo>
                    <a:pt x="600867" y="13960"/>
                  </a:lnTo>
                  <a:lnTo>
                    <a:pt x="554700" y="24556"/>
                  </a:lnTo>
                  <a:lnTo>
                    <a:pt x="509674" y="37959"/>
                  </a:lnTo>
                  <a:lnTo>
                    <a:pt x="465887" y="54073"/>
                  </a:lnTo>
                  <a:lnTo>
                    <a:pt x="423438" y="72797"/>
                  </a:lnTo>
                  <a:lnTo>
                    <a:pt x="382425" y="94035"/>
                  </a:lnTo>
                  <a:lnTo>
                    <a:pt x="342945" y="117688"/>
                  </a:lnTo>
                  <a:lnTo>
                    <a:pt x="305098" y="143658"/>
                  </a:lnTo>
                  <a:lnTo>
                    <a:pt x="268981" y="171846"/>
                  </a:lnTo>
                  <a:lnTo>
                    <a:pt x="234693" y="202155"/>
                  </a:lnTo>
                  <a:lnTo>
                    <a:pt x="202331" y="234487"/>
                  </a:lnTo>
                  <a:lnTo>
                    <a:pt x="171994" y="268742"/>
                  </a:lnTo>
                  <a:lnTo>
                    <a:pt x="143780" y="304824"/>
                  </a:lnTo>
                  <a:lnTo>
                    <a:pt x="117787" y="342633"/>
                  </a:lnTo>
                  <a:lnTo>
                    <a:pt x="94113" y="382072"/>
                  </a:lnTo>
                  <a:lnTo>
                    <a:pt x="72857" y="423043"/>
                  </a:lnTo>
                  <a:lnTo>
                    <a:pt x="54116" y="465447"/>
                  </a:lnTo>
                  <a:lnTo>
                    <a:pt x="37990" y="509186"/>
                  </a:lnTo>
                  <a:lnTo>
                    <a:pt x="24575" y="554162"/>
                  </a:lnTo>
                  <a:lnTo>
                    <a:pt x="13971" y="600277"/>
                  </a:lnTo>
                  <a:lnTo>
                    <a:pt x="6274" y="647433"/>
                  </a:lnTo>
                  <a:lnTo>
                    <a:pt x="1585" y="695531"/>
                  </a:lnTo>
                  <a:lnTo>
                    <a:pt x="0" y="744474"/>
                  </a:lnTo>
                  <a:lnTo>
                    <a:pt x="1585" y="793423"/>
                  </a:lnTo>
                  <a:lnTo>
                    <a:pt x="6274" y="841527"/>
                  </a:lnTo>
                  <a:lnTo>
                    <a:pt x="13971" y="888687"/>
                  </a:lnTo>
                  <a:lnTo>
                    <a:pt x="24575" y="934806"/>
                  </a:lnTo>
                  <a:lnTo>
                    <a:pt x="37990" y="979785"/>
                  </a:lnTo>
                  <a:lnTo>
                    <a:pt x="54116" y="1023526"/>
                  </a:lnTo>
                  <a:lnTo>
                    <a:pt x="72857" y="1065932"/>
                  </a:lnTo>
                  <a:lnTo>
                    <a:pt x="94113" y="1106903"/>
                  </a:lnTo>
                  <a:lnTo>
                    <a:pt x="117787" y="1146342"/>
                  </a:lnTo>
                  <a:lnTo>
                    <a:pt x="143780" y="1184151"/>
                  </a:lnTo>
                  <a:lnTo>
                    <a:pt x="171994" y="1220231"/>
                  </a:lnTo>
                  <a:lnTo>
                    <a:pt x="202331" y="1254485"/>
                  </a:lnTo>
                  <a:lnTo>
                    <a:pt x="234693" y="1286814"/>
                  </a:lnTo>
                  <a:lnTo>
                    <a:pt x="268981" y="1317121"/>
                  </a:lnTo>
                  <a:lnTo>
                    <a:pt x="305098" y="1345307"/>
                  </a:lnTo>
                  <a:lnTo>
                    <a:pt x="342945" y="1371275"/>
                  </a:lnTo>
                  <a:lnTo>
                    <a:pt x="382425" y="1394925"/>
                  </a:lnTo>
                  <a:lnTo>
                    <a:pt x="423438" y="1416161"/>
                  </a:lnTo>
                  <a:lnTo>
                    <a:pt x="465887" y="1434883"/>
                  </a:lnTo>
                  <a:lnTo>
                    <a:pt x="509674" y="1450994"/>
                  </a:lnTo>
                  <a:lnTo>
                    <a:pt x="554700" y="1464396"/>
                  </a:lnTo>
                  <a:lnTo>
                    <a:pt x="600867" y="1474990"/>
                  </a:lnTo>
                  <a:lnTo>
                    <a:pt x="648078" y="1482679"/>
                  </a:lnTo>
                  <a:lnTo>
                    <a:pt x="696233" y="1487364"/>
                  </a:lnTo>
                  <a:lnTo>
                    <a:pt x="745236" y="1488948"/>
                  </a:lnTo>
                  <a:lnTo>
                    <a:pt x="794238" y="1487364"/>
                  </a:lnTo>
                  <a:lnTo>
                    <a:pt x="842393" y="1482679"/>
                  </a:lnTo>
                  <a:lnTo>
                    <a:pt x="889604" y="1474990"/>
                  </a:lnTo>
                  <a:lnTo>
                    <a:pt x="935771" y="1464396"/>
                  </a:lnTo>
                  <a:lnTo>
                    <a:pt x="980797" y="1450994"/>
                  </a:lnTo>
                  <a:lnTo>
                    <a:pt x="1024584" y="1434883"/>
                  </a:lnTo>
                  <a:lnTo>
                    <a:pt x="1067033" y="1416161"/>
                  </a:lnTo>
                  <a:lnTo>
                    <a:pt x="1108046" y="1394925"/>
                  </a:lnTo>
                  <a:lnTo>
                    <a:pt x="1147526" y="1371275"/>
                  </a:lnTo>
                  <a:lnTo>
                    <a:pt x="1185373" y="1345307"/>
                  </a:lnTo>
                  <a:lnTo>
                    <a:pt x="1221490" y="1317121"/>
                  </a:lnTo>
                  <a:lnTo>
                    <a:pt x="1255778" y="1286814"/>
                  </a:lnTo>
                  <a:lnTo>
                    <a:pt x="1288140" y="1254485"/>
                  </a:lnTo>
                  <a:lnTo>
                    <a:pt x="1318477" y="1220231"/>
                  </a:lnTo>
                  <a:lnTo>
                    <a:pt x="1346691" y="1184151"/>
                  </a:lnTo>
                  <a:lnTo>
                    <a:pt x="1372684" y="1146342"/>
                  </a:lnTo>
                  <a:lnTo>
                    <a:pt x="1396358" y="1106903"/>
                  </a:lnTo>
                  <a:lnTo>
                    <a:pt x="1417614" y="1065932"/>
                  </a:lnTo>
                  <a:lnTo>
                    <a:pt x="1436355" y="1023526"/>
                  </a:lnTo>
                  <a:lnTo>
                    <a:pt x="1452481" y="979785"/>
                  </a:lnTo>
                  <a:lnTo>
                    <a:pt x="1465896" y="934806"/>
                  </a:lnTo>
                  <a:lnTo>
                    <a:pt x="1476500" y="888687"/>
                  </a:lnTo>
                  <a:lnTo>
                    <a:pt x="1484197" y="841527"/>
                  </a:lnTo>
                  <a:lnTo>
                    <a:pt x="1488886" y="793423"/>
                  </a:lnTo>
                  <a:lnTo>
                    <a:pt x="1490472" y="744474"/>
                  </a:lnTo>
                  <a:lnTo>
                    <a:pt x="1488886" y="695531"/>
                  </a:lnTo>
                  <a:lnTo>
                    <a:pt x="1484197" y="647433"/>
                  </a:lnTo>
                  <a:lnTo>
                    <a:pt x="1476500" y="600277"/>
                  </a:lnTo>
                  <a:lnTo>
                    <a:pt x="1465896" y="554162"/>
                  </a:lnTo>
                  <a:lnTo>
                    <a:pt x="1452481" y="509186"/>
                  </a:lnTo>
                  <a:lnTo>
                    <a:pt x="1436355" y="465447"/>
                  </a:lnTo>
                  <a:lnTo>
                    <a:pt x="1417614" y="423043"/>
                  </a:lnTo>
                  <a:lnTo>
                    <a:pt x="1396358" y="382072"/>
                  </a:lnTo>
                  <a:lnTo>
                    <a:pt x="1372684" y="342633"/>
                  </a:lnTo>
                  <a:lnTo>
                    <a:pt x="1346691" y="304824"/>
                  </a:lnTo>
                  <a:lnTo>
                    <a:pt x="1318477" y="268742"/>
                  </a:lnTo>
                  <a:lnTo>
                    <a:pt x="1288140" y="234487"/>
                  </a:lnTo>
                  <a:lnTo>
                    <a:pt x="1255778" y="202155"/>
                  </a:lnTo>
                  <a:lnTo>
                    <a:pt x="1221490" y="171846"/>
                  </a:lnTo>
                  <a:lnTo>
                    <a:pt x="1185373" y="143658"/>
                  </a:lnTo>
                  <a:lnTo>
                    <a:pt x="1147526" y="117688"/>
                  </a:lnTo>
                  <a:lnTo>
                    <a:pt x="1108046" y="94035"/>
                  </a:lnTo>
                  <a:lnTo>
                    <a:pt x="1067033" y="72797"/>
                  </a:lnTo>
                  <a:lnTo>
                    <a:pt x="1024584" y="54073"/>
                  </a:lnTo>
                  <a:lnTo>
                    <a:pt x="980797" y="37959"/>
                  </a:lnTo>
                  <a:lnTo>
                    <a:pt x="935771" y="24556"/>
                  </a:lnTo>
                  <a:lnTo>
                    <a:pt x="889604" y="13960"/>
                  </a:lnTo>
                  <a:lnTo>
                    <a:pt x="842393" y="6269"/>
                  </a:lnTo>
                  <a:lnTo>
                    <a:pt x="794238" y="1583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0" y="744474"/>
                  </a:moveTo>
                  <a:lnTo>
                    <a:pt x="1585" y="695531"/>
                  </a:lnTo>
                  <a:lnTo>
                    <a:pt x="6274" y="647433"/>
                  </a:lnTo>
                  <a:lnTo>
                    <a:pt x="13971" y="600277"/>
                  </a:lnTo>
                  <a:lnTo>
                    <a:pt x="24575" y="554162"/>
                  </a:lnTo>
                  <a:lnTo>
                    <a:pt x="37990" y="509186"/>
                  </a:lnTo>
                  <a:lnTo>
                    <a:pt x="54116" y="465447"/>
                  </a:lnTo>
                  <a:lnTo>
                    <a:pt x="72857" y="423043"/>
                  </a:lnTo>
                  <a:lnTo>
                    <a:pt x="94113" y="382072"/>
                  </a:lnTo>
                  <a:lnTo>
                    <a:pt x="117787" y="342633"/>
                  </a:lnTo>
                  <a:lnTo>
                    <a:pt x="143780" y="304824"/>
                  </a:lnTo>
                  <a:lnTo>
                    <a:pt x="171994" y="268742"/>
                  </a:lnTo>
                  <a:lnTo>
                    <a:pt x="202331" y="234487"/>
                  </a:lnTo>
                  <a:lnTo>
                    <a:pt x="234693" y="202155"/>
                  </a:lnTo>
                  <a:lnTo>
                    <a:pt x="268981" y="171846"/>
                  </a:lnTo>
                  <a:lnTo>
                    <a:pt x="305098" y="143658"/>
                  </a:lnTo>
                  <a:lnTo>
                    <a:pt x="342945" y="117688"/>
                  </a:lnTo>
                  <a:lnTo>
                    <a:pt x="382425" y="94035"/>
                  </a:lnTo>
                  <a:lnTo>
                    <a:pt x="423438" y="72797"/>
                  </a:lnTo>
                  <a:lnTo>
                    <a:pt x="465887" y="54073"/>
                  </a:lnTo>
                  <a:lnTo>
                    <a:pt x="509674" y="37959"/>
                  </a:lnTo>
                  <a:lnTo>
                    <a:pt x="554700" y="24556"/>
                  </a:lnTo>
                  <a:lnTo>
                    <a:pt x="600867" y="13960"/>
                  </a:lnTo>
                  <a:lnTo>
                    <a:pt x="648078" y="6269"/>
                  </a:lnTo>
                  <a:lnTo>
                    <a:pt x="696233" y="1583"/>
                  </a:lnTo>
                  <a:lnTo>
                    <a:pt x="745236" y="0"/>
                  </a:lnTo>
                  <a:lnTo>
                    <a:pt x="794238" y="1583"/>
                  </a:lnTo>
                  <a:lnTo>
                    <a:pt x="842393" y="6269"/>
                  </a:lnTo>
                  <a:lnTo>
                    <a:pt x="889604" y="13960"/>
                  </a:lnTo>
                  <a:lnTo>
                    <a:pt x="935771" y="24556"/>
                  </a:lnTo>
                  <a:lnTo>
                    <a:pt x="980797" y="37959"/>
                  </a:lnTo>
                  <a:lnTo>
                    <a:pt x="1024584" y="54073"/>
                  </a:lnTo>
                  <a:lnTo>
                    <a:pt x="1067033" y="72797"/>
                  </a:lnTo>
                  <a:lnTo>
                    <a:pt x="1108046" y="94035"/>
                  </a:lnTo>
                  <a:lnTo>
                    <a:pt x="1147526" y="117688"/>
                  </a:lnTo>
                  <a:lnTo>
                    <a:pt x="1185373" y="143658"/>
                  </a:lnTo>
                  <a:lnTo>
                    <a:pt x="1221490" y="171846"/>
                  </a:lnTo>
                  <a:lnTo>
                    <a:pt x="1255778" y="202155"/>
                  </a:lnTo>
                  <a:lnTo>
                    <a:pt x="1288140" y="234487"/>
                  </a:lnTo>
                  <a:lnTo>
                    <a:pt x="1318477" y="268742"/>
                  </a:lnTo>
                  <a:lnTo>
                    <a:pt x="1346691" y="304824"/>
                  </a:lnTo>
                  <a:lnTo>
                    <a:pt x="1372684" y="342633"/>
                  </a:lnTo>
                  <a:lnTo>
                    <a:pt x="1396358" y="382072"/>
                  </a:lnTo>
                  <a:lnTo>
                    <a:pt x="1417614" y="423043"/>
                  </a:lnTo>
                  <a:lnTo>
                    <a:pt x="1436355" y="465447"/>
                  </a:lnTo>
                  <a:lnTo>
                    <a:pt x="1452481" y="509186"/>
                  </a:lnTo>
                  <a:lnTo>
                    <a:pt x="1465896" y="554162"/>
                  </a:lnTo>
                  <a:lnTo>
                    <a:pt x="1476500" y="600277"/>
                  </a:lnTo>
                  <a:lnTo>
                    <a:pt x="1484197" y="647433"/>
                  </a:lnTo>
                  <a:lnTo>
                    <a:pt x="1488886" y="695531"/>
                  </a:lnTo>
                  <a:lnTo>
                    <a:pt x="1490472" y="744474"/>
                  </a:lnTo>
                  <a:lnTo>
                    <a:pt x="1488886" y="793423"/>
                  </a:lnTo>
                  <a:lnTo>
                    <a:pt x="1484197" y="841527"/>
                  </a:lnTo>
                  <a:lnTo>
                    <a:pt x="1476500" y="888687"/>
                  </a:lnTo>
                  <a:lnTo>
                    <a:pt x="1465896" y="934806"/>
                  </a:lnTo>
                  <a:lnTo>
                    <a:pt x="1452481" y="979785"/>
                  </a:lnTo>
                  <a:lnTo>
                    <a:pt x="1436355" y="1023526"/>
                  </a:lnTo>
                  <a:lnTo>
                    <a:pt x="1417614" y="1065932"/>
                  </a:lnTo>
                  <a:lnTo>
                    <a:pt x="1396358" y="1106903"/>
                  </a:lnTo>
                  <a:lnTo>
                    <a:pt x="1372684" y="1146342"/>
                  </a:lnTo>
                  <a:lnTo>
                    <a:pt x="1346691" y="1184151"/>
                  </a:lnTo>
                  <a:lnTo>
                    <a:pt x="1318477" y="1220231"/>
                  </a:lnTo>
                  <a:lnTo>
                    <a:pt x="1288140" y="1254485"/>
                  </a:lnTo>
                  <a:lnTo>
                    <a:pt x="1255778" y="1286814"/>
                  </a:lnTo>
                  <a:lnTo>
                    <a:pt x="1221490" y="1317121"/>
                  </a:lnTo>
                  <a:lnTo>
                    <a:pt x="1185373" y="1345307"/>
                  </a:lnTo>
                  <a:lnTo>
                    <a:pt x="1147526" y="1371275"/>
                  </a:lnTo>
                  <a:lnTo>
                    <a:pt x="1108046" y="1394925"/>
                  </a:lnTo>
                  <a:lnTo>
                    <a:pt x="1067033" y="1416161"/>
                  </a:lnTo>
                  <a:lnTo>
                    <a:pt x="1024584" y="1434883"/>
                  </a:lnTo>
                  <a:lnTo>
                    <a:pt x="980797" y="1450994"/>
                  </a:lnTo>
                  <a:lnTo>
                    <a:pt x="935771" y="1464396"/>
                  </a:lnTo>
                  <a:lnTo>
                    <a:pt x="889604" y="1474990"/>
                  </a:lnTo>
                  <a:lnTo>
                    <a:pt x="842393" y="1482679"/>
                  </a:lnTo>
                  <a:lnTo>
                    <a:pt x="794238" y="1487364"/>
                  </a:lnTo>
                  <a:lnTo>
                    <a:pt x="745236" y="1488948"/>
                  </a:lnTo>
                  <a:lnTo>
                    <a:pt x="696233" y="1487364"/>
                  </a:lnTo>
                  <a:lnTo>
                    <a:pt x="648078" y="1482679"/>
                  </a:lnTo>
                  <a:lnTo>
                    <a:pt x="600867" y="1474990"/>
                  </a:lnTo>
                  <a:lnTo>
                    <a:pt x="554700" y="1464396"/>
                  </a:lnTo>
                  <a:lnTo>
                    <a:pt x="509674" y="1450994"/>
                  </a:lnTo>
                  <a:lnTo>
                    <a:pt x="465887" y="1434883"/>
                  </a:lnTo>
                  <a:lnTo>
                    <a:pt x="423438" y="1416161"/>
                  </a:lnTo>
                  <a:lnTo>
                    <a:pt x="382425" y="1394925"/>
                  </a:lnTo>
                  <a:lnTo>
                    <a:pt x="342945" y="1371275"/>
                  </a:lnTo>
                  <a:lnTo>
                    <a:pt x="305098" y="1345307"/>
                  </a:lnTo>
                  <a:lnTo>
                    <a:pt x="268981" y="1317121"/>
                  </a:lnTo>
                  <a:lnTo>
                    <a:pt x="234693" y="1286814"/>
                  </a:lnTo>
                  <a:lnTo>
                    <a:pt x="202331" y="1254485"/>
                  </a:lnTo>
                  <a:lnTo>
                    <a:pt x="171994" y="1220231"/>
                  </a:lnTo>
                  <a:lnTo>
                    <a:pt x="143780" y="1184151"/>
                  </a:lnTo>
                  <a:lnTo>
                    <a:pt x="117787" y="1146342"/>
                  </a:lnTo>
                  <a:lnTo>
                    <a:pt x="94113" y="1106903"/>
                  </a:lnTo>
                  <a:lnTo>
                    <a:pt x="72857" y="1065932"/>
                  </a:lnTo>
                  <a:lnTo>
                    <a:pt x="54116" y="1023526"/>
                  </a:lnTo>
                  <a:lnTo>
                    <a:pt x="37990" y="979785"/>
                  </a:lnTo>
                  <a:lnTo>
                    <a:pt x="24575" y="934806"/>
                  </a:lnTo>
                  <a:lnTo>
                    <a:pt x="13971" y="888687"/>
                  </a:lnTo>
                  <a:lnTo>
                    <a:pt x="6274" y="841527"/>
                  </a:lnTo>
                  <a:lnTo>
                    <a:pt x="1585" y="793423"/>
                  </a:lnTo>
                  <a:lnTo>
                    <a:pt x="0" y="7444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21126" y="1509775"/>
            <a:ext cx="4436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现场民谣乐队献唱，感受最美好的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居惬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生活~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75788" y="1970532"/>
            <a:ext cx="6330696" cy="42428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17091" y="70535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民谣乐队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401" y="1821002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尤克里里音乐会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692401" y="2622575"/>
            <a:ext cx="306578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打造轻居最惬意享受的慢音乐时光 现场带来尤克里里音乐会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尤克里里彩绘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让音乐与色彩紧密相拥。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9284" y="762000"/>
            <a:ext cx="6064250" cy="5547360"/>
            <a:chOff x="4939284" y="762000"/>
            <a:chExt cx="6064250" cy="5547360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298436" y="762000"/>
              <a:ext cx="3704844" cy="5547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9284" y="1682496"/>
              <a:ext cx="4485132" cy="3317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401" y="1821002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尤克里里音乐会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692401" y="2720720"/>
            <a:ext cx="408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还有难度较高的尤克里里制作等你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挑战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55208" y="621791"/>
            <a:ext cx="4307205" cy="5633085"/>
            <a:chOff x="5855208" y="621791"/>
            <a:chExt cx="4307205" cy="563308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55208" y="621791"/>
              <a:ext cx="3809999" cy="25435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5208" y="3264408"/>
              <a:ext cx="4306824" cy="2990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401" y="1821002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尤克里里音乐会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692401" y="2622575"/>
            <a:ext cx="2255520" cy="7086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歌手现场弹唱教学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为时光留下甜美的回忆。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86755" y="1694688"/>
            <a:ext cx="5905500" cy="39380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1"/>
            <a:ext cx="12192000" cy="6856730"/>
            <a:chOff x="0" y="1521"/>
            <a:chExt cx="12192000" cy="6856730"/>
          </a:xfrm>
        </p:grpSpPr>
        <p:sp>
          <p:nvSpPr>
            <p:cNvPr id="3" name="object 3"/>
            <p:cNvSpPr/>
            <p:nvPr/>
          </p:nvSpPr>
          <p:spPr>
            <a:xfrm>
              <a:off x="1171194" y="537210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71260" y="1397507"/>
              <a:ext cx="4678680" cy="46786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0116" y="1068781"/>
            <a:ext cx="5021580" cy="398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定制茶歇供应。视觉与味蕾的双重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享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受。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63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457327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4573905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60" y="2961132"/>
            <a:ext cx="4663440" cy="3110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10020"/>
            <a:chOff x="0" y="0"/>
            <a:chExt cx="12192000" cy="65100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5319"/>
              <a:ext cx="12191999" cy="5586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738" y="0"/>
              <a:ext cx="9246616" cy="6509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38090" y="742811"/>
            <a:ext cx="2210435" cy="14128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890"/>
              </a:spcBef>
            </a:pP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4800" b="1" spc="-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200" spc="-45" dirty="0">
                <a:solidFill>
                  <a:srgbClr val="FFFFFF"/>
                </a:solidFill>
              </a:rPr>
              <a:t>C</a:t>
            </a:r>
            <a:r>
              <a:rPr sz="3200" dirty="0">
                <a:solidFill>
                  <a:srgbClr val="FFFFFF"/>
                </a:solidFill>
              </a:rPr>
              <a:t>ONTENTS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282444" y="1944116"/>
            <a:ext cx="1960880" cy="168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7320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705"/>
              </a:spcBef>
              <a:tabLst>
                <a:tab pos="441325" algn="l"/>
                <a:tab pos="882650" algn="l"/>
                <a:tab pos="1325880" algn="l"/>
              </a:tabLst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	动	概	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065" marR="5080" algn="ctr">
              <a:lnSpc>
                <a:spcPct val="150000"/>
              </a:lnSpc>
              <a:spcBef>
                <a:spcPts val="330"/>
              </a:spcBef>
            </a:pP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点击添加文本内容说明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击添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文本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容说 明点击添加文本内容说明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5630" y="3609288"/>
            <a:ext cx="196088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668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710"/>
              </a:spcBef>
              <a:tabLst>
                <a:tab pos="441325" algn="l"/>
                <a:tab pos="882650" algn="l"/>
                <a:tab pos="1325880" algn="l"/>
              </a:tabLst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	动	内	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50000"/>
              </a:lnSpc>
              <a:spcBef>
                <a:spcPts val="330"/>
              </a:spcBef>
            </a:pP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点击添加文本内容说明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击添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文本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容说 明点击添加文本内容说明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7793" y="1944116"/>
            <a:ext cx="1960880" cy="168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795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705"/>
              </a:spcBef>
              <a:tabLst>
                <a:tab pos="441325" algn="l"/>
                <a:tab pos="883285" algn="l"/>
                <a:tab pos="1327150" algn="l"/>
              </a:tabLst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氛	围	营	造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50000"/>
              </a:lnSpc>
              <a:spcBef>
                <a:spcPts val="330"/>
              </a:spcBef>
            </a:pP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点击添加文本内容说明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击添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文本</a:t>
            </a:r>
            <a:r>
              <a:rPr sz="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容说 明点击添加文本内容说明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777228"/>
            <a:ext cx="12192000" cy="81280"/>
            <a:chOff x="0" y="6777228"/>
            <a:chExt cx="12192000" cy="81280"/>
          </a:xfrm>
        </p:grpSpPr>
        <p:sp>
          <p:nvSpPr>
            <p:cNvPr id="10" name="object 10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46320" y="1751076"/>
              <a:ext cx="6268212" cy="4181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86611" y="204312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微软雅黑" panose="020B0503020204020204" charset="-122"/>
                <a:cs typeface="微软雅黑" panose="020B0503020204020204" charset="-122"/>
              </a:rPr>
              <a:t>互动游戏区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611" y="3186653"/>
            <a:ext cx="3065780" cy="10496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弹弓射雀仔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射中指定个数可把喜欢的公仔带回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家哦。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5" name="object 5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480559" y="1397507"/>
              <a:ext cx="6876288" cy="45887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86611" y="204312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微软雅黑" panose="020B0503020204020204" charset="-122"/>
                <a:cs typeface="微软雅黑" panose="020B0503020204020204" charset="-122"/>
              </a:rPr>
              <a:t>互动游戏区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611" y="3186653"/>
            <a:ext cx="2660650" cy="7080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捕鱼达人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为孩子们提供一块游乐天地。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1367129"/>
            <a:ext cx="45275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4452" y="1019962"/>
            <a:ext cx="509714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面向阳光做个深呼吸，闻着花香，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能听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内心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声音。 花艺课堂，让鲜花让我们回归轻居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大自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8947" y="2677667"/>
            <a:ext cx="9229725" cy="2982595"/>
            <a:chOff x="1488947" y="2677667"/>
            <a:chExt cx="9229725" cy="298259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88947" y="2677667"/>
              <a:ext cx="4703064" cy="29824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2115" y="2677667"/>
              <a:ext cx="4456176" cy="2965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1669" y="527684"/>
            <a:ext cx="10579100" cy="5817870"/>
            <a:chOff x="1161669" y="527684"/>
            <a:chExt cx="10579100" cy="5817870"/>
          </a:xfrm>
        </p:grpSpPr>
        <p:sp>
          <p:nvSpPr>
            <p:cNvPr id="4" name="object 4"/>
            <p:cNvSpPr/>
            <p:nvPr/>
          </p:nvSpPr>
          <p:spPr>
            <a:xfrm>
              <a:off x="1171194" y="537209"/>
              <a:ext cx="10560050" cy="5798820"/>
            </a:xfrm>
            <a:custGeom>
              <a:avLst/>
              <a:gdLst/>
              <a:ahLst/>
              <a:cxnLst/>
              <a:rect l="l" t="t" r="r" b="b"/>
              <a:pathLst>
                <a:path w="10560050" h="5798820">
                  <a:moveTo>
                    <a:pt x="0" y="5798820"/>
                  </a:moveTo>
                  <a:lnTo>
                    <a:pt x="10559796" y="5798820"/>
                  </a:lnTo>
                  <a:lnTo>
                    <a:pt x="10559796" y="0"/>
                  </a:lnTo>
                  <a:lnTo>
                    <a:pt x="0" y="0"/>
                  </a:lnTo>
                  <a:lnTo>
                    <a:pt x="0" y="57988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969508" y="2360676"/>
              <a:ext cx="5317236" cy="3544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4460" y="2881883"/>
              <a:ext cx="4469892" cy="28971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0116" y="992152"/>
            <a:ext cx="10325100" cy="22294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轻居生活周，完成现场互动并在销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带领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参观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板房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范区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来宾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获项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送出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轻生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礼包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份。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24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9877425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3652576"/>
            <a:ext cx="452755" cy="13982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 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1194" y="537209"/>
            <a:ext cx="10560050" cy="5798820"/>
          </a:xfrm>
          <a:custGeom>
            <a:avLst/>
            <a:gdLst/>
            <a:ahLst/>
            <a:cxnLst/>
            <a:rect l="l" t="t" r="r" b="b"/>
            <a:pathLst>
              <a:path w="10560050" h="5798820">
                <a:moveTo>
                  <a:pt x="0" y="5798820"/>
                </a:moveTo>
                <a:lnTo>
                  <a:pt x="10559796" y="5798820"/>
                </a:lnTo>
                <a:lnTo>
                  <a:pt x="10559796" y="0"/>
                </a:lnTo>
                <a:lnTo>
                  <a:pt x="0" y="0"/>
                </a:lnTo>
                <a:lnTo>
                  <a:pt x="0" y="579882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0116" y="992152"/>
            <a:ext cx="5229225" cy="22294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礼品建议：轻食餐饮券两张/浪漫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尾酒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..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24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4781550" algn="just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 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22832" y="1330452"/>
            <a:ext cx="10064750" cy="5005070"/>
            <a:chOff x="1322832" y="1330452"/>
            <a:chExt cx="10064750" cy="500507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82511" y="1330452"/>
              <a:ext cx="5004815" cy="5004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2" y="2852927"/>
              <a:ext cx="4762500" cy="3332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791" y="3819606"/>
            <a:ext cx="5535930" cy="5753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Lorem ipsum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sit amet, consectetuer adipiscing elit. Aenean</a:t>
            </a:r>
            <a:r>
              <a:rPr sz="1200" spc="-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commodo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ligula eget </a:t>
            </a:r>
            <a:r>
              <a:rPr sz="12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dolor.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Aenean</a:t>
            </a:r>
            <a:r>
              <a:rPr sz="12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massa.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7283" y="2693619"/>
            <a:ext cx="2189480" cy="675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5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氛围营造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8947" y="2103120"/>
            <a:ext cx="2653665" cy="2651760"/>
          </a:xfrm>
          <a:custGeom>
            <a:avLst/>
            <a:gdLst/>
            <a:ahLst/>
            <a:cxnLst/>
            <a:rect l="l" t="t" r="r" b="b"/>
            <a:pathLst>
              <a:path w="2653665" h="2651760">
                <a:moveTo>
                  <a:pt x="1326642" y="0"/>
                </a:moveTo>
                <a:lnTo>
                  <a:pt x="1278008" y="874"/>
                </a:lnTo>
                <a:lnTo>
                  <a:pt x="1229815" y="3477"/>
                </a:lnTo>
                <a:lnTo>
                  <a:pt x="1182093" y="7779"/>
                </a:lnTo>
                <a:lnTo>
                  <a:pt x="1134872" y="13750"/>
                </a:lnTo>
                <a:lnTo>
                  <a:pt x="1088181" y="21361"/>
                </a:lnTo>
                <a:lnTo>
                  <a:pt x="1042052" y="30580"/>
                </a:lnTo>
                <a:lnTo>
                  <a:pt x="996513" y="41378"/>
                </a:lnTo>
                <a:lnTo>
                  <a:pt x="951595" y="53725"/>
                </a:lnTo>
                <a:lnTo>
                  <a:pt x="907328" y="67592"/>
                </a:lnTo>
                <a:lnTo>
                  <a:pt x="863742" y="82948"/>
                </a:lnTo>
                <a:lnTo>
                  <a:pt x="820866" y="99763"/>
                </a:lnTo>
                <a:lnTo>
                  <a:pt x="778731" y="118007"/>
                </a:lnTo>
                <a:lnTo>
                  <a:pt x="737366" y="137651"/>
                </a:lnTo>
                <a:lnTo>
                  <a:pt x="696802" y="158664"/>
                </a:lnTo>
                <a:lnTo>
                  <a:pt x="657069" y="181017"/>
                </a:lnTo>
                <a:lnTo>
                  <a:pt x="618197" y="204679"/>
                </a:lnTo>
                <a:lnTo>
                  <a:pt x="580215" y="229621"/>
                </a:lnTo>
                <a:lnTo>
                  <a:pt x="543153" y="255812"/>
                </a:lnTo>
                <a:lnTo>
                  <a:pt x="507042" y="283223"/>
                </a:lnTo>
                <a:lnTo>
                  <a:pt x="471912" y="311824"/>
                </a:lnTo>
                <a:lnTo>
                  <a:pt x="437792" y="341584"/>
                </a:lnTo>
                <a:lnTo>
                  <a:pt x="404712" y="372474"/>
                </a:lnTo>
                <a:lnTo>
                  <a:pt x="372703" y="404464"/>
                </a:lnTo>
                <a:lnTo>
                  <a:pt x="341794" y="437524"/>
                </a:lnTo>
                <a:lnTo>
                  <a:pt x="312016" y="471624"/>
                </a:lnTo>
                <a:lnTo>
                  <a:pt x="283398" y="506734"/>
                </a:lnTo>
                <a:lnTo>
                  <a:pt x="255971" y="542824"/>
                </a:lnTo>
                <a:lnTo>
                  <a:pt x="229763" y="579864"/>
                </a:lnTo>
                <a:lnTo>
                  <a:pt x="204806" y="617824"/>
                </a:lnTo>
                <a:lnTo>
                  <a:pt x="181130" y="656674"/>
                </a:lnTo>
                <a:lnTo>
                  <a:pt x="158763" y="696385"/>
                </a:lnTo>
                <a:lnTo>
                  <a:pt x="137737" y="736925"/>
                </a:lnTo>
                <a:lnTo>
                  <a:pt x="118081" y="778266"/>
                </a:lnTo>
                <a:lnTo>
                  <a:pt x="99826" y="820378"/>
                </a:lnTo>
                <a:lnTo>
                  <a:pt x="83000" y="863229"/>
                </a:lnTo>
                <a:lnTo>
                  <a:pt x="67635" y="906792"/>
                </a:lnTo>
                <a:lnTo>
                  <a:pt x="53759" y="951034"/>
                </a:lnTo>
                <a:lnTo>
                  <a:pt x="41404" y="995928"/>
                </a:lnTo>
                <a:lnTo>
                  <a:pt x="30599" y="1041441"/>
                </a:lnTo>
                <a:lnTo>
                  <a:pt x="21374" y="1087546"/>
                </a:lnTo>
                <a:lnTo>
                  <a:pt x="13759" y="1134211"/>
                </a:lnTo>
                <a:lnTo>
                  <a:pt x="7784" y="1181407"/>
                </a:lnTo>
                <a:lnTo>
                  <a:pt x="3479" y="1229104"/>
                </a:lnTo>
                <a:lnTo>
                  <a:pt x="874" y="1277271"/>
                </a:lnTo>
                <a:lnTo>
                  <a:pt x="0" y="1325879"/>
                </a:lnTo>
                <a:lnTo>
                  <a:pt x="874" y="1374488"/>
                </a:lnTo>
                <a:lnTo>
                  <a:pt x="3479" y="1422655"/>
                </a:lnTo>
                <a:lnTo>
                  <a:pt x="7784" y="1470352"/>
                </a:lnTo>
                <a:lnTo>
                  <a:pt x="13759" y="1517548"/>
                </a:lnTo>
                <a:lnTo>
                  <a:pt x="21374" y="1564213"/>
                </a:lnTo>
                <a:lnTo>
                  <a:pt x="30599" y="1610318"/>
                </a:lnTo>
                <a:lnTo>
                  <a:pt x="41404" y="1655831"/>
                </a:lnTo>
                <a:lnTo>
                  <a:pt x="53759" y="1700725"/>
                </a:lnTo>
                <a:lnTo>
                  <a:pt x="67635" y="1744967"/>
                </a:lnTo>
                <a:lnTo>
                  <a:pt x="83000" y="1788530"/>
                </a:lnTo>
                <a:lnTo>
                  <a:pt x="99826" y="1831381"/>
                </a:lnTo>
                <a:lnTo>
                  <a:pt x="118081" y="1873493"/>
                </a:lnTo>
                <a:lnTo>
                  <a:pt x="137737" y="1914834"/>
                </a:lnTo>
                <a:lnTo>
                  <a:pt x="158763" y="1955374"/>
                </a:lnTo>
                <a:lnTo>
                  <a:pt x="181130" y="1995085"/>
                </a:lnTo>
                <a:lnTo>
                  <a:pt x="204806" y="2033935"/>
                </a:lnTo>
                <a:lnTo>
                  <a:pt x="229763" y="2071895"/>
                </a:lnTo>
                <a:lnTo>
                  <a:pt x="255971" y="2108935"/>
                </a:lnTo>
                <a:lnTo>
                  <a:pt x="283398" y="2145025"/>
                </a:lnTo>
                <a:lnTo>
                  <a:pt x="312016" y="2180135"/>
                </a:lnTo>
                <a:lnTo>
                  <a:pt x="341794" y="2214235"/>
                </a:lnTo>
                <a:lnTo>
                  <a:pt x="372703" y="2247295"/>
                </a:lnTo>
                <a:lnTo>
                  <a:pt x="404712" y="2279285"/>
                </a:lnTo>
                <a:lnTo>
                  <a:pt x="437792" y="2310175"/>
                </a:lnTo>
                <a:lnTo>
                  <a:pt x="471912" y="2339935"/>
                </a:lnTo>
                <a:lnTo>
                  <a:pt x="507042" y="2368536"/>
                </a:lnTo>
                <a:lnTo>
                  <a:pt x="543153" y="2395947"/>
                </a:lnTo>
                <a:lnTo>
                  <a:pt x="580215" y="2422138"/>
                </a:lnTo>
                <a:lnTo>
                  <a:pt x="618197" y="2447080"/>
                </a:lnTo>
                <a:lnTo>
                  <a:pt x="657069" y="2470742"/>
                </a:lnTo>
                <a:lnTo>
                  <a:pt x="696802" y="2493095"/>
                </a:lnTo>
                <a:lnTo>
                  <a:pt x="737366" y="2514108"/>
                </a:lnTo>
                <a:lnTo>
                  <a:pt x="778731" y="2533752"/>
                </a:lnTo>
                <a:lnTo>
                  <a:pt x="820866" y="2551996"/>
                </a:lnTo>
                <a:lnTo>
                  <a:pt x="863742" y="2568811"/>
                </a:lnTo>
                <a:lnTo>
                  <a:pt x="907328" y="2584167"/>
                </a:lnTo>
                <a:lnTo>
                  <a:pt x="951595" y="2598034"/>
                </a:lnTo>
                <a:lnTo>
                  <a:pt x="996513" y="2610381"/>
                </a:lnTo>
                <a:lnTo>
                  <a:pt x="1042052" y="2621179"/>
                </a:lnTo>
                <a:lnTo>
                  <a:pt x="1088181" y="2630398"/>
                </a:lnTo>
                <a:lnTo>
                  <a:pt x="1134872" y="2638009"/>
                </a:lnTo>
                <a:lnTo>
                  <a:pt x="1182093" y="2643980"/>
                </a:lnTo>
                <a:lnTo>
                  <a:pt x="1229815" y="2648282"/>
                </a:lnTo>
                <a:lnTo>
                  <a:pt x="1278008" y="2650885"/>
                </a:lnTo>
                <a:lnTo>
                  <a:pt x="1326642" y="2651760"/>
                </a:lnTo>
                <a:lnTo>
                  <a:pt x="1375275" y="2650885"/>
                </a:lnTo>
                <a:lnTo>
                  <a:pt x="1423468" y="2648282"/>
                </a:lnTo>
                <a:lnTo>
                  <a:pt x="1471190" y="2643980"/>
                </a:lnTo>
                <a:lnTo>
                  <a:pt x="1518411" y="2638009"/>
                </a:lnTo>
                <a:lnTo>
                  <a:pt x="1565102" y="2630398"/>
                </a:lnTo>
                <a:lnTo>
                  <a:pt x="1611231" y="2621179"/>
                </a:lnTo>
                <a:lnTo>
                  <a:pt x="1656770" y="2610381"/>
                </a:lnTo>
                <a:lnTo>
                  <a:pt x="1701688" y="2598034"/>
                </a:lnTo>
                <a:lnTo>
                  <a:pt x="1745955" y="2584167"/>
                </a:lnTo>
                <a:lnTo>
                  <a:pt x="1789541" y="2568811"/>
                </a:lnTo>
                <a:lnTo>
                  <a:pt x="1832417" y="2551996"/>
                </a:lnTo>
                <a:lnTo>
                  <a:pt x="1874552" y="2533752"/>
                </a:lnTo>
                <a:lnTo>
                  <a:pt x="1915917" y="2514108"/>
                </a:lnTo>
                <a:lnTo>
                  <a:pt x="1956481" y="2493095"/>
                </a:lnTo>
                <a:lnTo>
                  <a:pt x="1996214" y="2470742"/>
                </a:lnTo>
                <a:lnTo>
                  <a:pt x="2035086" y="2447080"/>
                </a:lnTo>
                <a:lnTo>
                  <a:pt x="2073068" y="2422138"/>
                </a:lnTo>
                <a:lnTo>
                  <a:pt x="2110130" y="2395947"/>
                </a:lnTo>
                <a:lnTo>
                  <a:pt x="2146241" y="2368536"/>
                </a:lnTo>
                <a:lnTo>
                  <a:pt x="2181371" y="2339935"/>
                </a:lnTo>
                <a:lnTo>
                  <a:pt x="2215491" y="2310175"/>
                </a:lnTo>
                <a:lnTo>
                  <a:pt x="2248571" y="2279285"/>
                </a:lnTo>
                <a:lnTo>
                  <a:pt x="2280580" y="2247295"/>
                </a:lnTo>
                <a:lnTo>
                  <a:pt x="2311489" y="2214235"/>
                </a:lnTo>
                <a:lnTo>
                  <a:pt x="2341267" y="2180135"/>
                </a:lnTo>
                <a:lnTo>
                  <a:pt x="2369885" y="2145025"/>
                </a:lnTo>
                <a:lnTo>
                  <a:pt x="2397312" y="2108935"/>
                </a:lnTo>
                <a:lnTo>
                  <a:pt x="2423520" y="2071895"/>
                </a:lnTo>
                <a:lnTo>
                  <a:pt x="2448477" y="2033935"/>
                </a:lnTo>
                <a:lnTo>
                  <a:pt x="2472153" y="1995085"/>
                </a:lnTo>
                <a:lnTo>
                  <a:pt x="2494520" y="1955374"/>
                </a:lnTo>
                <a:lnTo>
                  <a:pt x="2515546" y="1914834"/>
                </a:lnTo>
                <a:lnTo>
                  <a:pt x="2535202" y="1873493"/>
                </a:lnTo>
                <a:lnTo>
                  <a:pt x="2553457" y="1831381"/>
                </a:lnTo>
                <a:lnTo>
                  <a:pt x="2570283" y="1788530"/>
                </a:lnTo>
                <a:lnTo>
                  <a:pt x="2585648" y="1744967"/>
                </a:lnTo>
                <a:lnTo>
                  <a:pt x="2599524" y="1700725"/>
                </a:lnTo>
                <a:lnTo>
                  <a:pt x="2611879" y="1655831"/>
                </a:lnTo>
                <a:lnTo>
                  <a:pt x="2622684" y="1610318"/>
                </a:lnTo>
                <a:lnTo>
                  <a:pt x="2631909" y="1564213"/>
                </a:lnTo>
                <a:lnTo>
                  <a:pt x="2639524" y="1517548"/>
                </a:lnTo>
                <a:lnTo>
                  <a:pt x="2645499" y="1470352"/>
                </a:lnTo>
                <a:lnTo>
                  <a:pt x="2649804" y="1422655"/>
                </a:lnTo>
                <a:lnTo>
                  <a:pt x="2652409" y="1374488"/>
                </a:lnTo>
                <a:lnTo>
                  <a:pt x="2653284" y="1325879"/>
                </a:lnTo>
                <a:lnTo>
                  <a:pt x="2652409" y="1277271"/>
                </a:lnTo>
                <a:lnTo>
                  <a:pt x="2649804" y="1229104"/>
                </a:lnTo>
                <a:lnTo>
                  <a:pt x="2645499" y="1181407"/>
                </a:lnTo>
                <a:lnTo>
                  <a:pt x="2639524" y="1134211"/>
                </a:lnTo>
                <a:lnTo>
                  <a:pt x="2631909" y="1087546"/>
                </a:lnTo>
                <a:lnTo>
                  <a:pt x="2622684" y="1041441"/>
                </a:lnTo>
                <a:lnTo>
                  <a:pt x="2611879" y="995928"/>
                </a:lnTo>
                <a:lnTo>
                  <a:pt x="2599524" y="951034"/>
                </a:lnTo>
                <a:lnTo>
                  <a:pt x="2585648" y="906792"/>
                </a:lnTo>
                <a:lnTo>
                  <a:pt x="2570283" y="863229"/>
                </a:lnTo>
                <a:lnTo>
                  <a:pt x="2553457" y="820378"/>
                </a:lnTo>
                <a:lnTo>
                  <a:pt x="2535202" y="778266"/>
                </a:lnTo>
                <a:lnTo>
                  <a:pt x="2515546" y="736925"/>
                </a:lnTo>
                <a:lnTo>
                  <a:pt x="2494520" y="696385"/>
                </a:lnTo>
                <a:lnTo>
                  <a:pt x="2472153" y="656674"/>
                </a:lnTo>
                <a:lnTo>
                  <a:pt x="2448477" y="617824"/>
                </a:lnTo>
                <a:lnTo>
                  <a:pt x="2423520" y="579864"/>
                </a:lnTo>
                <a:lnTo>
                  <a:pt x="2397312" y="542824"/>
                </a:lnTo>
                <a:lnTo>
                  <a:pt x="2369885" y="506734"/>
                </a:lnTo>
                <a:lnTo>
                  <a:pt x="2341267" y="471624"/>
                </a:lnTo>
                <a:lnTo>
                  <a:pt x="2311489" y="437524"/>
                </a:lnTo>
                <a:lnTo>
                  <a:pt x="2280580" y="404464"/>
                </a:lnTo>
                <a:lnTo>
                  <a:pt x="2248571" y="372474"/>
                </a:lnTo>
                <a:lnTo>
                  <a:pt x="2215491" y="341584"/>
                </a:lnTo>
                <a:lnTo>
                  <a:pt x="2181371" y="311824"/>
                </a:lnTo>
                <a:lnTo>
                  <a:pt x="2146241" y="283223"/>
                </a:lnTo>
                <a:lnTo>
                  <a:pt x="2110130" y="255812"/>
                </a:lnTo>
                <a:lnTo>
                  <a:pt x="2073068" y="229621"/>
                </a:lnTo>
                <a:lnTo>
                  <a:pt x="2035086" y="204679"/>
                </a:lnTo>
                <a:lnTo>
                  <a:pt x="1996214" y="181017"/>
                </a:lnTo>
                <a:lnTo>
                  <a:pt x="1956481" y="158664"/>
                </a:lnTo>
                <a:lnTo>
                  <a:pt x="1915917" y="137651"/>
                </a:lnTo>
                <a:lnTo>
                  <a:pt x="1874552" y="118007"/>
                </a:lnTo>
                <a:lnTo>
                  <a:pt x="1832417" y="99763"/>
                </a:lnTo>
                <a:lnTo>
                  <a:pt x="1789541" y="82948"/>
                </a:lnTo>
                <a:lnTo>
                  <a:pt x="1745955" y="67592"/>
                </a:lnTo>
                <a:lnTo>
                  <a:pt x="1701688" y="53725"/>
                </a:lnTo>
                <a:lnTo>
                  <a:pt x="1656770" y="41378"/>
                </a:lnTo>
                <a:lnTo>
                  <a:pt x="1611231" y="30580"/>
                </a:lnTo>
                <a:lnTo>
                  <a:pt x="1565102" y="21361"/>
                </a:lnTo>
                <a:lnTo>
                  <a:pt x="1518411" y="13750"/>
                </a:lnTo>
                <a:lnTo>
                  <a:pt x="1471190" y="7779"/>
                </a:lnTo>
                <a:lnTo>
                  <a:pt x="1423468" y="3477"/>
                </a:lnTo>
                <a:lnTo>
                  <a:pt x="1375275" y="874"/>
                </a:lnTo>
                <a:lnTo>
                  <a:pt x="132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71192" y="2539949"/>
            <a:ext cx="14039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2395727"/>
            <a:ext cx="4364990" cy="2639695"/>
          </a:xfrm>
          <a:custGeom>
            <a:avLst/>
            <a:gdLst/>
            <a:ahLst/>
            <a:cxnLst/>
            <a:rect l="l" t="t" r="r" b="b"/>
            <a:pathLst>
              <a:path w="4364990" h="2639695">
                <a:moveTo>
                  <a:pt x="0" y="2639568"/>
                </a:moveTo>
                <a:lnTo>
                  <a:pt x="4364735" y="2639568"/>
                </a:lnTo>
                <a:lnTo>
                  <a:pt x="4364735" y="0"/>
                </a:lnTo>
                <a:lnTo>
                  <a:pt x="0" y="0"/>
                </a:lnTo>
                <a:lnTo>
                  <a:pt x="0" y="2639568"/>
                </a:lnTo>
                <a:close/>
              </a:path>
            </a:pathLst>
          </a:custGeom>
          <a:solidFill>
            <a:srgbClr val="DAC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572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0"/>
                </a:moveTo>
                <a:lnTo>
                  <a:pt x="0" y="137159"/>
                </a:lnTo>
                <a:lnTo>
                  <a:pt x="12191999" y="137159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AF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6595871"/>
            <a:ext cx="12192000" cy="262255"/>
            <a:chOff x="0" y="6595871"/>
            <a:chExt cx="12192000" cy="262255"/>
          </a:xfrm>
        </p:grpSpPr>
        <p:sp>
          <p:nvSpPr>
            <p:cNvPr id="5" name="object 5"/>
            <p:cNvSpPr/>
            <p:nvPr/>
          </p:nvSpPr>
          <p:spPr>
            <a:xfrm>
              <a:off x="4573523" y="6704075"/>
              <a:ext cx="5713730" cy="154305"/>
            </a:xfrm>
            <a:custGeom>
              <a:avLst/>
              <a:gdLst/>
              <a:ahLst/>
              <a:cxnLst/>
              <a:rect l="l" t="t" r="r" b="b"/>
              <a:pathLst>
                <a:path w="5713730" h="154304">
                  <a:moveTo>
                    <a:pt x="0" y="153922"/>
                  </a:moveTo>
                  <a:lnTo>
                    <a:pt x="5713476" y="153922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BD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87000" y="6704075"/>
              <a:ext cx="1905000" cy="154305"/>
            </a:xfrm>
            <a:custGeom>
              <a:avLst/>
              <a:gdLst/>
              <a:ahLst/>
              <a:cxnLst/>
              <a:rect l="l" t="t" r="r" b="b"/>
              <a:pathLst>
                <a:path w="1905000" h="154304">
                  <a:moveTo>
                    <a:pt x="0" y="153922"/>
                  </a:moveTo>
                  <a:lnTo>
                    <a:pt x="1905000" y="153922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FE2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704075"/>
              <a:ext cx="4573905" cy="154305"/>
            </a:xfrm>
            <a:custGeom>
              <a:avLst/>
              <a:gdLst/>
              <a:ahLst/>
              <a:cxnLst/>
              <a:rect l="l" t="t" r="r" b="b"/>
              <a:pathLst>
                <a:path w="4573905" h="154304">
                  <a:moveTo>
                    <a:pt x="0" y="153923"/>
                  </a:moveTo>
                  <a:lnTo>
                    <a:pt x="4573524" y="153923"/>
                  </a:lnTo>
                  <a:lnTo>
                    <a:pt x="4573524" y="0"/>
                  </a:lnTo>
                  <a:lnTo>
                    <a:pt x="0" y="0"/>
                  </a:lnTo>
                  <a:lnTo>
                    <a:pt x="0" y="153923"/>
                  </a:lnTo>
                  <a:close/>
                </a:path>
              </a:pathLst>
            </a:custGeom>
            <a:solidFill>
              <a:srgbClr val="ADDA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95871"/>
              <a:ext cx="12192000" cy="10820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06848" y="1284173"/>
            <a:ext cx="6113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整个户外场沿路以落地发光球及风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车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布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置，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渲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染美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生活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氛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围。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384" y="2232660"/>
            <a:ext cx="5469636" cy="41071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2232660"/>
            <a:ext cx="6205728" cy="40949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3326" y="720597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示范区装饰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2395727"/>
            <a:ext cx="4364990" cy="2639695"/>
          </a:xfrm>
          <a:custGeom>
            <a:avLst/>
            <a:gdLst/>
            <a:ahLst/>
            <a:cxnLst/>
            <a:rect l="l" t="t" r="r" b="b"/>
            <a:pathLst>
              <a:path w="4364990" h="2639695">
                <a:moveTo>
                  <a:pt x="0" y="2639568"/>
                </a:moveTo>
                <a:lnTo>
                  <a:pt x="4364735" y="2639568"/>
                </a:lnTo>
                <a:lnTo>
                  <a:pt x="4364735" y="0"/>
                </a:lnTo>
                <a:lnTo>
                  <a:pt x="0" y="0"/>
                </a:lnTo>
                <a:lnTo>
                  <a:pt x="0" y="2639568"/>
                </a:lnTo>
                <a:close/>
              </a:path>
            </a:pathLst>
          </a:custGeom>
          <a:solidFill>
            <a:srgbClr val="DACF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572"/>
            <a:ext cx="12192000" cy="137160"/>
          </a:xfrm>
          <a:custGeom>
            <a:avLst/>
            <a:gdLst/>
            <a:ahLst/>
            <a:cxnLst/>
            <a:rect l="l" t="t" r="r" b="b"/>
            <a:pathLst>
              <a:path w="12192000" h="137160">
                <a:moveTo>
                  <a:pt x="0" y="0"/>
                </a:moveTo>
                <a:lnTo>
                  <a:pt x="0" y="137159"/>
                </a:lnTo>
                <a:lnTo>
                  <a:pt x="12191999" y="137159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AF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6595871"/>
            <a:ext cx="12192000" cy="262255"/>
            <a:chOff x="0" y="6595871"/>
            <a:chExt cx="12192000" cy="262255"/>
          </a:xfrm>
        </p:grpSpPr>
        <p:sp>
          <p:nvSpPr>
            <p:cNvPr id="5" name="object 5"/>
            <p:cNvSpPr/>
            <p:nvPr/>
          </p:nvSpPr>
          <p:spPr>
            <a:xfrm>
              <a:off x="4573523" y="6704075"/>
              <a:ext cx="5713730" cy="154305"/>
            </a:xfrm>
            <a:custGeom>
              <a:avLst/>
              <a:gdLst/>
              <a:ahLst/>
              <a:cxnLst/>
              <a:rect l="l" t="t" r="r" b="b"/>
              <a:pathLst>
                <a:path w="5713730" h="154304">
                  <a:moveTo>
                    <a:pt x="0" y="153922"/>
                  </a:moveTo>
                  <a:lnTo>
                    <a:pt x="5713476" y="153922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BD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87000" y="6704075"/>
              <a:ext cx="1905000" cy="154305"/>
            </a:xfrm>
            <a:custGeom>
              <a:avLst/>
              <a:gdLst/>
              <a:ahLst/>
              <a:cxnLst/>
              <a:rect l="l" t="t" r="r" b="b"/>
              <a:pathLst>
                <a:path w="1905000" h="154304">
                  <a:moveTo>
                    <a:pt x="0" y="153922"/>
                  </a:moveTo>
                  <a:lnTo>
                    <a:pt x="1905000" y="153922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FE2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704075"/>
              <a:ext cx="4573905" cy="154305"/>
            </a:xfrm>
            <a:custGeom>
              <a:avLst/>
              <a:gdLst/>
              <a:ahLst/>
              <a:cxnLst/>
              <a:rect l="l" t="t" r="r" b="b"/>
              <a:pathLst>
                <a:path w="4573905" h="154304">
                  <a:moveTo>
                    <a:pt x="0" y="153923"/>
                  </a:moveTo>
                  <a:lnTo>
                    <a:pt x="4573524" y="153923"/>
                  </a:lnTo>
                  <a:lnTo>
                    <a:pt x="4573524" y="0"/>
                  </a:lnTo>
                  <a:lnTo>
                    <a:pt x="0" y="0"/>
                  </a:lnTo>
                  <a:lnTo>
                    <a:pt x="0" y="153923"/>
                  </a:lnTo>
                  <a:close/>
                </a:path>
              </a:pathLst>
            </a:custGeom>
            <a:solidFill>
              <a:srgbClr val="ADDA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95871"/>
              <a:ext cx="12192000" cy="10820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20" y="1348739"/>
            <a:ext cx="7178040" cy="4733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6213" y="2916682"/>
            <a:ext cx="208280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营销中心内以气球、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抱枕、花艺等元素进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2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行堆头布置，突出轻 生活美好概念。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3326" y="720597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堆头装饰</a:t>
            </a:r>
            <a:endParaRPr sz="3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5">
                <a:moveTo>
                  <a:pt x="12191999" y="0"/>
                </a:moveTo>
                <a:lnTo>
                  <a:pt x="0" y="0"/>
                </a:lnTo>
                <a:lnTo>
                  <a:pt x="0" y="108203"/>
                </a:lnTo>
                <a:lnTo>
                  <a:pt x="12191999" y="108203"/>
                </a:lnTo>
                <a:lnTo>
                  <a:pt x="12191999" y="0"/>
                </a:lnTo>
                <a:close/>
              </a:path>
            </a:pathLst>
          </a:custGeom>
          <a:solidFill>
            <a:srgbClr val="ADDAF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6595871"/>
            <a:ext cx="12192000" cy="262255"/>
            <a:chOff x="0" y="6595871"/>
            <a:chExt cx="12192000" cy="262255"/>
          </a:xfrm>
        </p:grpSpPr>
        <p:sp>
          <p:nvSpPr>
            <p:cNvPr id="4" name="object 4"/>
            <p:cNvSpPr/>
            <p:nvPr/>
          </p:nvSpPr>
          <p:spPr>
            <a:xfrm>
              <a:off x="4573523" y="6704075"/>
              <a:ext cx="5713730" cy="154305"/>
            </a:xfrm>
            <a:custGeom>
              <a:avLst/>
              <a:gdLst/>
              <a:ahLst/>
              <a:cxnLst/>
              <a:rect l="l" t="t" r="r" b="b"/>
              <a:pathLst>
                <a:path w="5713730" h="154304">
                  <a:moveTo>
                    <a:pt x="0" y="153922"/>
                  </a:moveTo>
                  <a:lnTo>
                    <a:pt x="5713476" y="153922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BD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7000" y="6704075"/>
              <a:ext cx="1905000" cy="154305"/>
            </a:xfrm>
            <a:custGeom>
              <a:avLst/>
              <a:gdLst/>
              <a:ahLst/>
              <a:cxnLst/>
              <a:rect l="l" t="t" r="r" b="b"/>
              <a:pathLst>
                <a:path w="1905000" h="154304">
                  <a:moveTo>
                    <a:pt x="0" y="153922"/>
                  </a:moveTo>
                  <a:lnTo>
                    <a:pt x="1905000" y="153922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FE2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704075"/>
              <a:ext cx="4573905" cy="154305"/>
            </a:xfrm>
            <a:custGeom>
              <a:avLst/>
              <a:gdLst/>
              <a:ahLst/>
              <a:cxnLst/>
              <a:rect l="l" t="t" r="r" b="b"/>
              <a:pathLst>
                <a:path w="4573905" h="154304">
                  <a:moveTo>
                    <a:pt x="0" y="153923"/>
                  </a:moveTo>
                  <a:lnTo>
                    <a:pt x="4573524" y="153923"/>
                  </a:lnTo>
                  <a:lnTo>
                    <a:pt x="4573524" y="0"/>
                  </a:lnTo>
                  <a:lnTo>
                    <a:pt x="0" y="0"/>
                  </a:lnTo>
                  <a:lnTo>
                    <a:pt x="0" y="153923"/>
                  </a:lnTo>
                  <a:close/>
                </a:path>
              </a:pathLst>
            </a:custGeom>
            <a:solidFill>
              <a:srgbClr val="ADDA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95871"/>
              <a:ext cx="12192000" cy="1082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06311" y="3287936"/>
            <a:ext cx="3040380" cy="267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600" spc="-5" dirty="0">
                <a:solidFill>
                  <a:srgbClr val="44536A"/>
                </a:solidFill>
                <a:latin typeface="微软雅黑" panose="020B0503020204020204" charset="-122"/>
                <a:cs typeface="微软雅黑" panose="020B0503020204020204" charset="-122"/>
              </a:rPr>
              <a:t>草地铺设主题字，带来春与暖意 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9693" y="1542668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花艺指引牌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6927" y="199644"/>
            <a:ext cx="11625580" cy="6304915"/>
            <a:chOff x="566927" y="199644"/>
            <a:chExt cx="11625580" cy="6304915"/>
          </a:xfrm>
        </p:grpSpPr>
        <p:sp>
          <p:nvSpPr>
            <p:cNvPr id="11" name="object 11"/>
            <p:cNvSpPr/>
            <p:nvPr/>
          </p:nvSpPr>
          <p:spPr>
            <a:xfrm>
              <a:off x="4049268" y="2374392"/>
              <a:ext cx="8143240" cy="2639695"/>
            </a:xfrm>
            <a:custGeom>
              <a:avLst/>
              <a:gdLst/>
              <a:ahLst/>
              <a:cxnLst/>
              <a:rect l="l" t="t" r="r" b="b"/>
              <a:pathLst>
                <a:path w="8143240" h="2639695">
                  <a:moveTo>
                    <a:pt x="8142732" y="0"/>
                  </a:moveTo>
                  <a:lnTo>
                    <a:pt x="0" y="0"/>
                  </a:lnTo>
                  <a:lnTo>
                    <a:pt x="0" y="2639567"/>
                  </a:lnTo>
                  <a:lnTo>
                    <a:pt x="8142732" y="2639567"/>
                  </a:lnTo>
                  <a:lnTo>
                    <a:pt x="8142732" y="0"/>
                  </a:lnTo>
                  <a:close/>
                </a:path>
              </a:pathLst>
            </a:custGeom>
            <a:solidFill>
              <a:srgbClr val="DACF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199644"/>
              <a:ext cx="5039868" cy="63047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91476" y="3287014"/>
            <a:ext cx="245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4536A"/>
                </a:solidFill>
                <a:latin typeface="微软雅黑" panose="020B0503020204020204" charset="-122"/>
                <a:cs typeface="微软雅黑" panose="020B0503020204020204" charset="-122"/>
              </a:rPr>
              <a:t>以绿植，花艺装饰指引牌。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5">
                <a:moveTo>
                  <a:pt x="12191999" y="0"/>
                </a:moveTo>
                <a:lnTo>
                  <a:pt x="0" y="0"/>
                </a:lnTo>
                <a:lnTo>
                  <a:pt x="0" y="108203"/>
                </a:lnTo>
                <a:lnTo>
                  <a:pt x="12191999" y="108203"/>
                </a:lnTo>
                <a:lnTo>
                  <a:pt x="12191999" y="0"/>
                </a:lnTo>
                <a:close/>
              </a:path>
            </a:pathLst>
          </a:custGeom>
          <a:solidFill>
            <a:srgbClr val="ADDAF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6595871"/>
            <a:ext cx="12192000" cy="262255"/>
            <a:chOff x="0" y="6595871"/>
            <a:chExt cx="12192000" cy="262255"/>
          </a:xfrm>
        </p:grpSpPr>
        <p:sp>
          <p:nvSpPr>
            <p:cNvPr id="4" name="object 4"/>
            <p:cNvSpPr/>
            <p:nvPr/>
          </p:nvSpPr>
          <p:spPr>
            <a:xfrm>
              <a:off x="4573523" y="6704075"/>
              <a:ext cx="5713730" cy="154305"/>
            </a:xfrm>
            <a:custGeom>
              <a:avLst/>
              <a:gdLst/>
              <a:ahLst/>
              <a:cxnLst/>
              <a:rect l="l" t="t" r="r" b="b"/>
              <a:pathLst>
                <a:path w="5713730" h="154304">
                  <a:moveTo>
                    <a:pt x="0" y="153922"/>
                  </a:moveTo>
                  <a:lnTo>
                    <a:pt x="5713476" y="153922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BD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87000" y="6704075"/>
              <a:ext cx="1905000" cy="154305"/>
            </a:xfrm>
            <a:custGeom>
              <a:avLst/>
              <a:gdLst/>
              <a:ahLst/>
              <a:cxnLst/>
              <a:rect l="l" t="t" r="r" b="b"/>
              <a:pathLst>
                <a:path w="1905000" h="154304">
                  <a:moveTo>
                    <a:pt x="0" y="153922"/>
                  </a:moveTo>
                  <a:lnTo>
                    <a:pt x="1905000" y="153922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53922"/>
                  </a:lnTo>
                  <a:close/>
                </a:path>
              </a:pathLst>
            </a:custGeom>
            <a:solidFill>
              <a:srgbClr val="FFE2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704075"/>
              <a:ext cx="4573905" cy="154305"/>
            </a:xfrm>
            <a:custGeom>
              <a:avLst/>
              <a:gdLst/>
              <a:ahLst/>
              <a:cxnLst/>
              <a:rect l="l" t="t" r="r" b="b"/>
              <a:pathLst>
                <a:path w="4573905" h="154304">
                  <a:moveTo>
                    <a:pt x="0" y="153923"/>
                  </a:moveTo>
                  <a:lnTo>
                    <a:pt x="4573524" y="153923"/>
                  </a:lnTo>
                  <a:lnTo>
                    <a:pt x="4573524" y="0"/>
                  </a:lnTo>
                  <a:lnTo>
                    <a:pt x="0" y="0"/>
                  </a:lnTo>
                  <a:lnTo>
                    <a:pt x="0" y="153923"/>
                  </a:lnTo>
                  <a:close/>
                </a:path>
              </a:pathLst>
            </a:custGeom>
            <a:solidFill>
              <a:srgbClr val="ADDA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95871"/>
              <a:ext cx="12192000" cy="1082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06311" y="3287936"/>
            <a:ext cx="3040380" cy="267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600" spc="-5" dirty="0">
                <a:solidFill>
                  <a:srgbClr val="44536A"/>
                </a:solidFill>
                <a:latin typeface="微软雅黑" panose="020B0503020204020204" charset="-122"/>
                <a:cs typeface="微软雅黑" panose="020B0503020204020204" charset="-122"/>
              </a:rPr>
              <a:t>草地铺设主题字，带来春与暖意 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969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合影道具提供</a:t>
            </a:r>
            <a:endParaRPr spc="-5" dirty="0"/>
          </a:p>
        </p:txBody>
      </p:sp>
      <p:grpSp>
        <p:nvGrpSpPr>
          <p:cNvPr id="10" name="object 10"/>
          <p:cNvGrpSpPr/>
          <p:nvPr/>
        </p:nvGrpSpPr>
        <p:grpSpPr>
          <a:xfrm>
            <a:off x="358140" y="1603247"/>
            <a:ext cx="11833860" cy="4494530"/>
            <a:chOff x="358140" y="1603247"/>
            <a:chExt cx="11833860" cy="4494530"/>
          </a:xfrm>
        </p:grpSpPr>
        <p:sp>
          <p:nvSpPr>
            <p:cNvPr id="11" name="object 11"/>
            <p:cNvSpPr/>
            <p:nvPr/>
          </p:nvSpPr>
          <p:spPr>
            <a:xfrm>
              <a:off x="4049268" y="2374391"/>
              <a:ext cx="8143240" cy="2639695"/>
            </a:xfrm>
            <a:custGeom>
              <a:avLst/>
              <a:gdLst/>
              <a:ahLst/>
              <a:cxnLst/>
              <a:rect l="l" t="t" r="r" b="b"/>
              <a:pathLst>
                <a:path w="8143240" h="2639695">
                  <a:moveTo>
                    <a:pt x="8142732" y="0"/>
                  </a:moveTo>
                  <a:lnTo>
                    <a:pt x="0" y="0"/>
                  </a:lnTo>
                  <a:lnTo>
                    <a:pt x="0" y="2639567"/>
                  </a:lnTo>
                  <a:lnTo>
                    <a:pt x="8142732" y="2639567"/>
                  </a:lnTo>
                  <a:lnTo>
                    <a:pt x="8142732" y="0"/>
                  </a:lnTo>
                  <a:close/>
                </a:path>
              </a:pathLst>
            </a:custGeom>
            <a:solidFill>
              <a:srgbClr val="DACF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1603247"/>
              <a:ext cx="6268212" cy="41818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9311" y="2273807"/>
              <a:ext cx="3823715" cy="38237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598156" y="1515617"/>
            <a:ext cx="3268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4536A"/>
                </a:solidFill>
                <a:latin typeface="微软雅黑" panose="020B0503020204020204" charset="-122"/>
                <a:cs typeface="微软雅黑" panose="020B0503020204020204" charset="-122"/>
              </a:rPr>
              <a:t>朋友圈边框、轻生活理念文案等等， 尽情凹出你的生活态度~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1682495"/>
            <a:ext cx="4485132" cy="3317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791" y="3819606"/>
            <a:ext cx="5535930" cy="5753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Lorem ipsum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sit amet, consectetuer adipiscing elit. Aenean</a:t>
            </a:r>
            <a:r>
              <a:rPr sz="1200" spc="-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commodo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ligula eget </a:t>
            </a:r>
            <a:r>
              <a:rPr sz="12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dolor.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Aenean</a:t>
            </a:r>
            <a:r>
              <a:rPr sz="12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massa.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7283" y="2693619"/>
            <a:ext cx="2672080" cy="675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3105" algn="l"/>
                <a:tab pos="2117090" algn="l"/>
              </a:tabLst>
            </a:pPr>
            <a:r>
              <a:rPr sz="425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	动 概</a:t>
            </a:r>
            <a:r>
              <a:rPr sz="42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425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况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8947" y="2103120"/>
            <a:ext cx="2653665" cy="2651760"/>
          </a:xfrm>
          <a:custGeom>
            <a:avLst/>
            <a:gdLst/>
            <a:ahLst/>
            <a:cxnLst/>
            <a:rect l="l" t="t" r="r" b="b"/>
            <a:pathLst>
              <a:path w="2653665" h="2651760">
                <a:moveTo>
                  <a:pt x="1326642" y="0"/>
                </a:moveTo>
                <a:lnTo>
                  <a:pt x="1278008" y="874"/>
                </a:lnTo>
                <a:lnTo>
                  <a:pt x="1229815" y="3477"/>
                </a:lnTo>
                <a:lnTo>
                  <a:pt x="1182093" y="7779"/>
                </a:lnTo>
                <a:lnTo>
                  <a:pt x="1134872" y="13750"/>
                </a:lnTo>
                <a:lnTo>
                  <a:pt x="1088181" y="21361"/>
                </a:lnTo>
                <a:lnTo>
                  <a:pt x="1042052" y="30580"/>
                </a:lnTo>
                <a:lnTo>
                  <a:pt x="996513" y="41378"/>
                </a:lnTo>
                <a:lnTo>
                  <a:pt x="951595" y="53725"/>
                </a:lnTo>
                <a:lnTo>
                  <a:pt x="907328" y="67592"/>
                </a:lnTo>
                <a:lnTo>
                  <a:pt x="863742" y="82948"/>
                </a:lnTo>
                <a:lnTo>
                  <a:pt x="820866" y="99763"/>
                </a:lnTo>
                <a:lnTo>
                  <a:pt x="778731" y="118007"/>
                </a:lnTo>
                <a:lnTo>
                  <a:pt x="737366" y="137651"/>
                </a:lnTo>
                <a:lnTo>
                  <a:pt x="696802" y="158664"/>
                </a:lnTo>
                <a:lnTo>
                  <a:pt x="657069" y="181017"/>
                </a:lnTo>
                <a:lnTo>
                  <a:pt x="618197" y="204679"/>
                </a:lnTo>
                <a:lnTo>
                  <a:pt x="580215" y="229621"/>
                </a:lnTo>
                <a:lnTo>
                  <a:pt x="543153" y="255812"/>
                </a:lnTo>
                <a:lnTo>
                  <a:pt x="507042" y="283223"/>
                </a:lnTo>
                <a:lnTo>
                  <a:pt x="471912" y="311824"/>
                </a:lnTo>
                <a:lnTo>
                  <a:pt x="437792" y="341584"/>
                </a:lnTo>
                <a:lnTo>
                  <a:pt x="404712" y="372474"/>
                </a:lnTo>
                <a:lnTo>
                  <a:pt x="372703" y="404464"/>
                </a:lnTo>
                <a:lnTo>
                  <a:pt x="341794" y="437524"/>
                </a:lnTo>
                <a:lnTo>
                  <a:pt x="312016" y="471624"/>
                </a:lnTo>
                <a:lnTo>
                  <a:pt x="283398" y="506734"/>
                </a:lnTo>
                <a:lnTo>
                  <a:pt x="255971" y="542824"/>
                </a:lnTo>
                <a:lnTo>
                  <a:pt x="229763" y="579864"/>
                </a:lnTo>
                <a:lnTo>
                  <a:pt x="204806" y="617824"/>
                </a:lnTo>
                <a:lnTo>
                  <a:pt x="181130" y="656674"/>
                </a:lnTo>
                <a:lnTo>
                  <a:pt x="158763" y="696385"/>
                </a:lnTo>
                <a:lnTo>
                  <a:pt x="137737" y="736925"/>
                </a:lnTo>
                <a:lnTo>
                  <a:pt x="118081" y="778266"/>
                </a:lnTo>
                <a:lnTo>
                  <a:pt x="99826" y="820378"/>
                </a:lnTo>
                <a:lnTo>
                  <a:pt x="83000" y="863229"/>
                </a:lnTo>
                <a:lnTo>
                  <a:pt x="67635" y="906792"/>
                </a:lnTo>
                <a:lnTo>
                  <a:pt x="53759" y="951034"/>
                </a:lnTo>
                <a:lnTo>
                  <a:pt x="41404" y="995928"/>
                </a:lnTo>
                <a:lnTo>
                  <a:pt x="30599" y="1041441"/>
                </a:lnTo>
                <a:lnTo>
                  <a:pt x="21374" y="1087546"/>
                </a:lnTo>
                <a:lnTo>
                  <a:pt x="13759" y="1134211"/>
                </a:lnTo>
                <a:lnTo>
                  <a:pt x="7784" y="1181407"/>
                </a:lnTo>
                <a:lnTo>
                  <a:pt x="3479" y="1229104"/>
                </a:lnTo>
                <a:lnTo>
                  <a:pt x="874" y="1277271"/>
                </a:lnTo>
                <a:lnTo>
                  <a:pt x="0" y="1325879"/>
                </a:lnTo>
                <a:lnTo>
                  <a:pt x="874" y="1374488"/>
                </a:lnTo>
                <a:lnTo>
                  <a:pt x="3479" y="1422655"/>
                </a:lnTo>
                <a:lnTo>
                  <a:pt x="7784" y="1470352"/>
                </a:lnTo>
                <a:lnTo>
                  <a:pt x="13759" y="1517548"/>
                </a:lnTo>
                <a:lnTo>
                  <a:pt x="21374" y="1564213"/>
                </a:lnTo>
                <a:lnTo>
                  <a:pt x="30599" y="1610318"/>
                </a:lnTo>
                <a:lnTo>
                  <a:pt x="41404" y="1655831"/>
                </a:lnTo>
                <a:lnTo>
                  <a:pt x="53759" y="1700725"/>
                </a:lnTo>
                <a:lnTo>
                  <a:pt x="67635" y="1744967"/>
                </a:lnTo>
                <a:lnTo>
                  <a:pt x="83000" y="1788530"/>
                </a:lnTo>
                <a:lnTo>
                  <a:pt x="99826" y="1831381"/>
                </a:lnTo>
                <a:lnTo>
                  <a:pt x="118081" y="1873493"/>
                </a:lnTo>
                <a:lnTo>
                  <a:pt x="137737" y="1914834"/>
                </a:lnTo>
                <a:lnTo>
                  <a:pt x="158763" y="1955374"/>
                </a:lnTo>
                <a:lnTo>
                  <a:pt x="181130" y="1995085"/>
                </a:lnTo>
                <a:lnTo>
                  <a:pt x="204806" y="2033935"/>
                </a:lnTo>
                <a:lnTo>
                  <a:pt x="229763" y="2071895"/>
                </a:lnTo>
                <a:lnTo>
                  <a:pt x="255971" y="2108935"/>
                </a:lnTo>
                <a:lnTo>
                  <a:pt x="283398" y="2145025"/>
                </a:lnTo>
                <a:lnTo>
                  <a:pt x="312016" y="2180135"/>
                </a:lnTo>
                <a:lnTo>
                  <a:pt x="341794" y="2214235"/>
                </a:lnTo>
                <a:lnTo>
                  <a:pt x="372703" y="2247295"/>
                </a:lnTo>
                <a:lnTo>
                  <a:pt x="404712" y="2279285"/>
                </a:lnTo>
                <a:lnTo>
                  <a:pt x="437792" y="2310175"/>
                </a:lnTo>
                <a:lnTo>
                  <a:pt x="471912" y="2339935"/>
                </a:lnTo>
                <a:lnTo>
                  <a:pt x="507042" y="2368536"/>
                </a:lnTo>
                <a:lnTo>
                  <a:pt x="543153" y="2395947"/>
                </a:lnTo>
                <a:lnTo>
                  <a:pt x="580215" y="2422138"/>
                </a:lnTo>
                <a:lnTo>
                  <a:pt x="618197" y="2447080"/>
                </a:lnTo>
                <a:lnTo>
                  <a:pt x="657069" y="2470742"/>
                </a:lnTo>
                <a:lnTo>
                  <a:pt x="696802" y="2493095"/>
                </a:lnTo>
                <a:lnTo>
                  <a:pt x="737366" y="2514108"/>
                </a:lnTo>
                <a:lnTo>
                  <a:pt x="778731" y="2533752"/>
                </a:lnTo>
                <a:lnTo>
                  <a:pt x="820866" y="2551996"/>
                </a:lnTo>
                <a:lnTo>
                  <a:pt x="863742" y="2568811"/>
                </a:lnTo>
                <a:lnTo>
                  <a:pt x="907328" y="2584167"/>
                </a:lnTo>
                <a:lnTo>
                  <a:pt x="951595" y="2598034"/>
                </a:lnTo>
                <a:lnTo>
                  <a:pt x="996513" y="2610381"/>
                </a:lnTo>
                <a:lnTo>
                  <a:pt x="1042052" y="2621179"/>
                </a:lnTo>
                <a:lnTo>
                  <a:pt x="1088181" y="2630398"/>
                </a:lnTo>
                <a:lnTo>
                  <a:pt x="1134872" y="2638009"/>
                </a:lnTo>
                <a:lnTo>
                  <a:pt x="1182093" y="2643980"/>
                </a:lnTo>
                <a:lnTo>
                  <a:pt x="1229815" y="2648282"/>
                </a:lnTo>
                <a:lnTo>
                  <a:pt x="1278008" y="2650885"/>
                </a:lnTo>
                <a:lnTo>
                  <a:pt x="1326642" y="2651760"/>
                </a:lnTo>
                <a:lnTo>
                  <a:pt x="1375275" y="2650885"/>
                </a:lnTo>
                <a:lnTo>
                  <a:pt x="1423468" y="2648282"/>
                </a:lnTo>
                <a:lnTo>
                  <a:pt x="1471190" y="2643980"/>
                </a:lnTo>
                <a:lnTo>
                  <a:pt x="1518411" y="2638009"/>
                </a:lnTo>
                <a:lnTo>
                  <a:pt x="1565102" y="2630398"/>
                </a:lnTo>
                <a:lnTo>
                  <a:pt x="1611231" y="2621179"/>
                </a:lnTo>
                <a:lnTo>
                  <a:pt x="1656770" y="2610381"/>
                </a:lnTo>
                <a:lnTo>
                  <a:pt x="1701688" y="2598034"/>
                </a:lnTo>
                <a:lnTo>
                  <a:pt x="1745955" y="2584167"/>
                </a:lnTo>
                <a:lnTo>
                  <a:pt x="1789541" y="2568811"/>
                </a:lnTo>
                <a:lnTo>
                  <a:pt x="1832417" y="2551996"/>
                </a:lnTo>
                <a:lnTo>
                  <a:pt x="1874552" y="2533752"/>
                </a:lnTo>
                <a:lnTo>
                  <a:pt x="1915917" y="2514108"/>
                </a:lnTo>
                <a:lnTo>
                  <a:pt x="1956481" y="2493095"/>
                </a:lnTo>
                <a:lnTo>
                  <a:pt x="1996214" y="2470742"/>
                </a:lnTo>
                <a:lnTo>
                  <a:pt x="2035086" y="2447080"/>
                </a:lnTo>
                <a:lnTo>
                  <a:pt x="2073068" y="2422138"/>
                </a:lnTo>
                <a:lnTo>
                  <a:pt x="2110130" y="2395947"/>
                </a:lnTo>
                <a:lnTo>
                  <a:pt x="2146241" y="2368536"/>
                </a:lnTo>
                <a:lnTo>
                  <a:pt x="2181371" y="2339935"/>
                </a:lnTo>
                <a:lnTo>
                  <a:pt x="2215491" y="2310175"/>
                </a:lnTo>
                <a:lnTo>
                  <a:pt x="2248571" y="2279285"/>
                </a:lnTo>
                <a:lnTo>
                  <a:pt x="2280580" y="2247295"/>
                </a:lnTo>
                <a:lnTo>
                  <a:pt x="2311489" y="2214235"/>
                </a:lnTo>
                <a:lnTo>
                  <a:pt x="2341267" y="2180135"/>
                </a:lnTo>
                <a:lnTo>
                  <a:pt x="2369885" y="2145025"/>
                </a:lnTo>
                <a:lnTo>
                  <a:pt x="2397312" y="2108935"/>
                </a:lnTo>
                <a:lnTo>
                  <a:pt x="2423520" y="2071895"/>
                </a:lnTo>
                <a:lnTo>
                  <a:pt x="2448477" y="2033935"/>
                </a:lnTo>
                <a:lnTo>
                  <a:pt x="2472153" y="1995085"/>
                </a:lnTo>
                <a:lnTo>
                  <a:pt x="2494520" y="1955374"/>
                </a:lnTo>
                <a:lnTo>
                  <a:pt x="2515546" y="1914834"/>
                </a:lnTo>
                <a:lnTo>
                  <a:pt x="2535202" y="1873493"/>
                </a:lnTo>
                <a:lnTo>
                  <a:pt x="2553457" y="1831381"/>
                </a:lnTo>
                <a:lnTo>
                  <a:pt x="2570283" y="1788530"/>
                </a:lnTo>
                <a:lnTo>
                  <a:pt x="2585648" y="1744967"/>
                </a:lnTo>
                <a:lnTo>
                  <a:pt x="2599524" y="1700725"/>
                </a:lnTo>
                <a:lnTo>
                  <a:pt x="2611879" y="1655831"/>
                </a:lnTo>
                <a:lnTo>
                  <a:pt x="2622684" y="1610318"/>
                </a:lnTo>
                <a:lnTo>
                  <a:pt x="2631909" y="1564213"/>
                </a:lnTo>
                <a:lnTo>
                  <a:pt x="2639524" y="1517548"/>
                </a:lnTo>
                <a:lnTo>
                  <a:pt x="2645499" y="1470352"/>
                </a:lnTo>
                <a:lnTo>
                  <a:pt x="2649804" y="1422655"/>
                </a:lnTo>
                <a:lnTo>
                  <a:pt x="2652409" y="1374488"/>
                </a:lnTo>
                <a:lnTo>
                  <a:pt x="2653284" y="1325879"/>
                </a:lnTo>
                <a:lnTo>
                  <a:pt x="2652409" y="1277271"/>
                </a:lnTo>
                <a:lnTo>
                  <a:pt x="2649804" y="1229104"/>
                </a:lnTo>
                <a:lnTo>
                  <a:pt x="2645499" y="1181407"/>
                </a:lnTo>
                <a:lnTo>
                  <a:pt x="2639524" y="1134211"/>
                </a:lnTo>
                <a:lnTo>
                  <a:pt x="2631909" y="1087546"/>
                </a:lnTo>
                <a:lnTo>
                  <a:pt x="2622684" y="1041441"/>
                </a:lnTo>
                <a:lnTo>
                  <a:pt x="2611879" y="995928"/>
                </a:lnTo>
                <a:lnTo>
                  <a:pt x="2599524" y="951034"/>
                </a:lnTo>
                <a:lnTo>
                  <a:pt x="2585648" y="906792"/>
                </a:lnTo>
                <a:lnTo>
                  <a:pt x="2570283" y="863229"/>
                </a:lnTo>
                <a:lnTo>
                  <a:pt x="2553457" y="820378"/>
                </a:lnTo>
                <a:lnTo>
                  <a:pt x="2535202" y="778266"/>
                </a:lnTo>
                <a:lnTo>
                  <a:pt x="2515546" y="736925"/>
                </a:lnTo>
                <a:lnTo>
                  <a:pt x="2494520" y="696385"/>
                </a:lnTo>
                <a:lnTo>
                  <a:pt x="2472153" y="656674"/>
                </a:lnTo>
                <a:lnTo>
                  <a:pt x="2448477" y="617824"/>
                </a:lnTo>
                <a:lnTo>
                  <a:pt x="2423520" y="579864"/>
                </a:lnTo>
                <a:lnTo>
                  <a:pt x="2397312" y="542824"/>
                </a:lnTo>
                <a:lnTo>
                  <a:pt x="2369885" y="506734"/>
                </a:lnTo>
                <a:lnTo>
                  <a:pt x="2341267" y="471624"/>
                </a:lnTo>
                <a:lnTo>
                  <a:pt x="2311489" y="437524"/>
                </a:lnTo>
                <a:lnTo>
                  <a:pt x="2280580" y="404464"/>
                </a:lnTo>
                <a:lnTo>
                  <a:pt x="2248571" y="372474"/>
                </a:lnTo>
                <a:lnTo>
                  <a:pt x="2215491" y="341584"/>
                </a:lnTo>
                <a:lnTo>
                  <a:pt x="2181371" y="311824"/>
                </a:lnTo>
                <a:lnTo>
                  <a:pt x="2146241" y="283223"/>
                </a:lnTo>
                <a:lnTo>
                  <a:pt x="2110130" y="255812"/>
                </a:lnTo>
                <a:lnTo>
                  <a:pt x="2073068" y="229621"/>
                </a:lnTo>
                <a:lnTo>
                  <a:pt x="2035086" y="204679"/>
                </a:lnTo>
                <a:lnTo>
                  <a:pt x="1996214" y="181017"/>
                </a:lnTo>
                <a:lnTo>
                  <a:pt x="1956481" y="158664"/>
                </a:lnTo>
                <a:lnTo>
                  <a:pt x="1915917" y="137651"/>
                </a:lnTo>
                <a:lnTo>
                  <a:pt x="1874552" y="118007"/>
                </a:lnTo>
                <a:lnTo>
                  <a:pt x="1832417" y="99763"/>
                </a:lnTo>
                <a:lnTo>
                  <a:pt x="1789541" y="82948"/>
                </a:lnTo>
                <a:lnTo>
                  <a:pt x="1745955" y="67592"/>
                </a:lnTo>
                <a:lnTo>
                  <a:pt x="1701688" y="53725"/>
                </a:lnTo>
                <a:lnTo>
                  <a:pt x="1656770" y="41378"/>
                </a:lnTo>
                <a:lnTo>
                  <a:pt x="1611231" y="30580"/>
                </a:lnTo>
                <a:lnTo>
                  <a:pt x="1565102" y="21361"/>
                </a:lnTo>
                <a:lnTo>
                  <a:pt x="1518411" y="13750"/>
                </a:lnTo>
                <a:lnTo>
                  <a:pt x="1471190" y="7779"/>
                </a:lnTo>
                <a:lnTo>
                  <a:pt x="1423468" y="3477"/>
                </a:lnTo>
                <a:lnTo>
                  <a:pt x="1375275" y="874"/>
                </a:lnTo>
                <a:lnTo>
                  <a:pt x="132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71192" y="2539949"/>
            <a:ext cx="14039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554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3698"/>
              <a:ext cx="6710680" cy="6464300"/>
            </a:xfrm>
            <a:custGeom>
              <a:avLst/>
              <a:gdLst/>
              <a:ahLst/>
              <a:cxnLst/>
              <a:rect l="l" t="t" r="r" b="b"/>
              <a:pathLst>
                <a:path w="6710680" h="6464300">
                  <a:moveTo>
                    <a:pt x="3752589" y="101600"/>
                  </a:moveTo>
                  <a:lnTo>
                    <a:pt x="1976114" y="101600"/>
                  </a:lnTo>
                  <a:lnTo>
                    <a:pt x="1622774" y="203200"/>
                  </a:lnTo>
                  <a:lnTo>
                    <a:pt x="1579611" y="228600"/>
                  </a:lnTo>
                  <a:lnTo>
                    <a:pt x="1451548" y="266700"/>
                  </a:lnTo>
                  <a:lnTo>
                    <a:pt x="1409346" y="292100"/>
                  </a:lnTo>
                  <a:lnTo>
                    <a:pt x="1367392" y="304800"/>
                  </a:lnTo>
                  <a:lnTo>
                    <a:pt x="1325691" y="330200"/>
                  </a:lnTo>
                  <a:lnTo>
                    <a:pt x="1243059" y="355600"/>
                  </a:lnTo>
                  <a:lnTo>
                    <a:pt x="1161476" y="406400"/>
                  </a:lnTo>
                  <a:lnTo>
                    <a:pt x="1121087" y="419100"/>
                  </a:lnTo>
                  <a:lnTo>
                    <a:pt x="1080970" y="444500"/>
                  </a:lnTo>
                  <a:lnTo>
                    <a:pt x="1041130" y="457200"/>
                  </a:lnTo>
                  <a:lnTo>
                    <a:pt x="923301" y="533400"/>
                  </a:lnTo>
                  <a:lnTo>
                    <a:pt x="884600" y="546100"/>
                  </a:lnTo>
                  <a:lnTo>
                    <a:pt x="846192" y="571500"/>
                  </a:lnTo>
                  <a:lnTo>
                    <a:pt x="732764" y="647700"/>
                  </a:lnTo>
                  <a:lnTo>
                    <a:pt x="622100" y="723900"/>
                  </a:lnTo>
                  <a:lnTo>
                    <a:pt x="514294" y="800100"/>
                  </a:lnTo>
                  <a:lnTo>
                    <a:pt x="479010" y="838200"/>
                  </a:lnTo>
                  <a:lnTo>
                    <a:pt x="444057" y="863600"/>
                  </a:lnTo>
                  <a:lnTo>
                    <a:pt x="375159" y="914400"/>
                  </a:lnTo>
                  <a:lnTo>
                    <a:pt x="341220" y="952500"/>
                  </a:lnTo>
                  <a:lnTo>
                    <a:pt x="274382" y="1003300"/>
                  </a:lnTo>
                  <a:lnTo>
                    <a:pt x="241489" y="1041400"/>
                  </a:lnTo>
                  <a:lnTo>
                    <a:pt x="208951" y="1066800"/>
                  </a:lnTo>
                  <a:lnTo>
                    <a:pt x="176772" y="1104900"/>
                  </a:lnTo>
                  <a:lnTo>
                    <a:pt x="144956" y="1130300"/>
                  </a:lnTo>
                  <a:lnTo>
                    <a:pt x="113505" y="1168400"/>
                  </a:lnTo>
                  <a:lnTo>
                    <a:pt x="82423" y="1193800"/>
                  </a:lnTo>
                  <a:lnTo>
                    <a:pt x="51714" y="1231900"/>
                  </a:lnTo>
                  <a:lnTo>
                    <a:pt x="21381" y="1257300"/>
                  </a:lnTo>
                  <a:lnTo>
                    <a:pt x="0" y="1282700"/>
                  </a:lnTo>
                  <a:lnTo>
                    <a:pt x="0" y="6413500"/>
                  </a:lnTo>
                  <a:lnTo>
                    <a:pt x="21381" y="6438900"/>
                  </a:lnTo>
                  <a:lnTo>
                    <a:pt x="49545" y="6464300"/>
                  </a:lnTo>
                  <a:lnTo>
                    <a:pt x="5679157" y="6464300"/>
                  </a:lnTo>
                  <a:lnTo>
                    <a:pt x="5707321" y="6438900"/>
                  </a:lnTo>
                  <a:lnTo>
                    <a:pt x="5737275" y="6400800"/>
                  </a:lnTo>
                  <a:lnTo>
                    <a:pt x="5766846" y="6375400"/>
                  </a:lnTo>
                  <a:lnTo>
                    <a:pt x="5796031" y="6337300"/>
                  </a:lnTo>
                  <a:lnTo>
                    <a:pt x="5824825" y="6299200"/>
                  </a:lnTo>
                  <a:lnTo>
                    <a:pt x="5853227" y="6273800"/>
                  </a:lnTo>
                  <a:lnTo>
                    <a:pt x="5881232" y="6235700"/>
                  </a:lnTo>
                  <a:lnTo>
                    <a:pt x="5908837" y="6197600"/>
                  </a:lnTo>
                  <a:lnTo>
                    <a:pt x="5936038" y="6159500"/>
                  </a:lnTo>
                  <a:lnTo>
                    <a:pt x="5962832" y="6134100"/>
                  </a:lnTo>
                  <a:lnTo>
                    <a:pt x="5989216" y="6096000"/>
                  </a:lnTo>
                  <a:lnTo>
                    <a:pt x="6015186" y="6057900"/>
                  </a:lnTo>
                  <a:lnTo>
                    <a:pt x="6040739" y="6019800"/>
                  </a:lnTo>
                  <a:lnTo>
                    <a:pt x="6065870" y="5981700"/>
                  </a:lnTo>
                  <a:lnTo>
                    <a:pt x="6090578" y="5943600"/>
                  </a:lnTo>
                  <a:lnTo>
                    <a:pt x="6114858" y="5905500"/>
                  </a:lnTo>
                  <a:lnTo>
                    <a:pt x="6138707" y="5867400"/>
                  </a:lnTo>
                  <a:lnTo>
                    <a:pt x="6162121" y="5829300"/>
                  </a:lnTo>
                  <a:lnTo>
                    <a:pt x="6185097" y="5791200"/>
                  </a:lnTo>
                  <a:lnTo>
                    <a:pt x="6207632" y="5753100"/>
                  </a:lnTo>
                  <a:lnTo>
                    <a:pt x="6229722" y="5715000"/>
                  </a:lnTo>
                  <a:lnTo>
                    <a:pt x="6251363" y="5676900"/>
                  </a:lnTo>
                  <a:lnTo>
                    <a:pt x="6272553" y="5638800"/>
                  </a:lnTo>
                  <a:lnTo>
                    <a:pt x="6293288" y="5588000"/>
                  </a:lnTo>
                  <a:lnTo>
                    <a:pt x="6313564" y="5549900"/>
                  </a:lnTo>
                  <a:lnTo>
                    <a:pt x="6333378" y="5511800"/>
                  </a:lnTo>
                  <a:lnTo>
                    <a:pt x="6352726" y="5473700"/>
                  </a:lnTo>
                  <a:lnTo>
                    <a:pt x="6371605" y="5435600"/>
                  </a:lnTo>
                  <a:lnTo>
                    <a:pt x="6390012" y="5384800"/>
                  </a:lnTo>
                  <a:lnTo>
                    <a:pt x="6407943" y="5346700"/>
                  </a:lnTo>
                  <a:lnTo>
                    <a:pt x="6425395" y="5308600"/>
                  </a:lnTo>
                  <a:lnTo>
                    <a:pt x="6442364" y="5257800"/>
                  </a:lnTo>
                  <a:lnTo>
                    <a:pt x="6458847" y="5219700"/>
                  </a:lnTo>
                  <a:lnTo>
                    <a:pt x="6474840" y="5181600"/>
                  </a:lnTo>
                  <a:lnTo>
                    <a:pt x="6490340" y="5130800"/>
                  </a:lnTo>
                  <a:lnTo>
                    <a:pt x="6505343" y="5092700"/>
                  </a:lnTo>
                  <a:lnTo>
                    <a:pt x="6519847" y="5054600"/>
                  </a:lnTo>
                  <a:lnTo>
                    <a:pt x="6533847" y="5003800"/>
                  </a:lnTo>
                  <a:lnTo>
                    <a:pt x="6547341" y="4965700"/>
                  </a:lnTo>
                  <a:lnTo>
                    <a:pt x="6560324" y="4914900"/>
                  </a:lnTo>
                  <a:lnTo>
                    <a:pt x="6572793" y="4876800"/>
                  </a:lnTo>
                  <a:lnTo>
                    <a:pt x="6584745" y="4826000"/>
                  </a:lnTo>
                  <a:lnTo>
                    <a:pt x="6596176" y="4787900"/>
                  </a:lnTo>
                  <a:lnTo>
                    <a:pt x="6607084" y="4737100"/>
                  </a:lnTo>
                  <a:lnTo>
                    <a:pt x="6617464" y="4699000"/>
                  </a:lnTo>
                  <a:lnTo>
                    <a:pt x="6627312" y="4648200"/>
                  </a:lnTo>
                  <a:lnTo>
                    <a:pt x="6636627" y="4597400"/>
                  </a:lnTo>
                  <a:lnTo>
                    <a:pt x="6645404" y="4559300"/>
                  </a:lnTo>
                  <a:lnTo>
                    <a:pt x="6653639" y="4508500"/>
                  </a:lnTo>
                  <a:lnTo>
                    <a:pt x="6661330" y="4470400"/>
                  </a:lnTo>
                  <a:lnTo>
                    <a:pt x="6668472" y="4419600"/>
                  </a:lnTo>
                  <a:lnTo>
                    <a:pt x="6675063" y="4368800"/>
                  </a:lnTo>
                  <a:lnTo>
                    <a:pt x="6681099" y="4330700"/>
                  </a:lnTo>
                  <a:lnTo>
                    <a:pt x="6686576" y="4279900"/>
                  </a:lnTo>
                  <a:lnTo>
                    <a:pt x="6691492" y="4229100"/>
                  </a:lnTo>
                  <a:lnTo>
                    <a:pt x="6695842" y="4178300"/>
                  </a:lnTo>
                  <a:lnTo>
                    <a:pt x="6699623" y="4140200"/>
                  </a:lnTo>
                  <a:lnTo>
                    <a:pt x="6702832" y="4089400"/>
                  </a:lnTo>
                  <a:lnTo>
                    <a:pt x="6705465" y="4038600"/>
                  </a:lnTo>
                  <a:lnTo>
                    <a:pt x="6707519" y="4000500"/>
                  </a:lnTo>
                  <a:lnTo>
                    <a:pt x="6708990" y="3949700"/>
                  </a:lnTo>
                  <a:lnTo>
                    <a:pt x="6709876" y="3898900"/>
                  </a:lnTo>
                  <a:lnTo>
                    <a:pt x="6710172" y="3848100"/>
                  </a:lnTo>
                  <a:lnTo>
                    <a:pt x="6709876" y="3797300"/>
                  </a:lnTo>
                  <a:lnTo>
                    <a:pt x="6708990" y="3759200"/>
                  </a:lnTo>
                  <a:lnTo>
                    <a:pt x="6707519" y="3708400"/>
                  </a:lnTo>
                  <a:lnTo>
                    <a:pt x="6705465" y="3657600"/>
                  </a:lnTo>
                  <a:lnTo>
                    <a:pt x="6702832" y="3606800"/>
                  </a:lnTo>
                  <a:lnTo>
                    <a:pt x="6699623" y="3568700"/>
                  </a:lnTo>
                  <a:lnTo>
                    <a:pt x="6695842" y="3517900"/>
                  </a:lnTo>
                  <a:lnTo>
                    <a:pt x="6691492" y="3467100"/>
                  </a:lnTo>
                  <a:lnTo>
                    <a:pt x="6686576" y="3416300"/>
                  </a:lnTo>
                  <a:lnTo>
                    <a:pt x="6681099" y="3378200"/>
                  </a:lnTo>
                  <a:lnTo>
                    <a:pt x="6675063" y="3327400"/>
                  </a:lnTo>
                  <a:lnTo>
                    <a:pt x="6668472" y="3276600"/>
                  </a:lnTo>
                  <a:lnTo>
                    <a:pt x="6661330" y="3238500"/>
                  </a:lnTo>
                  <a:lnTo>
                    <a:pt x="6653639" y="3187700"/>
                  </a:lnTo>
                  <a:lnTo>
                    <a:pt x="6645404" y="3149600"/>
                  </a:lnTo>
                  <a:lnTo>
                    <a:pt x="6636627" y="3098800"/>
                  </a:lnTo>
                  <a:lnTo>
                    <a:pt x="6627312" y="3048000"/>
                  </a:lnTo>
                  <a:lnTo>
                    <a:pt x="6617464" y="3009900"/>
                  </a:lnTo>
                  <a:lnTo>
                    <a:pt x="6607084" y="2959100"/>
                  </a:lnTo>
                  <a:lnTo>
                    <a:pt x="6596176" y="2921000"/>
                  </a:lnTo>
                  <a:lnTo>
                    <a:pt x="6584745" y="2870200"/>
                  </a:lnTo>
                  <a:lnTo>
                    <a:pt x="6572793" y="2832100"/>
                  </a:lnTo>
                  <a:lnTo>
                    <a:pt x="6560324" y="2781300"/>
                  </a:lnTo>
                  <a:lnTo>
                    <a:pt x="6547341" y="2743200"/>
                  </a:lnTo>
                  <a:lnTo>
                    <a:pt x="6533847" y="2692400"/>
                  </a:lnTo>
                  <a:lnTo>
                    <a:pt x="6519847" y="2654300"/>
                  </a:lnTo>
                  <a:lnTo>
                    <a:pt x="6505343" y="2603500"/>
                  </a:lnTo>
                  <a:lnTo>
                    <a:pt x="6490340" y="2565400"/>
                  </a:lnTo>
                  <a:lnTo>
                    <a:pt x="6474840" y="2527300"/>
                  </a:lnTo>
                  <a:lnTo>
                    <a:pt x="6458847" y="2476500"/>
                  </a:lnTo>
                  <a:lnTo>
                    <a:pt x="6442364" y="2438400"/>
                  </a:lnTo>
                  <a:lnTo>
                    <a:pt x="6425395" y="2400300"/>
                  </a:lnTo>
                  <a:lnTo>
                    <a:pt x="6407943" y="2349500"/>
                  </a:lnTo>
                  <a:lnTo>
                    <a:pt x="6390012" y="2311400"/>
                  </a:lnTo>
                  <a:lnTo>
                    <a:pt x="6371605" y="2273300"/>
                  </a:lnTo>
                  <a:lnTo>
                    <a:pt x="6352726" y="2235200"/>
                  </a:lnTo>
                  <a:lnTo>
                    <a:pt x="6333378" y="2184400"/>
                  </a:lnTo>
                  <a:lnTo>
                    <a:pt x="6313564" y="2146300"/>
                  </a:lnTo>
                  <a:lnTo>
                    <a:pt x="6293288" y="2108200"/>
                  </a:lnTo>
                  <a:lnTo>
                    <a:pt x="6272553" y="2070100"/>
                  </a:lnTo>
                  <a:lnTo>
                    <a:pt x="6251363" y="2032000"/>
                  </a:lnTo>
                  <a:lnTo>
                    <a:pt x="6229722" y="1981200"/>
                  </a:lnTo>
                  <a:lnTo>
                    <a:pt x="6207632" y="1943100"/>
                  </a:lnTo>
                  <a:lnTo>
                    <a:pt x="6185097" y="1905000"/>
                  </a:lnTo>
                  <a:lnTo>
                    <a:pt x="6162121" y="1866900"/>
                  </a:lnTo>
                  <a:lnTo>
                    <a:pt x="6138707" y="1828800"/>
                  </a:lnTo>
                  <a:lnTo>
                    <a:pt x="6114858" y="1790700"/>
                  </a:lnTo>
                  <a:lnTo>
                    <a:pt x="6090578" y="1752600"/>
                  </a:lnTo>
                  <a:lnTo>
                    <a:pt x="6065870" y="1714500"/>
                  </a:lnTo>
                  <a:lnTo>
                    <a:pt x="6040739" y="1676400"/>
                  </a:lnTo>
                  <a:lnTo>
                    <a:pt x="6015186" y="1638300"/>
                  </a:lnTo>
                  <a:lnTo>
                    <a:pt x="5989216" y="1612900"/>
                  </a:lnTo>
                  <a:lnTo>
                    <a:pt x="5962832" y="1574800"/>
                  </a:lnTo>
                  <a:lnTo>
                    <a:pt x="5936038" y="1536700"/>
                  </a:lnTo>
                  <a:lnTo>
                    <a:pt x="5908837" y="1498600"/>
                  </a:lnTo>
                  <a:lnTo>
                    <a:pt x="5881232" y="1460500"/>
                  </a:lnTo>
                  <a:lnTo>
                    <a:pt x="5853227" y="1435100"/>
                  </a:lnTo>
                  <a:lnTo>
                    <a:pt x="5824825" y="1397000"/>
                  </a:lnTo>
                  <a:lnTo>
                    <a:pt x="5796031" y="1358900"/>
                  </a:lnTo>
                  <a:lnTo>
                    <a:pt x="5766846" y="1320800"/>
                  </a:lnTo>
                  <a:lnTo>
                    <a:pt x="5737275" y="1295400"/>
                  </a:lnTo>
                  <a:lnTo>
                    <a:pt x="5707321" y="1257300"/>
                  </a:lnTo>
                  <a:lnTo>
                    <a:pt x="5676988" y="1231900"/>
                  </a:lnTo>
                  <a:lnTo>
                    <a:pt x="5646278" y="1193800"/>
                  </a:lnTo>
                  <a:lnTo>
                    <a:pt x="5615196" y="1168400"/>
                  </a:lnTo>
                  <a:lnTo>
                    <a:pt x="5583745" y="1130300"/>
                  </a:lnTo>
                  <a:lnTo>
                    <a:pt x="5551928" y="1104900"/>
                  </a:lnTo>
                  <a:lnTo>
                    <a:pt x="5519749" y="1066800"/>
                  </a:lnTo>
                  <a:lnTo>
                    <a:pt x="5487211" y="1041400"/>
                  </a:lnTo>
                  <a:lnTo>
                    <a:pt x="5454318" y="1003300"/>
                  </a:lnTo>
                  <a:lnTo>
                    <a:pt x="5387479" y="952500"/>
                  </a:lnTo>
                  <a:lnTo>
                    <a:pt x="5353541" y="914400"/>
                  </a:lnTo>
                  <a:lnTo>
                    <a:pt x="5284642" y="863600"/>
                  </a:lnTo>
                  <a:lnTo>
                    <a:pt x="5249689" y="838200"/>
                  </a:lnTo>
                  <a:lnTo>
                    <a:pt x="5214404" y="800100"/>
                  </a:lnTo>
                  <a:lnTo>
                    <a:pt x="5106598" y="723900"/>
                  </a:lnTo>
                  <a:lnTo>
                    <a:pt x="4995934" y="647700"/>
                  </a:lnTo>
                  <a:lnTo>
                    <a:pt x="4882506" y="571500"/>
                  </a:lnTo>
                  <a:lnTo>
                    <a:pt x="4844098" y="546100"/>
                  </a:lnTo>
                  <a:lnTo>
                    <a:pt x="4805397" y="533400"/>
                  </a:lnTo>
                  <a:lnTo>
                    <a:pt x="4687568" y="457200"/>
                  </a:lnTo>
                  <a:lnTo>
                    <a:pt x="4647728" y="444500"/>
                  </a:lnTo>
                  <a:lnTo>
                    <a:pt x="4607612" y="419100"/>
                  </a:lnTo>
                  <a:lnTo>
                    <a:pt x="4567223" y="406400"/>
                  </a:lnTo>
                  <a:lnTo>
                    <a:pt x="4485640" y="355600"/>
                  </a:lnTo>
                  <a:lnTo>
                    <a:pt x="4403008" y="330200"/>
                  </a:lnTo>
                  <a:lnTo>
                    <a:pt x="4361307" y="304800"/>
                  </a:lnTo>
                  <a:lnTo>
                    <a:pt x="4319353" y="292100"/>
                  </a:lnTo>
                  <a:lnTo>
                    <a:pt x="4277151" y="266700"/>
                  </a:lnTo>
                  <a:lnTo>
                    <a:pt x="4149089" y="228600"/>
                  </a:lnTo>
                  <a:lnTo>
                    <a:pt x="4105927" y="203200"/>
                  </a:lnTo>
                  <a:lnTo>
                    <a:pt x="3752589" y="101600"/>
                  </a:lnTo>
                  <a:close/>
                </a:path>
                <a:path w="6710680" h="6464300">
                  <a:moveTo>
                    <a:pt x="3570917" y="63500"/>
                  </a:moveTo>
                  <a:lnTo>
                    <a:pt x="2157787" y="63500"/>
                  </a:lnTo>
                  <a:lnTo>
                    <a:pt x="2021235" y="101600"/>
                  </a:lnTo>
                  <a:lnTo>
                    <a:pt x="3707469" y="101600"/>
                  </a:lnTo>
                  <a:lnTo>
                    <a:pt x="3570917" y="63500"/>
                  </a:lnTo>
                  <a:close/>
                </a:path>
                <a:path w="6710680" h="6464300">
                  <a:moveTo>
                    <a:pt x="3478927" y="50800"/>
                  </a:moveTo>
                  <a:lnTo>
                    <a:pt x="2249779" y="50800"/>
                  </a:lnTo>
                  <a:lnTo>
                    <a:pt x="2203690" y="63500"/>
                  </a:lnTo>
                  <a:lnTo>
                    <a:pt x="3525016" y="63500"/>
                  </a:lnTo>
                  <a:lnTo>
                    <a:pt x="3478927" y="50800"/>
                  </a:lnTo>
                  <a:close/>
                </a:path>
                <a:path w="6710680" h="6464300">
                  <a:moveTo>
                    <a:pt x="3386204" y="38100"/>
                  </a:moveTo>
                  <a:lnTo>
                    <a:pt x="2342503" y="38100"/>
                  </a:lnTo>
                  <a:lnTo>
                    <a:pt x="2296051" y="50800"/>
                  </a:lnTo>
                  <a:lnTo>
                    <a:pt x="3432655" y="50800"/>
                  </a:lnTo>
                  <a:lnTo>
                    <a:pt x="3386204" y="38100"/>
                  </a:lnTo>
                  <a:close/>
                </a:path>
                <a:path w="6710680" h="6464300">
                  <a:moveTo>
                    <a:pt x="3292776" y="25400"/>
                  </a:moveTo>
                  <a:lnTo>
                    <a:pt x="2435933" y="25400"/>
                  </a:lnTo>
                  <a:lnTo>
                    <a:pt x="2389131" y="38100"/>
                  </a:lnTo>
                  <a:lnTo>
                    <a:pt x="3339576" y="38100"/>
                  </a:lnTo>
                  <a:lnTo>
                    <a:pt x="3292776" y="25400"/>
                  </a:lnTo>
                  <a:close/>
                </a:path>
                <a:path w="6710680" h="6464300">
                  <a:moveTo>
                    <a:pt x="3198669" y="12700"/>
                  </a:moveTo>
                  <a:lnTo>
                    <a:pt x="2530040" y="12700"/>
                  </a:lnTo>
                  <a:lnTo>
                    <a:pt x="2482903" y="25400"/>
                  </a:lnTo>
                  <a:lnTo>
                    <a:pt x="3245805" y="25400"/>
                  </a:lnTo>
                  <a:lnTo>
                    <a:pt x="3198669" y="12700"/>
                  </a:lnTo>
                  <a:close/>
                </a:path>
                <a:path w="6710680" h="6464300">
                  <a:moveTo>
                    <a:pt x="2960619" y="0"/>
                  </a:moveTo>
                  <a:lnTo>
                    <a:pt x="2768094" y="0"/>
                  </a:lnTo>
                  <a:lnTo>
                    <a:pt x="2720179" y="12700"/>
                  </a:lnTo>
                  <a:lnTo>
                    <a:pt x="3008534" y="12700"/>
                  </a:lnTo>
                  <a:lnTo>
                    <a:pt x="2960619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1668"/>
              <a:ext cx="6710680" cy="6466840"/>
            </a:xfrm>
            <a:custGeom>
              <a:avLst/>
              <a:gdLst/>
              <a:ahLst/>
              <a:cxnLst/>
              <a:rect l="l" t="t" r="r" b="b"/>
              <a:pathLst>
                <a:path w="6710680" h="6466840">
                  <a:moveTo>
                    <a:pt x="0" y="1279584"/>
                  </a:moveTo>
                  <a:lnTo>
                    <a:pt x="51714" y="1222960"/>
                  </a:lnTo>
                  <a:lnTo>
                    <a:pt x="82423" y="1190422"/>
                  </a:lnTo>
                  <a:lnTo>
                    <a:pt x="113505" y="1158243"/>
                  </a:lnTo>
                  <a:lnTo>
                    <a:pt x="144956" y="1126426"/>
                  </a:lnTo>
                  <a:lnTo>
                    <a:pt x="176772" y="1094975"/>
                  </a:lnTo>
                  <a:lnTo>
                    <a:pt x="208951" y="1063893"/>
                  </a:lnTo>
                  <a:lnTo>
                    <a:pt x="241489" y="1033183"/>
                  </a:lnTo>
                  <a:lnTo>
                    <a:pt x="274382" y="1002850"/>
                  </a:lnTo>
                  <a:lnTo>
                    <a:pt x="307627" y="972896"/>
                  </a:lnTo>
                  <a:lnTo>
                    <a:pt x="341220" y="943325"/>
                  </a:lnTo>
                  <a:lnTo>
                    <a:pt x="375159" y="914140"/>
                  </a:lnTo>
                  <a:lnTo>
                    <a:pt x="409439" y="885346"/>
                  </a:lnTo>
                  <a:lnTo>
                    <a:pt x="444057" y="856944"/>
                  </a:lnTo>
                  <a:lnTo>
                    <a:pt x="479010" y="828939"/>
                  </a:lnTo>
                  <a:lnTo>
                    <a:pt x="514294" y="801334"/>
                  </a:lnTo>
                  <a:lnTo>
                    <a:pt x="549907" y="774133"/>
                  </a:lnTo>
                  <a:lnTo>
                    <a:pt x="585843" y="747339"/>
                  </a:lnTo>
                  <a:lnTo>
                    <a:pt x="622100" y="720955"/>
                  </a:lnTo>
                  <a:lnTo>
                    <a:pt x="658675" y="694985"/>
                  </a:lnTo>
                  <a:lnTo>
                    <a:pt x="695564" y="669432"/>
                  </a:lnTo>
                  <a:lnTo>
                    <a:pt x="732764" y="644301"/>
                  </a:lnTo>
                  <a:lnTo>
                    <a:pt x="770271" y="619593"/>
                  </a:lnTo>
                  <a:lnTo>
                    <a:pt x="808081" y="595313"/>
                  </a:lnTo>
                  <a:lnTo>
                    <a:pt x="846192" y="571464"/>
                  </a:lnTo>
                  <a:lnTo>
                    <a:pt x="884600" y="548050"/>
                  </a:lnTo>
                  <a:lnTo>
                    <a:pt x="923301" y="525074"/>
                  </a:lnTo>
                  <a:lnTo>
                    <a:pt x="962292" y="502539"/>
                  </a:lnTo>
                  <a:lnTo>
                    <a:pt x="1001569" y="480449"/>
                  </a:lnTo>
                  <a:lnTo>
                    <a:pt x="1041130" y="458808"/>
                  </a:lnTo>
                  <a:lnTo>
                    <a:pt x="1080970" y="437618"/>
                  </a:lnTo>
                  <a:lnTo>
                    <a:pt x="1121087" y="416883"/>
                  </a:lnTo>
                  <a:lnTo>
                    <a:pt x="1161476" y="396607"/>
                  </a:lnTo>
                  <a:lnTo>
                    <a:pt x="1202134" y="376793"/>
                  </a:lnTo>
                  <a:lnTo>
                    <a:pt x="1243059" y="357445"/>
                  </a:lnTo>
                  <a:lnTo>
                    <a:pt x="1284245" y="338566"/>
                  </a:lnTo>
                  <a:lnTo>
                    <a:pt x="1325691" y="320159"/>
                  </a:lnTo>
                  <a:lnTo>
                    <a:pt x="1367392" y="302228"/>
                  </a:lnTo>
                  <a:lnTo>
                    <a:pt x="1409346" y="284776"/>
                  </a:lnTo>
                  <a:lnTo>
                    <a:pt x="1451548" y="267807"/>
                  </a:lnTo>
                  <a:lnTo>
                    <a:pt x="1493995" y="251324"/>
                  </a:lnTo>
                  <a:lnTo>
                    <a:pt x="1536684" y="235331"/>
                  </a:lnTo>
                  <a:lnTo>
                    <a:pt x="1579611" y="219831"/>
                  </a:lnTo>
                  <a:lnTo>
                    <a:pt x="1622774" y="204828"/>
                  </a:lnTo>
                  <a:lnTo>
                    <a:pt x="1666167" y="190324"/>
                  </a:lnTo>
                  <a:lnTo>
                    <a:pt x="1709789" y="176324"/>
                  </a:lnTo>
                  <a:lnTo>
                    <a:pt x="1753635" y="162830"/>
                  </a:lnTo>
                  <a:lnTo>
                    <a:pt x="1797702" y="149847"/>
                  </a:lnTo>
                  <a:lnTo>
                    <a:pt x="1841987" y="137378"/>
                  </a:lnTo>
                  <a:lnTo>
                    <a:pt x="1886486" y="125426"/>
                  </a:lnTo>
                  <a:lnTo>
                    <a:pt x="1931196" y="113995"/>
                  </a:lnTo>
                  <a:lnTo>
                    <a:pt x="1976114" y="103087"/>
                  </a:lnTo>
                  <a:lnTo>
                    <a:pt x="2021235" y="92707"/>
                  </a:lnTo>
                  <a:lnTo>
                    <a:pt x="2066556" y="82859"/>
                  </a:lnTo>
                  <a:lnTo>
                    <a:pt x="2112075" y="73544"/>
                  </a:lnTo>
                  <a:lnTo>
                    <a:pt x="2157787" y="64767"/>
                  </a:lnTo>
                  <a:lnTo>
                    <a:pt x="2203690" y="56532"/>
                  </a:lnTo>
                  <a:lnTo>
                    <a:pt x="2249779" y="48841"/>
                  </a:lnTo>
                  <a:lnTo>
                    <a:pt x="2296051" y="41699"/>
                  </a:lnTo>
                  <a:lnTo>
                    <a:pt x="2342503" y="35108"/>
                  </a:lnTo>
                  <a:lnTo>
                    <a:pt x="2389131" y="29072"/>
                  </a:lnTo>
                  <a:lnTo>
                    <a:pt x="2435933" y="23595"/>
                  </a:lnTo>
                  <a:lnTo>
                    <a:pt x="2482903" y="18679"/>
                  </a:lnTo>
                  <a:lnTo>
                    <a:pt x="2530040" y="14329"/>
                  </a:lnTo>
                  <a:lnTo>
                    <a:pt x="2577340" y="10548"/>
                  </a:lnTo>
                  <a:lnTo>
                    <a:pt x="2624798" y="7339"/>
                  </a:lnTo>
                  <a:lnTo>
                    <a:pt x="2672412" y="4706"/>
                  </a:lnTo>
                  <a:lnTo>
                    <a:pt x="2720179" y="2652"/>
                  </a:lnTo>
                  <a:lnTo>
                    <a:pt x="2768094" y="1181"/>
                  </a:lnTo>
                  <a:lnTo>
                    <a:pt x="2816155" y="295"/>
                  </a:lnTo>
                  <a:lnTo>
                    <a:pt x="2864358" y="0"/>
                  </a:lnTo>
                  <a:lnTo>
                    <a:pt x="2912559" y="295"/>
                  </a:lnTo>
                  <a:lnTo>
                    <a:pt x="2960619" y="1181"/>
                  </a:lnTo>
                  <a:lnTo>
                    <a:pt x="3008534" y="2652"/>
                  </a:lnTo>
                  <a:lnTo>
                    <a:pt x="3056299" y="4706"/>
                  </a:lnTo>
                  <a:lnTo>
                    <a:pt x="3103913" y="7339"/>
                  </a:lnTo>
                  <a:lnTo>
                    <a:pt x="3151371" y="10548"/>
                  </a:lnTo>
                  <a:lnTo>
                    <a:pt x="3198669" y="14329"/>
                  </a:lnTo>
                  <a:lnTo>
                    <a:pt x="3245805" y="18679"/>
                  </a:lnTo>
                  <a:lnTo>
                    <a:pt x="3292776" y="23595"/>
                  </a:lnTo>
                  <a:lnTo>
                    <a:pt x="3339576" y="29072"/>
                  </a:lnTo>
                  <a:lnTo>
                    <a:pt x="3386204" y="35108"/>
                  </a:lnTo>
                  <a:lnTo>
                    <a:pt x="3432655" y="41699"/>
                  </a:lnTo>
                  <a:lnTo>
                    <a:pt x="3478927" y="48841"/>
                  </a:lnTo>
                  <a:lnTo>
                    <a:pt x="3525016" y="56532"/>
                  </a:lnTo>
                  <a:lnTo>
                    <a:pt x="3570917" y="64767"/>
                  </a:lnTo>
                  <a:lnTo>
                    <a:pt x="3616629" y="73544"/>
                  </a:lnTo>
                  <a:lnTo>
                    <a:pt x="3662147" y="82859"/>
                  </a:lnTo>
                  <a:lnTo>
                    <a:pt x="3707469" y="92707"/>
                  </a:lnTo>
                  <a:lnTo>
                    <a:pt x="3752589" y="103087"/>
                  </a:lnTo>
                  <a:lnTo>
                    <a:pt x="3797506" y="113995"/>
                  </a:lnTo>
                  <a:lnTo>
                    <a:pt x="3842216" y="125426"/>
                  </a:lnTo>
                  <a:lnTo>
                    <a:pt x="3886715" y="137378"/>
                  </a:lnTo>
                  <a:lnTo>
                    <a:pt x="3930999" y="149847"/>
                  </a:lnTo>
                  <a:lnTo>
                    <a:pt x="3975066" y="162830"/>
                  </a:lnTo>
                  <a:lnTo>
                    <a:pt x="4018912" y="176324"/>
                  </a:lnTo>
                  <a:lnTo>
                    <a:pt x="4062533" y="190324"/>
                  </a:lnTo>
                  <a:lnTo>
                    <a:pt x="4105927" y="204828"/>
                  </a:lnTo>
                  <a:lnTo>
                    <a:pt x="4149089" y="219831"/>
                  </a:lnTo>
                  <a:lnTo>
                    <a:pt x="4192016" y="235331"/>
                  </a:lnTo>
                  <a:lnTo>
                    <a:pt x="4234704" y="251324"/>
                  </a:lnTo>
                  <a:lnTo>
                    <a:pt x="4277151" y="267807"/>
                  </a:lnTo>
                  <a:lnTo>
                    <a:pt x="4319353" y="284776"/>
                  </a:lnTo>
                  <a:lnTo>
                    <a:pt x="4361307" y="302228"/>
                  </a:lnTo>
                  <a:lnTo>
                    <a:pt x="4403008" y="320159"/>
                  </a:lnTo>
                  <a:lnTo>
                    <a:pt x="4444453" y="338566"/>
                  </a:lnTo>
                  <a:lnTo>
                    <a:pt x="4485640" y="357445"/>
                  </a:lnTo>
                  <a:lnTo>
                    <a:pt x="4526564" y="376793"/>
                  </a:lnTo>
                  <a:lnTo>
                    <a:pt x="4567223" y="396607"/>
                  </a:lnTo>
                  <a:lnTo>
                    <a:pt x="4607612" y="416883"/>
                  </a:lnTo>
                  <a:lnTo>
                    <a:pt x="4647728" y="437618"/>
                  </a:lnTo>
                  <a:lnTo>
                    <a:pt x="4687568" y="458808"/>
                  </a:lnTo>
                  <a:lnTo>
                    <a:pt x="4727129" y="480449"/>
                  </a:lnTo>
                  <a:lnTo>
                    <a:pt x="4766406" y="502539"/>
                  </a:lnTo>
                  <a:lnTo>
                    <a:pt x="4805397" y="525074"/>
                  </a:lnTo>
                  <a:lnTo>
                    <a:pt x="4844098" y="548050"/>
                  </a:lnTo>
                  <a:lnTo>
                    <a:pt x="4882506" y="571464"/>
                  </a:lnTo>
                  <a:lnTo>
                    <a:pt x="4920617" y="595313"/>
                  </a:lnTo>
                  <a:lnTo>
                    <a:pt x="4958427" y="619593"/>
                  </a:lnTo>
                  <a:lnTo>
                    <a:pt x="4995934" y="644301"/>
                  </a:lnTo>
                  <a:lnTo>
                    <a:pt x="5033134" y="669432"/>
                  </a:lnTo>
                  <a:lnTo>
                    <a:pt x="5070023" y="694985"/>
                  </a:lnTo>
                  <a:lnTo>
                    <a:pt x="5106598" y="720955"/>
                  </a:lnTo>
                  <a:lnTo>
                    <a:pt x="5142856" y="747339"/>
                  </a:lnTo>
                  <a:lnTo>
                    <a:pt x="5178792" y="774133"/>
                  </a:lnTo>
                  <a:lnTo>
                    <a:pt x="5214404" y="801334"/>
                  </a:lnTo>
                  <a:lnTo>
                    <a:pt x="5249689" y="828939"/>
                  </a:lnTo>
                  <a:lnTo>
                    <a:pt x="5284642" y="856944"/>
                  </a:lnTo>
                  <a:lnTo>
                    <a:pt x="5319260" y="885346"/>
                  </a:lnTo>
                  <a:lnTo>
                    <a:pt x="5353541" y="914140"/>
                  </a:lnTo>
                  <a:lnTo>
                    <a:pt x="5387479" y="943325"/>
                  </a:lnTo>
                  <a:lnTo>
                    <a:pt x="5421073" y="972896"/>
                  </a:lnTo>
                  <a:lnTo>
                    <a:pt x="5454318" y="1002850"/>
                  </a:lnTo>
                  <a:lnTo>
                    <a:pt x="5487211" y="1033183"/>
                  </a:lnTo>
                  <a:lnTo>
                    <a:pt x="5519749" y="1063893"/>
                  </a:lnTo>
                  <a:lnTo>
                    <a:pt x="5551928" y="1094975"/>
                  </a:lnTo>
                  <a:lnTo>
                    <a:pt x="5583745" y="1126426"/>
                  </a:lnTo>
                  <a:lnTo>
                    <a:pt x="5615196" y="1158243"/>
                  </a:lnTo>
                  <a:lnTo>
                    <a:pt x="5646278" y="1190422"/>
                  </a:lnTo>
                  <a:lnTo>
                    <a:pt x="5676988" y="1222960"/>
                  </a:lnTo>
                  <a:lnTo>
                    <a:pt x="5707321" y="1255853"/>
                  </a:lnTo>
                  <a:lnTo>
                    <a:pt x="5737275" y="1289098"/>
                  </a:lnTo>
                  <a:lnTo>
                    <a:pt x="5766846" y="1322692"/>
                  </a:lnTo>
                  <a:lnTo>
                    <a:pt x="5796031" y="1356630"/>
                  </a:lnTo>
                  <a:lnTo>
                    <a:pt x="5824825" y="1390911"/>
                  </a:lnTo>
                  <a:lnTo>
                    <a:pt x="5853227" y="1425529"/>
                  </a:lnTo>
                  <a:lnTo>
                    <a:pt x="5881232" y="1460482"/>
                  </a:lnTo>
                  <a:lnTo>
                    <a:pt x="5908837" y="1495767"/>
                  </a:lnTo>
                  <a:lnTo>
                    <a:pt x="5936038" y="1531379"/>
                  </a:lnTo>
                  <a:lnTo>
                    <a:pt x="5962832" y="1567315"/>
                  </a:lnTo>
                  <a:lnTo>
                    <a:pt x="5989216" y="1603573"/>
                  </a:lnTo>
                  <a:lnTo>
                    <a:pt x="6015186" y="1640148"/>
                  </a:lnTo>
                  <a:lnTo>
                    <a:pt x="6040739" y="1677037"/>
                  </a:lnTo>
                  <a:lnTo>
                    <a:pt x="6065870" y="1714237"/>
                  </a:lnTo>
                  <a:lnTo>
                    <a:pt x="6090578" y="1751744"/>
                  </a:lnTo>
                  <a:lnTo>
                    <a:pt x="6114858" y="1789554"/>
                  </a:lnTo>
                  <a:lnTo>
                    <a:pt x="6138707" y="1827665"/>
                  </a:lnTo>
                  <a:lnTo>
                    <a:pt x="6162121" y="1866073"/>
                  </a:lnTo>
                  <a:lnTo>
                    <a:pt x="6185097" y="1904774"/>
                  </a:lnTo>
                  <a:lnTo>
                    <a:pt x="6207632" y="1943765"/>
                  </a:lnTo>
                  <a:lnTo>
                    <a:pt x="6229722" y="1983042"/>
                  </a:lnTo>
                  <a:lnTo>
                    <a:pt x="6251363" y="2022603"/>
                  </a:lnTo>
                  <a:lnTo>
                    <a:pt x="6272553" y="2062443"/>
                  </a:lnTo>
                  <a:lnTo>
                    <a:pt x="6293288" y="2102559"/>
                  </a:lnTo>
                  <a:lnTo>
                    <a:pt x="6313564" y="2142948"/>
                  </a:lnTo>
                  <a:lnTo>
                    <a:pt x="6333378" y="2183607"/>
                  </a:lnTo>
                  <a:lnTo>
                    <a:pt x="6352726" y="2224531"/>
                  </a:lnTo>
                  <a:lnTo>
                    <a:pt x="6371605" y="2265718"/>
                  </a:lnTo>
                  <a:lnTo>
                    <a:pt x="6390012" y="2307163"/>
                  </a:lnTo>
                  <a:lnTo>
                    <a:pt x="6407943" y="2348864"/>
                  </a:lnTo>
                  <a:lnTo>
                    <a:pt x="6425395" y="2390818"/>
                  </a:lnTo>
                  <a:lnTo>
                    <a:pt x="6442364" y="2433020"/>
                  </a:lnTo>
                  <a:lnTo>
                    <a:pt x="6458847" y="2475467"/>
                  </a:lnTo>
                  <a:lnTo>
                    <a:pt x="6474840" y="2518155"/>
                  </a:lnTo>
                  <a:lnTo>
                    <a:pt x="6490340" y="2561082"/>
                  </a:lnTo>
                  <a:lnTo>
                    <a:pt x="6505343" y="2604244"/>
                  </a:lnTo>
                  <a:lnTo>
                    <a:pt x="6519847" y="2647638"/>
                  </a:lnTo>
                  <a:lnTo>
                    <a:pt x="6533847" y="2691259"/>
                  </a:lnTo>
                  <a:lnTo>
                    <a:pt x="6547341" y="2735105"/>
                  </a:lnTo>
                  <a:lnTo>
                    <a:pt x="6560324" y="2779172"/>
                  </a:lnTo>
                  <a:lnTo>
                    <a:pt x="6572793" y="2823456"/>
                  </a:lnTo>
                  <a:lnTo>
                    <a:pt x="6584745" y="2867955"/>
                  </a:lnTo>
                  <a:lnTo>
                    <a:pt x="6596176" y="2912665"/>
                  </a:lnTo>
                  <a:lnTo>
                    <a:pt x="6607084" y="2957582"/>
                  </a:lnTo>
                  <a:lnTo>
                    <a:pt x="6617464" y="3002702"/>
                  </a:lnTo>
                  <a:lnTo>
                    <a:pt x="6627312" y="3048024"/>
                  </a:lnTo>
                  <a:lnTo>
                    <a:pt x="6636627" y="3093542"/>
                  </a:lnTo>
                  <a:lnTo>
                    <a:pt x="6645404" y="3139254"/>
                  </a:lnTo>
                  <a:lnTo>
                    <a:pt x="6653639" y="3185155"/>
                  </a:lnTo>
                  <a:lnTo>
                    <a:pt x="6661330" y="3231244"/>
                  </a:lnTo>
                  <a:lnTo>
                    <a:pt x="6668472" y="3277516"/>
                  </a:lnTo>
                  <a:lnTo>
                    <a:pt x="6675063" y="3323967"/>
                  </a:lnTo>
                  <a:lnTo>
                    <a:pt x="6681099" y="3370595"/>
                  </a:lnTo>
                  <a:lnTo>
                    <a:pt x="6686576" y="3417395"/>
                  </a:lnTo>
                  <a:lnTo>
                    <a:pt x="6691492" y="3464366"/>
                  </a:lnTo>
                  <a:lnTo>
                    <a:pt x="6695842" y="3511502"/>
                  </a:lnTo>
                  <a:lnTo>
                    <a:pt x="6699623" y="3558800"/>
                  </a:lnTo>
                  <a:lnTo>
                    <a:pt x="6702832" y="3606258"/>
                  </a:lnTo>
                  <a:lnTo>
                    <a:pt x="6705465" y="3653872"/>
                  </a:lnTo>
                  <a:lnTo>
                    <a:pt x="6707519" y="3701637"/>
                  </a:lnTo>
                  <a:lnTo>
                    <a:pt x="6708990" y="3749552"/>
                  </a:lnTo>
                  <a:lnTo>
                    <a:pt x="6709876" y="3797612"/>
                  </a:lnTo>
                  <a:lnTo>
                    <a:pt x="6710172" y="3845814"/>
                  </a:lnTo>
                  <a:lnTo>
                    <a:pt x="6709876" y="3894016"/>
                  </a:lnTo>
                  <a:lnTo>
                    <a:pt x="6708990" y="3942077"/>
                  </a:lnTo>
                  <a:lnTo>
                    <a:pt x="6707519" y="3989992"/>
                  </a:lnTo>
                  <a:lnTo>
                    <a:pt x="6705465" y="4037759"/>
                  </a:lnTo>
                  <a:lnTo>
                    <a:pt x="6702832" y="4085373"/>
                  </a:lnTo>
                  <a:lnTo>
                    <a:pt x="6699623" y="4132831"/>
                  </a:lnTo>
                  <a:lnTo>
                    <a:pt x="6695842" y="4180131"/>
                  </a:lnTo>
                  <a:lnTo>
                    <a:pt x="6691492" y="4227268"/>
                  </a:lnTo>
                  <a:lnTo>
                    <a:pt x="6686576" y="4274238"/>
                  </a:lnTo>
                  <a:lnTo>
                    <a:pt x="6681099" y="4321040"/>
                  </a:lnTo>
                  <a:lnTo>
                    <a:pt x="6675063" y="4367668"/>
                  </a:lnTo>
                  <a:lnTo>
                    <a:pt x="6668472" y="4414120"/>
                  </a:lnTo>
                  <a:lnTo>
                    <a:pt x="6661330" y="4460392"/>
                  </a:lnTo>
                  <a:lnTo>
                    <a:pt x="6653639" y="4506481"/>
                  </a:lnTo>
                  <a:lnTo>
                    <a:pt x="6645404" y="4552384"/>
                  </a:lnTo>
                  <a:lnTo>
                    <a:pt x="6636627" y="4598096"/>
                  </a:lnTo>
                  <a:lnTo>
                    <a:pt x="6627312" y="4643615"/>
                  </a:lnTo>
                  <a:lnTo>
                    <a:pt x="6617464" y="4688936"/>
                  </a:lnTo>
                  <a:lnTo>
                    <a:pt x="6607084" y="4734057"/>
                  </a:lnTo>
                  <a:lnTo>
                    <a:pt x="6596176" y="4778975"/>
                  </a:lnTo>
                  <a:lnTo>
                    <a:pt x="6584745" y="4823685"/>
                  </a:lnTo>
                  <a:lnTo>
                    <a:pt x="6572793" y="4868184"/>
                  </a:lnTo>
                  <a:lnTo>
                    <a:pt x="6560324" y="4912469"/>
                  </a:lnTo>
                  <a:lnTo>
                    <a:pt x="6547341" y="4956536"/>
                  </a:lnTo>
                  <a:lnTo>
                    <a:pt x="6533847" y="5000382"/>
                  </a:lnTo>
                  <a:lnTo>
                    <a:pt x="6519847" y="5044004"/>
                  </a:lnTo>
                  <a:lnTo>
                    <a:pt x="6505343" y="5087397"/>
                  </a:lnTo>
                  <a:lnTo>
                    <a:pt x="6490340" y="5130560"/>
                  </a:lnTo>
                  <a:lnTo>
                    <a:pt x="6474840" y="5173487"/>
                  </a:lnTo>
                  <a:lnTo>
                    <a:pt x="6458847" y="5216176"/>
                  </a:lnTo>
                  <a:lnTo>
                    <a:pt x="6442364" y="5258623"/>
                  </a:lnTo>
                  <a:lnTo>
                    <a:pt x="6425395" y="5300825"/>
                  </a:lnTo>
                  <a:lnTo>
                    <a:pt x="6407943" y="5342779"/>
                  </a:lnTo>
                  <a:lnTo>
                    <a:pt x="6390012" y="5384480"/>
                  </a:lnTo>
                  <a:lnTo>
                    <a:pt x="6371605" y="5425926"/>
                  </a:lnTo>
                  <a:lnTo>
                    <a:pt x="6352726" y="5467112"/>
                  </a:lnTo>
                  <a:lnTo>
                    <a:pt x="6333378" y="5508037"/>
                  </a:lnTo>
                  <a:lnTo>
                    <a:pt x="6313564" y="5548695"/>
                  </a:lnTo>
                  <a:lnTo>
                    <a:pt x="6293288" y="5589084"/>
                  </a:lnTo>
                  <a:lnTo>
                    <a:pt x="6272553" y="5629201"/>
                  </a:lnTo>
                  <a:lnTo>
                    <a:pt x="6251363" y="5669041"/>
                  </a:lnTo>
                  <a:lnTo>
                    <a:pt x="6229722" y="5708602"/>
                  </a:lnTo>
                  <a:lnTo>
                    <a:pt x="6207632" y="5747879"/>
                  </a:lnTo>
                  <a:lnTo>
                    <a:pt x="6185097" y="5786870"/>
                  </a:lnTo>
                  <a:lnTo>
                    <a:pt x="6162121" y="5825571"/>
                  </a:lnTo>
                  <a:lnTo>
                    <a:pt x="6138707" y="5863979"/>
                  </a:lnTo>
                  <a:lnTo>
                    <a:pt x="6114858" y="5902090"/>
                  </a:lnTo>
                  <a:lnTo>
                    <a:pt x="6090578" y="5939900"/>
                  </a:lnTo>
                  <a:lnTo>
                    <a:pt x="6065870" y="5977407"/>
                  </a:lnTo>
                  <a:lnTo>
                    <a:pt x="6040739" y="6014607"/>
                  </a:lnTo>
                  <a:lnTo>
                    <a:pt x="6015186" y="6051496"/>
                  </a:lnTo>
                  <a:lnTo>
                    <a:pt x="5989216" y="6088071"/>
                  </a:lnTo>
                  <a:lnTo>
                    <a:pt x="5962832" y="6124328"/>
                  </a:lnTo>
                  <a:lnTo>
                    <a:pt x="5936038" y="6160264"/>
                  </a:lnTo>
                  <a:lnTo>
                    <a:pt x="5908837" y="6195877"/>
                  </a:lnTo>
                  <a:lnTo>
                    <a:pt x="5881232" y="6231161"/>
                  </a:lnTo>
                  <a:lnTo>
                    <a:pt x="5853227" y="6266114"/>
                  </a:lnTo>
                  <a:lnTo>
                    <a:pt x="5824825" y="6300732"/>
                  </a:lnTo>
                  <a:lnTo>
                    <a:pt x="5796031" y="6335012"/>
                  </a:lnTo>
                  <a:lnTo>
                    <a:pt x="5766846" y="6368951"/>
                  </a:lnTo>
                  <a:lnTo>
                    <a:pt x="5737275" y="6402544"/>
                  </a:lnTo>
                  <a:lnTo>
                    <a:pt x="5707321" y="6435789"/>
                  </a:lnTo>
                  <a:lnTo>
                    <a:pt x="5679157" y="6466330"/>
                  </a:lnTo>
                </a:path>
                <a:path w="6710680" h="6466840">
                  <a:moveTo>
                    <a:pt x="49545" y="6466330"/>
                  </a:moveTo>
                  <a:lnTo>
                    <a:pt x="21381" y="6435789"/>
                  </a:lnTo>
                  <a:lnTo>
                    <a:pt x="0" y="64120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5350" y="1359876"/>
            <a:ext cx="4492625" cy="262191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7200" dirty="0">
                <a:solidFill>
                  <a:srgbClr val="FFFFFF"/>
                </a:solidFill>
              </a:rPr>
              <a:t>悠 享 时</a:t>
            </a:r>
            <a:r>
              <a:rPr sz="7200" spc="-125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光</a:t>
            </a:r>
            <a:endParaRPr sz="7200"/>
          </a:p>
          <a:p>
            <a:pPr marL="33020">
              <a:lnSpc>
                <a:spcPct val="100000"/>
              </a:lnSpc>
              <a:spcBef>
                <a:spcPts val="1165"/>
              </a:spcBef>
            </a:pPr>
            <a:r>
              <a:rPr sz="8000" spc="5" dirty="0"/>
              <a:t>轻 生</a:t>
            </a:r>
            <a:r>
              <a:rPr sz="8000" spc="290" dirty="0"/>
              <a:t> </a:t>
            </a:r>
            <a:r>
              <a:rPr sz="8000" spc="5" dirty="0"/>
              <a:t>活</a:t>
            </a:r>
            <a:endParaRPr sz="8000"/>
          </a:p>
        </p:txBody>
      </p:sp>
      <p:sp>
        <p:nvSpPr>
          <p:cNvPr id="7" name="object 7"/>
          <p:cNvSpPr txBox="1"/>
          <p:nvPr/>
        </p:nvSpPr>
        <p:spPr>
          <a:xfrm>
            <a:off x="490829" y="4138142"/>
            <a:ext cx="541655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all original.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power point is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made by mike.everything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in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this  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template is all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original.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72" y="5283708"/>
            <a:ext cx="4180840" cy="441959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减压治愈轻生活主题系列活动方案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153914"/>
            <a:ext cx="12192000" cy="1704339"/>
            <a:chOff x="0" y="5153914"/>
            <a:chExt cx="12192000" cy="1704339"/>
          </a:xfrm>
        </p:grpSpPr>
        <p:sp>
          <p:nvSpPr>
            <p:cNvPr id="10" name="object 10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745236" y="0"/>
                  </a:moveTo>
                  <a:lnTo>
                    <a:pt x="696233" y="1583"/>
                  </a:lnTo>
                  <a:lnTo>
                    <a:pt x="648078" y="6269"/>
                  </a:lnTo>
                  <a:lnTo>
                    <a:pt x="600867" y="13960"/>
                  </a:lnTo>
                  <a:lnTo>
                    <a:pt x="554700" y="24556"/>
                  </a:lnTo>
                  <a:lnTo>
                    <a:pt x="509674" y="37959"/>
                  </a:lnTo>
                  <a:lnTo>
                    <a:pt x="465887" y="54073"/>
                  </a:lnTo>
                  <a:lnTo>
                    <a:pt x="423438" y="72797"/>
                  </a:lnTo>
                  <a:lnTo>
                    <a:pt x="382425" y="94035"/>
                  </a:lnTo>
                  <a:lnTo>
                    <a:pt x="342945" y="117688"/>
                  </a:lnTo>
                  <a:lnTo>
                    <a:pt x="305098" y="143658"/>
                  </a:lnTo>
                  <a:lnTo>
                    <a:pt x="268981" y="171846"/>
                  </a:lnTo>
                  <a:lnTo>
                    <a:pt x="234693" y="202155"/>
                  </a:lnTo>
                  <a:lnTo>
                    <a:pt x="202331" y="234487"/>
                  </a:lnTo>
                  <a:lnTo>
                    <a:pt x="171994" y="268742"/>
                  </a:lnTo>
                  <a:lnTo>
                    <a:pt x="143780" y="304824"/>
                  </a:lnTo>
                  <a:lnTo>
                    <a:pt x="117787" y="342633"/>
                  </a:lnTo>
                  <a:lnTo>
                    <a:pt x="94113" y="382072"/>
                  </a:lnTo>
                  <a:lnTo>
                    <a:pt x="72857" y="423043"/>
                  </a:lnTo>
                  <a:lnTo>
                    <a:pt x="54116" y="465447"/>
                  </a:lnTo>
                  <a:lnTo>
                    <a:pt x="37990" y="509186"/>
                  </a:lnTo>
                  <a:lnTo>
                    <a:pt x="24575" y="554162"/>
                  </a:lnTo>
                  <a:lnTo>
                    <a:pt x="13971" y="600277"/>
                  </a:lnTo>
                  <a:lnTo>
                    <a:pt x="6274" y="647433"/>
                  </a:lnTo>
                  <a:lnTo>
                    <a:pt x="1585" y="695531"/>
                  </a:lnTo>
                  <a:lnTo>
                    <a:pt x="0" y="744474"/>
                  </a:lnTo>
                  <a:lnTo>
                    <a:pt x="1585" y="793423"/>
                  </a:lnTo>
                  <a:lnTo>
                    <a:pt x="6274" y="841527"/>
                  </a:lnTo>
                  <a:lnTo>
                    <a:pt x="13971" y="888687"/>
                  </a:lnTo>
                  <a:lnTo>
                    <a:pt x="24575" y="934806"/>
                  </a:lnTo>
                  <a:lnTo>
                    <a:pt x="37990" y="979785"/>
                  </a:lnTo>
                  <a:lnTo>
                    <a:pt x="54116" y="1023526"/>
                  </a:lnTo>
                  <a:lnTo>
                    <a:pt x="72857" y="1065932"/>
                  </a:lnTo>
                  <a:lnTo>
                    <a:pt x="94113" y="1106903"/>
                  </a:lnTo>
                  <a:lnTo>
                    <a:pt x="117787" y="1146342"/>
                  </a:lnTo>
                  <a:lnTo>
                    <a:pt x="143780" y="1184151"/>
                  </a:lnTo>
                  <a:lnTo>
                    <a:pt x="171994" y="1220231"/>
                  </a:lnTo>
                  <a:lnTo>
                    <a:pt x="202331" y="1254485"/>
                  </a:lnTo>
                  <a:lnTo>
                    <a:pt x="234693" y="1286814"/>
                  </a:lnTo>
                  <a:lnTo>
                    <a:pt x="268981" y="1317121"/>
                  </a:lnTo>
                  <a:lnTo>
                    <a:pt x="305098" y="1345307"/>
                  </a:lnTo>
                  <a:lnTo>
                    <a:pt x="342945" y="1371275"/>
                  </a:lnTo>
                  <a:lnTo>
                    <a:pt x="382425" y="1394925"/>
                  </a:lnTo>
                  <a:lnTo>
                    <a:pt x="423438" y="1416161"/>
                  </a:lnTo>
                  <a:lnTo>
                    <a:pt x="465887" y="1434883"/>
                  </a:lnTo>
                  <a:lnTo>
                    <a:pt x="509674" y="1450994"/>
                  </a:lnTo>
                  <a:lnTo>
                    <a:pt x="554700" y="1464396"/>
                  </a:lnTo>
                  <a:lnTo>
                    <a:pt x="600867" y="1474990"/>
                  </a:lnTo>
                  <a:lnTo>
                    <a:pt x="648078" y="1482679"/>
                  </a:lnTo>
                  <a:lnTo>
                    <a:pt x="696233" y="1487364"/>
                  </a:lnTo>
                  <a:lnTo>
                    <a:pt x="745236" y="1488948"/>
                  </a:lnTo>
                  <a:lnTo>
                    <a:pt x="794238" y="1487364"/>
                  </a:lnTo>
                  <a:lnTo>
                    <a:pt x="842393" y="1482679"/>
                  </a:lnTo>
                  <a:lnTo>
                    <a:pt x="889604" y="1474990"/>
                  </a:lnTo>
                  <a:lnTo>
                    <a:pt x="935771" y="1464396"/>
                  </a:lnTo>
                  <a:lnTo>
                    <a:pt x="980797" y="1450994"/>
                  </a:lnTo>
                  <a:lnTo>
                    <a:pt x="1024584" y="1434883"/>
                  </a:lnTo>
                  <a:lnTo>
                    <a:pt x="1067033" y="1416161"/>
                  </a:lnTo>
                  <a:lnTo>
                    <a:pt x="1108046" y="1394925"/>
                  </a:lnTo>
                  <a:lnTo>
                    <a:pt x="1147526" y="1371275"/>
                  </a:lnTo>
                  <a:lnTo>
                    <a:pt x="1185373" y="1345307"/>
                  </a:lnTo>
                  <a:lnTo>
                    <a:pt x="1221490" y="1317121"/>
                  </a:lnTo>
                  <a:lnTo>
                    <a:pt x="1255778" y="1286814"/>
                  </a:lnTo>
                  <a:lnTo>
                    <a:pt x="1288140" y="1254485"/>
                  </a:lnTo>
                  <a:lnTo>
                    <a:pt x="1318477" y="1220231"/>
                  </a:lnTo>
                  <a:lnTo>
                    <a:pt x="1346691" y="1184151"/>
                  </a:lnTo>
                  <a:lnTo>
                    <a:pt x="1372684" y="1146342"/>
                  </a:lnTo>
                  <a:lnTo>
                    <a:pt x="1396358" y="1106903"/>
                  </a:lnTo>
                  <a:lnTo>
                    <a:pt x="1417614" y="1065932"/>
                  </a:lnTo>
                  <a:lnTo>
                    <a:pt x="1436355" y="1023526"/>
                  </a:lnTo>
                  <a:lnTo>
                    <a:pt x="1452481" y="979785"/>
                  </a:lnTo>
                  <a:lnTo>
                    <a:pt x="1465896" y="934806"/>
                  </a:lnTo>
                  <a:lnTo>
                    <a:pt x="1476500" y="888687"/>
                  </a:lnTo>
                  <a:lnTo>
                    <a:pt x="1484197" y="841527"/>
                  </a:lnTo>
                  <a:lnTo>
                    <a:pt x="1488886" y="793423"/>
                  </a:lnTo>
                  <a:lnTo>
                    <a:pt x="1490472" y="744474"/>
                  </a:lnTo>
                  <a:lnTo>
                    <a:pt x="1488886" y="695531"/>
                  </a:lnTo>
                  <a:lnTo>
                    <a:pt x="1484197" y="647433"/>
                  </a:lnTo>
                  <a:lnTo>
                    <a:pt x="1476500" y="600277"/>
                  </a:lnTo>
                  <a:lnTo>
                    <a:pt x="1465896" y="554162"/>
                  </a:lnTo>
                  <a:lnTo>
                    <a:pt x="1452481" y="509186"/>
                  </a:lnTo>
                  <a:lnTo>
                    <a:pt x="1436355" y="465447"/>
                  </a:lnTo>
                  <a:lnTo>
                    <a:pt x="1417614" y="423043"/>
                  </a:lnTo>
                  <a:lnTo>
                    <a:pt x="1396358" y="382072"/>
                  </a:lnTo>
                  <a:lnTo>
                    <a:pt x="1372684" y="342633"/>
                  </a:lnTo>
                  <a:lnTo>
                    <a:pt x="1346691" y="304824"/>
                  </a:lnTo>
                  <a:lnTo>
                    <a:pt x="1318477" y="268742"/>
                  </a:lnTo>
                  <a:lnTo>
                    <a:pt x="1288140" y="234487"/>
                  </a:lnTo>
                  <a:lnTo>
                    <a:pt x="1255778" y="202155"/>
                  </a:lnTo>
                  <a:lnTo>
                    <a:pt x="1221490" y="171846"/>
                  </a:lnTo>
                  <a:lnTo>
                    <a:pt x="1185373" y="143658"/>
                  </a:lnTo>
                  <a:lnTo>
                    <a:pt x="1147526" y="117688"/>
                  </a:lnTo>
                  <a:lnTo>
                    <a:pt x="1108046" y="94035"/>
                  </a:lnTo>
                  <a:lnTo>
                    <a:pt x="1067033" y="72797"/>
                  </a:lnTo>
                  <a:lnTo>
                    <a:pt x="1024584" y="54073"/>
                  </a:lnTo>
                  <a:lnTo>
                    <a:pt x="980797" y="37959"/>
                  </a:lnTo>
                  <a:lnTo>
                    <a:pt x="935771" y="24556"/>
                  </a:lnTo>
                  <a:lnTo>
                    <a:pt x="889604" y="13960"/>
                  </a:lnTo>
                  <a:lnTo>
                    <a:pt x="842393" y="6269"/>
                  </a:lnTo>
                  <a:lnTo>
                    <a:pt x="794238" y="1583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00700" y="5160264"/>
              <a:ext cx="1490980" cy="1489075"/>
            </a:xfrm>
            <a:custGeom>
              <a:avLst/>
              <a:gdLst/>
              <a:ahLst/>
              <a:cxnLst/>
              <a:rect l="l" t="t" r="r" b="b"/>
              <a:pathLst>
                <a:path w="1490979" h="1489075">
                  <a:moveTo>
                    <a:pt x="0" y="744474"/>
                  </a:moveTo>
                  <a:lnTo>
                    <a:pt x="1585" y="695531"/>
                  </a:lnTo>
                  <a:lnTo>
                    <a:pt x="6274" y="647433"/>
                  </a:lnTo>
                  <a:lnTo>
                    <a:pt x="13971" y="600277"/>
                  </a:lnTo>
                  <a:lnTo>
                    <a:pt x="24575" y="554162"/>
                  </a:lnTo>
                  <a:lnTo>
                    <a:pt x="37990" y="509186"/>
                  </a:lnTo>
                  <a:lnTo>
                    <a:pt x="54116" y="465447"/>
                  </a:lnTo>
                  <a:lnTo>
                    <a:pt x="72857" y="423043"/>
                  </a:lnTo>
                  <a:lnTo>
                    <a:pt x="94113" y="382072"/>
                  </a:lnTo>
                  <a:lnTo>
                    <a:pt x="117787" y="342633"/>
                  </a:lnTo>
                  <a:lnTo>
                    <a:pt x="143780" y="304824"/>
                  </a:lnTo>
                  <a:lnTo>
                    <a:pt x="171994" y="268742"/>
                  </a:lnTo>
                  <a:lnTo>
                    <a:pt x="202331" y="234487"/>
                  </a:lnTo>
                  <a:lnTo>
                    <a:pt x="234693" y="202155"/>
                  </a:lnTo>
                  <a:lnTo>
                    <a:pt x="268981" y="171846"/>
                  </a:lnTo>
                  <a:lnTo>
                    <a:pt x="305098" y="143658"/>
                  </a:lnTo>
                  <a:lnTo>
                    <a:pt x="342945" y="117688"/>
                  </a:lnTo>
                  <a:lnTo>
                    <a:pt x="382425" y="94035"/>
                  </a:lnTo>
                  <a:lnTo>
                    <a:pt x="423438" y="72797"/>
                  </a:lnTo>
                  <a:lnTo>
                    <a:pt x="465887" y="54073"/>
                  </a:lnTo>
                  <a:lnTo>
                    <a:pt x="509674" y="37959"/>
                  </a:lnTo>
                  <a:lnTo>
                    <a:pt x="554700" y="24556"/>
                  </a:lnTo>
                  <a:lnTo>
                    <a:pt x="600867" y="13960"/>
                  </a:lnTo>
                  <a:lnTo>
                    <a:pt x="648078" y="6269"/>
                  </a:lnTo>
                  <a:lnTo>
                    <a:pt x="696233" y="1583"/>
                  </a:lnTo>
                  <a:lnTo>
                    <a:pt x="745236" y="0"/>
                  </a:lnTo>
                  <a:lnTo>
                    <a:pt x="794238" y="1583"/>
                  </a:lnTo>
                  <a:lnTo>
                    <a:pt x="842393" y="6269"/>
                  </a:lnTo>
                  <a:lnTo>
                    <a:pt x="889604" y="13960"/>
                  </a:lnTo>
                  <a:lnTo>
                    <a:pt x="935771" y="24556"/>
                  </a:lnTo>
                  <a:lnTo>
                    <a:pt x="980797" y="37959"/>
                  </a:lnTo>
                  <a:lnTo>
                    <a:pt x="1024584" y="54073"/>
                  </a:lnTo>
                  <a:lnTo>
                    <a:pt x="1067033" y="72797"/>
                  </a:lnTo>
                  <a:lnTo>
                    <a:pt x="1108046" y="94035"/>
                  </a:lnTo>
                  <a:lnTo>
                    <a:pt x="1147526" y="117688"/>
                  </a:lnTo>
                  <a:lnTo>
                    <a:pt x="1185373" y="143658"/>
                  </a:lnTo>
                  <a:lnTo>
                    <a:pt x="1221490" y="171846"/>
                  </a:lnTo>
                  <a:lnTo>
                    <a:pt x="1255778" y="202155"/>
                  </a:lnTo>
                  <a:lnTo>
                    <a:pt x="1288140" y="234487"/>
                  </a:lnTo>
                  <a:lnTo>
                    <a:pt x="1318477" y="268742"/>
                  </a:lnTo>
                  <a:lnTo>
                    <a:pt x="1346691" y="304824"/>
                  </a:lnTo>
                  <a:lnTo>
                    <a:pt x="1372684" y="342633"/>
                  </a:lnTo>
                  <a:lnTo>
                    <a:pt x="1396358" y="382072"/>
                  </a:lnTo>
                  <a:lnTo>
                    <a:pt x="1417614" y="423043"/>
                  </a:lnTo>
                  <a:lnTo>
                    <a:pt x="1436355" y="465447"/>
                  </a:lnTo>
                  <a:lnTo>
                    <a:pt x="1452481" y="509186"/>
                  </a:lnTo>
                  <a:lnTo>
                    <a:pt x="1465896" y="554162"/>
                  </a:lnTo>
                  <a:lnTo>
                    <a:pt x="1476500" y="600277"/>
                  </a:lnTo>
                  <a:lnTo>
                    <a:pt x="1484197" y="647433"/>
                  </a:lnTo>
                  <a:lnTo>
                    <a:pt x="1488886" y="695531"/>
                  </a:lnTo>
                  <a:lnTo>
                    <a:pt x="1490472" y="744474"/>
                  </a:lnTo>
                  <a:lnTo>
                    <a:pt x="1488886" y="793423"/>
                  </a:lnTo>
                  <a:lnTo>
                    <a:pt x="1484197" y="841527"/>
                  </a:lnTo>
                  <a:lnTo>
                    <a:pt x="1476500" y="888687"/>
                  </a:lnTo>
                  <a:lnTo>
                    <a:pt x="1465896" y="934806"/>
                  </a:lnTo>
                  <a:lnTo>
                    <a:pt x="1452481" y="979785"/>
                  </a:lnTo>
                  <a:lnTo>
                    <a:pt x="1436355" y="1023526"/>
                  </a:lnTo>
                  <a:lnTo>
                    <a:pt x="1417614" y="1065932"/>
                  </a:lnTo>
                  <a:lnTo>
                    <a:pt x="1396358" y="1106903"/>
                  </a:lnTo>
                  <a:lnTo>
                    <a:pt x="1372684" y="1146342"/>
                  </a:lnTo>
                  <a:lnTo>
                    <a:pt x="1346691" y="1184151"/>
                  </a:lnTo>
                  <a:lnTo>
                    <a:pt x="1318477" y="1220231"/>
                  </a:lnTo>
                  <a:lnTo>
                    <a:pt x="1288140" y="1254485"/>
                  </a:lnTo>
                  <a:lnTo>
                    <a:pt x="1255778" y="1286814"/>
                  </a:lnTo>
                  <a:lnTo>
                    <a:pt x="1221490" y="1317121"/>
                  </a:lnTo>
                  <a:lnTo>
                    <a:pt x="1185373" y="1345307"/>
                  </a:lnTo>
                  <a:lnTo>
                    <a:pt x="1147526" y="1371275"/>
                  </a:lnTo>
                  <a:lnTo>
                    <a:pt x="1108046" y="1394925"/>
                  </a:lnTo>
                  <a:lnTo>
                    <a:pt x="1067033" y="1416161"/>
                  </a:lnTo>
                  <a:lnTo>
                    <a:pt x="1024584" y="1434883"/>
                  </a:lnTo>
                  <a:lnTo>
                    <a:pt x="980797" y="1450994"/>
                  </a:lnTo>
                  <a:lnTo>
                    <a:pt x="935771" y="1464396"/>
                  </a:lnTo>
                  <a:lnTo>
                    <a:pt x="889604" y="1474990"/>
                  </a:lnTo>
                  <a:lnTo>
                    <a:pt x="842393" y="1482679"/>
                  </a:lnTo>
                  <a:lnTo>
                    <a:pt x="794238" y="1487364"/>
                  </a:lnTo>
                  <a:lnTo>
                    <a:pt x="745236" y="1488948"/>
                  </a:lnTo>
                  <a:lnTo>
                    <a:pt x="696233" y="1487364"/>
                  </a:lnTo>
                  <a:lnTo>
                    <a:pt x="648078" y="1482679"/>
                  </a:lnTo>
                  <a:lnTo>
                    <a:pt x="600867" y="1474990"/>
                  </a:lnTo>
                  <a:lnTo>
                    <a:pt x="554700" y="1464396"/>
                  </a:lnTo>
                  <a:lnTo>
                    <a:pt x="509674" y="1450994"/>
                  </a:lnTo>
                  <a:lnTo>
                    <a:pt x="465887" y="1434883"/>
                  </a:lnTo>
                  <a:lnTo>
                    <a:pt x="423438" y="1416161"/>
                  </a:lnTo>
                  <a:lnTo>
                    <a:pt x="382425" y="1394925"/>
                  </a:lnTo>
                  <a:lnTo>
                    <a:pt x="342945" y="1371275"/>
                  </a:lnTo>
                  <a:lnTo>
                    <a:pt x="305098" y="1345307"/>
                  </a:lnTo>
                  <a:lnTo>
                    <a:pt x="268981" y="1317121"/>
                  </a:lnTo>
                  <a:lnTo>
                    <a:pt x="234693" y="1286814"/>
                  </a:lnTo>
                  <a:lnTo>
                    <a:pt x="202331" y="1254485"/>
                  </a:lnTo>
                  <a:lnTo>
                    <a:pt x="171994" y="1220231"/>
                  </a:lnTo>
                  <a:lnTo>
                    <a:pt x="143780" y="1184151"/>
                  </a:lnTo>
                  <a:lnTo>
                    <a:pt x="117787" y="1146342"/>
                  </a:lnTo>
                  <a:lnTo>
                    <a:pt x="94113" y="1106903"/>
                  </a:lnTo>
                  <a:lnTo>
                    <a:pt x="72857" y="1065932"/>
                  </a:lnTo>
                  <a:lnTo>
                    <a:pt x="54116" y="1023526"/>
                  </a:lnTo>
                  <a:lnTo>
                    <a:pt x="37990" y="979785"/>
                  </a:lnTo>
                  <a:lnTo>
                    <a:pt x="24575" y="934806"/>
                  </a:lnTo>
                  <a:lnTo>
                    <a:pt x="13971" y="888687"/>
                  </a:lnTo>
                  <a:lnTo>
                    <a:pt x="6274" y="841527"/>
                  </a:lnTo>
                  <a:lnTo>
                    <a:pt x="1585" y="793423"/>
                  </a:lnTo>
                  <a:lnTo>
                    <a:pt x="0" y="7444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6777228"/>
              <a:ext cx="6096000" cy="81280"/>
            </a:xfrm>
            <a:custGeom>
              <a:avLst/>
              <a:gdLst/>
              <a:ahLst/>
              <a:cxnLst/>
              <a:rect l="l" t="t" r="r" b="b"/>
              <a:pathLst>
                <a:path w="6096000" h="81279">
                  <a:moveTo>
                    <a:pt x="6096000" y="0"/>
                  </a:moveTo>
                  <a:lnTo>
                    <a:pt x="3048000" y="0"/>
                  </a:lnTo>
                  <a:lnTo>
                    <a:pt x="0" y="0"/>
                  </a:lnTo>
                  <a:lnTo>
                    <a:pt x="0" y="80772"/>
                  </a:lnTo>
                  <a:lnTo>
                    <a:pt x="3048000" y="80772"/>
                  </a:lnTo>
                  <a:lnTo>
                    <a:pt x="6096000" y="8077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6B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6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800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8000" y="80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4000" y="6777228"/>
              <a:ext cx="3048000" cy="81280"/>
            </a:xfrm>
            <a:custGeom>
              <a:avLst/>
              <a:gdLst/>
              <a:ahLst/>
              <a:cxnLst/>
              <a:rect l="l" t="t" r="r" b="b"/>
              <a:pathLst>
                <a:path w="3048000" h="81279">
                  <a:moveTo>
                    <a:pt x="304799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047998" y="80771"/>
                  </a:lnTo>
                  <a:lnTo>
                    <a:pt x="3047998" y="0"/>
                  </a:lnTo>
                  <a:close/>
                </a:path>
              </a:pathLst>
            </a:custGeom>
            <a:solidFill>
              <a:srgbClr val="7B64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9" y="1597152"/>
            <a:ext cx="7216140" cy="3736975"/>
          </a:xfrm>
          <a:custGeom>
            <a:avLst/>
            <a:gdLst/>
            <a:ahLst/>
            <a:cxnLst/>
            <a:rect l="l" t="t" r="r" b="b"/>
            <a:pathLst>
              <a:path w="7216140" h="3736975">
                <a:moveTo>
                  <a:pt x="7216140" y="0"/>
                </a:moveTo>
                <a:lnTo>
                  <a:pt x="0" y="0"/>
                </a:lnTo>
                <a:lnTo>
                  <a:pt x="0" y="3736848"/>
                </a:lnTo>
                <a:lnTo>
                  <a:pt x="7216140" y="3736848"/>
                </a:lnTo>
                <a:lnTo>
                  <a:pt x="7216140" y="0"/>
                </a:lnTo>
                <a:close/>
              </a:path>
            </a:pathLst>
          </a:custGeom>
          <a:solidFill>
            <a:srgbClr val="99B4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0653" y="2180590"/>
            <a:ext cx="642620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活动主题：悠享时光</a:t>
            </a: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轻生活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减压治愈轻生活主题系列活动方案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27660">
              <a:lnSpc>
                <a:spcPct val="200000"/>
              </a:lnSpc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活动时间：月度暖场，共4个周末，可根据实际情况进行铺排 参与对象：业主、意向客户、潜在客户、自然到访客户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活动调性：健康、减压、清新、氧气、美好、潮流、治愈、亲子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4321" y="4231004"/>
            <a:ext cx="638175" cy="638175"/>
            <a:chOff x="1044321" y="4231004"/>
            <a:chExt cx="638175" cy="638175"/>
          </a:xfrm>
        </p:grpSpPr>
        <p:sp>
          <p:nvSpPr>
            <p:cNvPr id="5" name="object 5"/>
            <p:cNvSpPr/>
            <p:nvPr/>
          </p:nvSpPr>
          <p:spPr>
            <a:xfrm>
              <a:off x="1219200" y="4360163"/>
              <a:ext cx="286385" cy="374650"/>
            </a:xfrm>
            <a:custGeom>
              <a:avLst/>
              <a:gdLst/>
              <a:ahLst/>
              <a:cxnLst/>
              <a:rect l="l" t="t" r="r" b="b"/>
              <a:pathLst>
                <a:path w="286384" h="374650">
                  <a:moveTo>
                    <a:pt x="241046" y="44196"/>
                  </a:moveTo>
                  <a:lnTo>
                    <a:pt x="44310" y="44196"/>
                  </a:lnTo>
                  <a:lnTo>
                    <a:pt x="26119" y="47450"/>
                  </a:lnTo>
                  <a:lnTo>
                    <a:pt x="12139" y="56610"/>
                  </a:lnTo>
                  <a:lnTo>
                    <a:pt x="3167" y="70770"/>
                  </a:lnTo>
                  <a:lnTo>
                    <a:pt x="0" y="89027"/>
                  </a:lnTo>
                  <a:lnTo>
                    <a:pt x="0" y="329438"/>
                  </a:lnTo>
                  <a:lnTo>
                    <a:pt x="3167" y="347962"/>
                  </a:lnTo>
                  <a:lnTo>
                    <a:pt x="12139" y="362092"/>
                  </a:lnTo>
                  <a:lnTo>
                    <a:pt x="26119" y="371103"/>
                  </a:lnTo>
                  <a:lnTo>
                    <a:pt x="44310" y="374269"/>
                  </a:lnTo>
                  <a:lnTo>
                    <a:pt x="241046" y="374269"/>
                  </a:lnTo>
                  <a:lnTo>
                    <a:pt x="259302" y="371103"/>
                  </a:lnTo>
                  <a:lnTo>
                    <a:pt x="273462" y="362092"/>
                  </a:lnTo>
                  <a:lnTo>
                    <a:pt x="276930" y="356743"/>
                  </a:lnTo>
                  <a:lnTo>
                    <a:pt x="44310" y="356743"/>
                  </a:lnTo>
                  <a:lnTo>
                    <a:pt x="37718" y="353762"/>
                  </a:lnTo>
                  <a:lnTo>
                    <a:pt x="32094" y="346519"/>
                  </a:lnTo>
                  <a:lnTo>
                    <a:pt x="28177" y="337562"/>
                  </a:lnTo>
                  <a:lnTo>
                    <a:pt x="26708" y="329438"/>
                  </a:lnTo>
                  <a:lnTo>
                    <a:pt x="26708" y="302768"/>
                  </a:lnTo>
                  <a:lnTo>
                    <a:pt x="285877" y="302768"/>
                  </a:lnTo>
                  <a:lnTo>
                    <a:pt x="285877" y="285242"/>
                  </a:lnTo>
                  <a:lnTo>
                    <a:pt x="26708" y="285242"/>
                  </a:lnTo>
                  <a:lnTo>
                    <a:pt x="26708" y="80010"/>
                  </a:lnTo>
                  <a:lnTo>
                    <a:pt x="35204" y="71500"/>
                  </a:lnTo>
                  <a:lnTo>
                    <a:pt x="282752" y="71500"/>
                  </a:lnTo>
                  <a:lnTo>
                    <a:pt x="282622" y="70770"/>
                  </a:lnTo>
                  <a:lnTo>
                    <a:pt x="273462" y="56610"/>
                  </a:lnTo>
                  <a:lnTo>
                    <a:pt x="259302" y="47450"/>
                  </a:lnTo>
                  <a:lnTo>
                    <a:pt x="241046" y="44196"/>
                  </a:lnTo>
                  <a:close/>
                </a:path>
                <a:path w="286384" h="374650">
                  <a:moveTo>
                    <a:pt x="285877" y="302768"/>
                  </a:moveTo>
                  <a:lnTo>
                    <a:pt x="258572" y="302768"/>
                  </a:lnTo>
                  <a:lnTo>
                    <a:pt x="258572" y="329438"/>
                  </a:lnTo>
                  <a:lnTo>
                    <a:pt x="257101" y="337562"/>
                  </a:lnTo>
                  <a:lnTo>
                    <a:pt x="253190" y="346519"/>
                  </a:lnTo>
                  <a:lnTo>
                    <a:pt x="247588" y="353762"/>
                  </a:lnTo>
                  <a:lnTo>
                    <a:pt x="241046" y="356743"/>
                  </a:lnTo>
                  <a:lnTo>
                    <a:pt x="276930" y="356743"/>
                  </a:lnTo>
                  <a:lnTo>
                    <a:pt x="282622" y="347962"/>
                  </a:lnTo>
                  <a:lnTo>
                    <a:pt x="285877" y="329438"/>
                  </a:lnTo>
                  <a:lnTo>
                    <a:pt x="285877" y="302768"/>
                  </a:lnTo>
                  <a:close/>
                </a:path>
                <a:path w="286384" h="374650">
                  <a:moveTo>
                    <a:pt x="282752" y="71500"/>
                  </a:moveTo>
                  <a:lnTo>
                    <a:pt x="250062" y="71500"/>
                  </a:lnTo>
                  <a:lnTo>
                    <a:pt x="258572" y="80010"/>
                  </a:lnTo>
                  <a:lnTo>
                    <a:pt x="258572" y="285242"/>
                  </a:lnTo>
                  <a:lnTo>
                    <a:pt x="285877" y="285242"/>
                  </a:lnTo>
                  <a:lnTo>
                    <a:pt x="285877" y="89027"/>
                  </a:lnTo>
                  <a:lnTo>
                    <a:pt x="282752" y="71500"/>
                  </a:lnTo>
                  <a:close/>
                </a:path>
                <a:path w="286384" h="374650">
                  <a:moveTo>
                    <a:pt x="98297" y="71500"/>
                  </a:moveTo>
                  <a:lnTo>
                    <a:pt x="70993" y="71500"/>
                  </a:lnTo>
                  <a:lnTo>
                    <a:pt x="70993" y="142367"/>
                  </a:lnTo>
                  <a:lnTo>
                    <a:pt x="98297" y="142367"/>
                  </a:lnTo>
                  <a:lnTo>
                    <a:pt x="98297" y="71500"/>
                  </a:lnTo>
                  <a:close/>
                </a:path>
                <a:path w="286384" h="374650">
                  <a:moveTo>
                    <a:pt x="214249" y="71500"/>
                  </a:moveTo>
                  <a:lnTo>
                    <a:pt x="187578" y="71500"/>
                  </a:lnTo>
                  <a:lnTo>
                    <a:pt x="187578" y="142367"/>
                  </a:lnTo>
                  <a:lnTo>
                    <a:pt x="214249" y="142367"/>
                  </a:lnTo>
                  <a:lnTo>
                    <a:pt x="214249" y="71500"/>
                  </a:lnTo>
                  <a:close/>
                </a:path>
                <a:path w="286384" h="374650">
                  <a:moveTo>
                    <a:pt x="142621" y="0"/>
                  </a:moveTo>
                  <a:lnTo>
                    <a:pt x="116320" y="3155"/>
                  </a:lnTo>
                  <a:lnTo>
                    <a:pt x="93376" y="12096"/>
                  </a:lnTo>
                  <a:lnTo>
                    <a:pt x="77148" y="26038"/>
                  </a:lnTo>
                  <a:lnTo>
                    <a:pt x="70993" y="44196"/>
                  </a:lnTo>
                  <a:lnTo>
                    <a:pt x="98297" y="44196"/>
                  </a:lnTo>
                  <a:lnTo>
                    <a:pt x="101472" y="32635"/>
                  </a:lnTo>
                  <a:lnTo>
                    <a:pt x="110458" y="24288"/>
                  </a:lnTo>
                  <a:lnTo>
                    <a:pt x="124444" y="19228"/>
                  </a:lnTo>
                  <a:lnTo>
                    <a:pt x="142621" y="17525"/>
                  </a:lnTo>
                  <a:lnTo>
                    <a:pt x="198184" y="17525"/>
                  </a:lnTo>
                  <a:lnTo>
                    <a:pt x="191865" y="12096"/>
                  </a:lnTo>
                  <a:lnTo>
                    <a:pt x="168921" y="3155"/>
                  </a:lnTo>
                  <a:lnTo>
                    <a:pt x="142621" y="0"/>
                  </a:lnTo>
                  <a:close/>
                </a:path>
                <a:path w="286384" h="374650">
                  <a:moveTo>
                    <a:pt x="198184" y="17525"/>
                  </a:moveTo>
                  <a:lnTo>
                    <a:pt x="142621" y="17525"/>
                  </a:lnTo>
                  <a:lnTo>
                    <a:pt x="160950" y="19228"/>
                  </a:lnTo>
                  <a:lnTo>
                    <a:pt x="175148" y="24288"/>
                  </a:lnTo>
                  <a:lnTo>
                    <a:pt x="184322" y="32635"/>
                  </a:lnTo>
                  <a:lnTo>
                    <a:pt x="187578" y="44196"/>
                  </a:lnTo>
                  <a:lnTo>
                    <a:pt x="214249" y="44196"/>
                  </a:lnTo>
                  <a:lnTo>
                    <a:pt x="208093" y="26038"/>
                  </a:lnTo>
                  <a:lnTo>
                    <a:pt x="198184" y="17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3846" y="4240529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0" y="309372"/>
                  </a:moveTo>
                  <a:lnTo>
                    <a:pt x="3354" y="263665"/>
                  </a:lnTo>
                  <a:lnTo>
                    <a:pt x="13098" y="220038"/>
                  </a:lnTo>
                  <a:lnTo>
                    <a:pt x="28753" y="178968"/>
                  </a:lnTo>
                  <a:lnTo>
                    <a:pt x="49840" y="140936"/>
                  </a:lnTo>
                  <a:lnTo>
                    <a:pt x="75882" y="106420"/>
                  </a:lnTo>
                  <a:lnTo>
                    <a:pt x="106399" y="75899"/>
                  </a:lnTo>
                  <a:lnTo>
                    <a:pt x="140913" y="49853"/>
                  </a:lnTo>
                  <a:lnTo>
                    <a:pt x="178946" y="28761"/>
                  </a:lnTo>
                  <a:lnTo>
                    <a:pt x="220019" y="13102"/>
                  </a:lnTo>
                  <a:lnTo>
                    <a:pt x="263654" y="3355"/>
                  </a:lnTo>
                  <a:lnTo>
                    <a:pt x="309372" y="0"/>
                  </a:lnTo>
                  <a:lnTo>
                    <a:pt x="355078" y="3355"/>
                  </a:lnTo>
                  <a:lnTo>
                    <a:pt x="398705" y="13102"/>
                  </a:lnTo>
                  <a:lnTo>
                    <a:pt x="439775" y="28761"/>
                  </a:lnTo>
                  <a:lnTo>
                    <a:pt x="477807" y="49853"/>
                  </a:lnTo>
                  <a:lnTo>
                    <a:pt x="512323" y="75899"/>
                  </a:lnTo>
                  <a:lnTo>
                    <a:pt x="542844" y="106420"/>
                  </a:lnTo>
                  <a:lnTo>
                    <a:pt x="568890" y="140936"/>
                  </a:lnTo>
                  <a:lnTo>
                    <a:pt x="589982" y="178968"/>
                  </a:lnTo>
                  <a:lnTo>
                    <a:pt x="605641" y="220038"/>
                  </a:lnTo>
                  <a:lnTo>
                    <a:pt x="615388" y="263665"/>
                  </a:lnTo>
                  <a:lnTo>
                    <a:pt x="618743" y="309372"/>
                  </a:lnTo>
                  <a:lnTo>
                    <a:pt x="615388" y="355078"/>
                  </a:lnTo>
                  <a:lnTo>
                    <a:pt x="605641" y="398705"/>
                  </a:lnTo>
                  <a:lnTo>
                    <a:pt x="589982" y="439775"/>
                  </a:lnTo>
                  <a:lnTo>
                    <a:pt x="568890" y="477807"/>
                  </a:lnTo>
                  <a:lnTo>
                    <a:pt x="542844" y="512323"/>
                  </a:lnTo>
                  <a:lnTo>
                    <a:pt x="512323" y="542844"/>
                  </a:lnTo>
                  <a:lnTo>
                    <a:pt x="477807" y="568890"/>
                  </a:lnTo>
                  <a:lnTo>
                    <a:pt x="439775" y="589982"/>
                  </a:lnTo>
                  <a:lnTo>
                    <a:pt x="398705" y="605641"/>
                  </a:lnTo>
                  <a:lnTo>
                    <a:pt x="355078" y="615388"/>
                  </a:lnTo>
                  <a:lnTo>
                    <a:pt x="309372" y="618744"/>
                  </a:lnTo>
                  <a:lnTo>
                    <a:pt x="263654" y="615388"/>
                  </a:lnTo>
                  <a:lnTo>
                    <a:pt x="220019" y="605641"/>
                  </a:lnTo>
                  <a:lnTo>
                    <a:pt x="178946" y="589982"/>
                  </a:lnTo>
                  <a:lnTo>
                    <a:pt x="140913" y="568890"/>
                  </a:lnTo>
                  <a:lnTo>
                    <a:pt x="106399" y="542844"/>
                  </a:lnTo>
                  <a:lnTo>
                    <a:pt x="75882" y="512323"/>
                  </a:lnTo>
                  <a:lnTo>
                    <a:pt x="49840" y="477807"/>
                  </a:lnTo>
                  <a:lnTo>
                    <a:pt x="28753" y="439775"/>
                  </a:lnTo>
                  <a:lnTo>
                    <a:pt x="13098" y="398705"/>
                  </a:lnTo>
                  <a:lnTo>
                    <a:pt x="3354" y="355078"/>
                  </a:lnTo>
                  <a:lnTo>
                    <a:pt x="0" y="309372"/>
                  </a:lnTo>
                  <a:close/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891408" y="4226433"/>
            <a:ext cx="638175" cy="638175"/>
            <a:chOff x="2891408" y="4226433"/>
            <a:chExt cx="638175" cy="638175"/>
          </a:xfrm>
        </p:grpSpPr>
        <p:sp>
          <p:nvSpPr>
            <p:cNvPr id="8" name="object 8"/>
            <p:cNvSpPr/>
            <p:nvPr/>
          </p:nvSpPr>
          <p:spPr>
            <a:xfrm>
              <a:off x="3017519" y="4357116"/>
              <a:ext cx="383540" cy="382270"/>
            </a:xfrm>
            <a:custGeom>
              <a:avLst/>
              <a:gdLst/>
              <a:ahLst/>
              <a:cxnLst/>
              <a:rect l="l" t="t" r="r" b="b"/>
              <a:pathLst>
                <a:path w="383539" h="382270">
                  <a:moveTo>
                    <a:pt x="196215" y="0"/>
                  </a:moveTo>
                  <a:lnTo>
                    <a:pt x="151795" y="5221"/>
                  </a:lnTo>
                  <a:lnTo>
                    <a:pt x="110717" y="20065"/>
                  </a:lnTo>
                  <a:lnTo>
                    <a:pt x="74253" y="43297"/>
                  </a:lnTo>
                  <a:lnTo>
                    <a:pt x="43677" y="73685"/>
                  </a:lnTo>
                  <a:lnTo>
                    <a:pt x="20260" y="109995"/>
                  </a:lnTo>
                  <a:lnTo>
                    <a:pt x="5277" y="150995"/>
                  </a:lnTo>
                  <a:lnTo>
                    <a:pt x="0" y="195452"/>
                  </a:lnTo>
                  <a:lnTo>
                    <a:pt x="5277" y="236571"/>
                  </a:lnTo>
                  <a:lnTo>
                    <a:pt x="20260" y="275179"/>
                  </a:lnTo>
                  <a:lnTo>
                    <a:pt x="43677" y="309886"/>
                  </a:lnTo>
                  <a:lnTo>
                    <a:pt x="74253" y="339301"/>
                  </a:lnTo>
                  <a:lnTo>
                    <a:pt x="110717" y="362034"/>
                  </a:lnTo>
                  <a:lnTo>
                    <a:pt x="151795" y="376693"/>
                  </a:lnTo>
                  <a:lnTo>
                    <a:pt x="196215" y="381888"/>
                  </a:lnTo>
                  <a:lnTo>
                    <a:pt x="244168" y="374869"/>
                  </a:lnTo>
                  <a:lnTo>
                    <a:pt x="288241" y="355345"/>
                  </a:lnTo>
                  <a:lnTo>
                    <a:pt x="152019" y="355345"/>
                  </a:lnTo>
                  <a:lnTo>
                    <a:pt x="130740" y="346979"/>
                  </a:lnTo>
                  <a:lnTo>
                    <a:pt x="108569" y="335375"/>
                  </a:lnTo>
                  <a:lnTo>
                    <a:pt x="87993" y="320484"/>
                  </a:lnTo>
                  <a:lnTo>
                    <a:pt x="71500" y="302259"/>
                  </a:lnTo>
                  <a:lnTo>
                    <a:pt x="86441" y="300851"/>
                  </a:lnTo>
                  <a:lnTo>
                    <a:pt x="119274" y="294651"/>
                  </a:lnTo>
                  <a:lnTo>
                    <a:pt x="133857" y="293242"/>
                  </a:lnTo>
                  <a:lnTo>
                    <a:pt x="161241" y="293242"/>
                  </a:lnTo>
                  <a:lnTo>
                    <a:pt x="160528" y="284225"/>
                  </a:lnTo>
                  <a:lnTo>
                    <a:pt x="53975" y="284225"/>
                  </a:lnTo>
                  <a:lnTo>
                    <a:pt x="41993" y="264318"/>
                  </a:lnTo>
                  <a:lnTo>
                    <a:pt x="33464" y="244411"/>
                  </a:lnTo>
                  <a:lnTo>
                    <a:pt x="28364" y="224504"/>
                  </a:lnTo>
                  <a:lnTo>
                    <a:pt x="26669" y="204596"/>
                  </a:lnTo>
                  <a:lnTo>
                    <a:pt x="382063" y="204596"/>
                  </a:lnTo>
                  <a:lnTo>
                    <a:pt x="383413" y="195452"/>
                  </a:lnTo>
                  <a:lnTo>
                    <a:pt x="381296" y="177418"/>
                  </a:lnTo>
                  <a:lnTo>
                    <a:pt x="26669" y="177418"/>
                  </a:lnTo>
                  <a:lnTo>
                    <a:pt x="28364" y="157726"/>
                  </a:lnTo>
                  <a:lnTo>
                    <a:pt x="33464" y="137794"/>
                  </a:lnTo>
                  <a:lnTo>
                    <a:pt x="41993" y="117768"/>
                  </a:lnTo>
                  <a:lnTo>
                    <a:pt x="53975" y="97789"/>
                  </a:lnTo>
                  <a:lnTo>
                    <a:pt x="160528" y="97789"/>
                  </a:lnTo>
                  <a:lnTo>
                    <a:pt x="161253" y="88645"/>
                  </a:lnTo>
                  <a:lnTo>
                    <a:pt x="133857" y="88645"/>
                  </a:lnTo>
                  <a:lnTo>
                    <a:pt x="119274" y="88515"/>
                  </a:lnTo>
                  <a:lnTo>
                    <a:pt x="102917" y="87598"/>
                  </a:lnTo>
                  <a:lnTo>
                    <a:pt x="86441" y="85109"/>
                  </a:lnTo>
                  <a:lnTo>
                    <a:pt x="71500" y="80263"/>
                  </a:lnTo>
                  <a:lnTo>
                    <a:pt x="87993" y="62081"/>
                  </a:lnTo>
                  <a:lnTo>
                    <a:pt x="108569" y="47958"/>
                  </a:lnTo>
                  <a:lnTo>
                    <a:pt x="130740" y="38812"/>
                  </a:lnTo>
                  <a:lnTo>
                    <a:pt x="152019" y="35559"/>
                  </a:lnTo>
                  <a:lnTo>
                    <a:pt x="174712" y="35559"/>
                  </a:lnTo>
                  <a:lnTo>
                    <a:pt x="178688" y="26542"/>
                  </a:lnTo>
                  <a:lnTo>
                    <a:pt x="285975" y="26542"/>
                  </a:lnTo>
                  <a:lnTo>
                    <a:pt x="276259" y="20065"/>
                  </a:lnTo>
                  <a:lnTo>
                    <a:pt x="237495" y="5221"/>
                  </a:lnTo>
                  <a:lnTo>
                    <a:pt x="196215" y="0"/>
                  </a:lnTo>
                  <a:close/>
                </a:path>
                <a:path w="383539" h="382270">
                  <a:moveTo>
                    <a:pt x="161241" y="293242"/>
                  </a:moveTo>
                  <a:lnTo>
                    <a:pt x="133857" y="293242"/>
                  </a:lnTo>
                  <a:lnTo>
                    <a:pt x="135427" y="307875"/>
                  </a:lnTo>
                  <a:lnTo>
                    <a:pt x="139557" y="324294"/>
                  </a:lnTo>
                  <a:lnTo>
                    <a:pt x="145377" y="340713"/>
                  </a:lnTo>
                  <a:lnTo>
                    <a:pt x="152019" y="355345"/>
                  </a:lnTo>
                  <a:lnTo>
                    <a:pt x="178688" y="355345"/>
                  </a:lnTo>
                  <a:lnTo>
                    <a:pt x="172047" y="340572"/>
                  </a:lnTo>
                  <a:lnTo>
                    <a:pt x="166227" y="323167"/>
                  </a:lnTo>
                  <a:lnTo>
                    <a:pt x="162097" y="304071"/>
                  </a:lnTo>
                  <a:lnTo>
                    <a:pt x="161241" y="293242"/>
                  </a:lnTo>
                  <a:close/>
                </a:path>
                <a:path w="383539" h="382270">
                  <a:moveTo>
                    <a:pt x="382063" y="204596"/>
                  </a:moveTo>
                  <a:lnTo>
                    <a:pt x="356743" y="204596"/>
                  </a:lnTo>
                  <a:lnTo>
                    <a:pt x="355058" y="224504"/>
                  </a:lnTo>
                  <a:lnTo>
                    <a:pt x="350027" y="244411"/>
                  </a:lnTo>
                  <a:lnTo>
                    <a:pt x="341687" y="264318"/>
                  </a:lnTo>
                  <a:lnTo>
                    <a:pt x="330072" y="284225"/>
                  </a:lnTo>
                  <a:lnTo>
                    <a:pt x="232029" y="284225"/>
                  </a:lnTo>
                  <a:lnTo>
                    <a:pt x="225540" y="304071"/>
                  </a:lnTo>
                  <a:lnTo>
                    <a:pt x="218884" y="323167"/>
                  </a:lnTo>
                  <a:lnTo>
                    <a:pt x="212069" y="340713"/>
                  </a:lnTo>
                  <a:lnTo>
                    <a:pt x="205359" y="355345"/>
                  </a:lnTo>
                  <a:lnTo>
                    <a:pt x="232029" y="355345"/>
                  </a:lnTo>
                  <a:lnTo>
                    <a:pt x="238571" y="340713"/>
                  </a:lnTo>
                  <a:lnTo>
                    <a:pt x="244173" y="324294"/>
                  </a:lnTo>
                  <a:lnTo>
                    <a:pt x="248084" y="307875"/>
                  </a:lnTo>
                  <a:lnTo>
                    <a:pt x="249555" y="293242"/>
                  </a:lnTo>
                  <a:lnTo>
                    <a:pt x="351965" y="293242"/>
                  </a:lnTo>
                  <a:lnTo>
                    <a:pt x="356695" y="287250"/>
                  </a:lnTo>
                  <a:lnTo>
                    <a:pt x="376363" y="243217"/>
                  </a:lnTo>
                  <a:lnTo>
                    <a:pt x="382063" y="204596"/>
                  </a:lnTo>
                  <a:close/>
                </a:path>
                <a:path w="383539" h="382270">
                  <a:moveTo>
                    <a:pt x="351965" y="293242"/>
                  </a:moveTo>
                  <a:lnTo>
                    <a:pt x="249555" y="293242"/>
                  </a:lnTo>
                  <a:lnTo>
                    <a:pt x="268362" y="294651"/>
                  </a:lnTo>
                  <a:lnTo>
                    <a:pt x="284480" y="297751"/>
                  </a:lnTo>
                  <a:lnTo>
                    <a:pt x="298882" y="300851"/>
                  </a:lnTo>
                  <a:lnTo>
                    <a:pt x="312546" y="302259"/>
                  </a:lnTo>
                  <a:lnTo>
                    <a:pt x="297322" y="320484"/>
                  </a:lnTo>
                  <a:lnTo>
                    <a:pt x="278860" y="335375"/>
                  </a:lnTo>
                  <a:lnTo>
                    <a:pt x="257111" y="346979"/>
                  </a:lnTo>
                  <a:lnTo>
                    <a:pt x="232029" y="355345"/>
                  </a:lnTo>
                  <a:lnTo>
                    <a:pt x="288241" y="355345"/>
                  </a:lnTo>
                  <a:lnTo>
                    <a:pt x="288379" y="355284"/>
                  </a:lnTo>
                  <a:lnTo>
                    <a:pt x="326628" y="325342"/>
                  </a:lnTo>
                  <a:lnTo>
                    <a:pt x="351965" y="293242"/>
                  </a:lnTo>
                  <a:close/>
                </a:path>
                <a:path w="383539" h="382270">
                  <a:moveTo>
                    <a:pt x="143002" y="204596"/>
                  </a:moveTo>
                  <a:lnTo>
                    <a:pt x="125349" y="204596"/>
                  </a:lnTo>
                  <a:lnTo>
                    <a:pt x="125349" y="266699"/>
                  </a:lnTo>
                  <a:lnTo>
                    <a:pt x="110267" y="272045"/>
                  </a:lnTo>
                  <a:lnTo>
                    <a:pt x="92805" y="275653"/>
                  </a:lnTo>
                  <a:lnTo>
                    <a:pt x="73771" y="279165"/>
                  </a:lnTo>
                  <a:lnTo>
                    <a:pt x="53975" y="284225"/>
                  </a:lnTo>
                  <a:lnTo>
                    <a:pt x="330072" y="284225"/>
                  </a:lnTo>
                  <a:lnTo>
                    <a:pt x="315277" y="279165"/>
                  </a:lnTo>
                  <a:lnTo>
                    <a:pt x="297814" y="275653"/>
                  </a:lnTo>
                  <a:lnTo>
                    <a:pt x="278637" y="272045"/>
                  </a:lnTo>
                  <a:lnTo>
                    <a:pt x="258699" y="266699"/>
                  </a:lnTo>
                  <a:lnTo>
                    <a:pt x="152019" y="266699"/>
                  </a:lnTo>
                  <a:lnTo>
                    <a:pt x="150610" y="251781"/>
                  </a:lnTo>
                  <a:lnTo>
                    <a:pt x="147510" y="235362"/>
                  </a:lnTo>
                  <a:lnTo>
                    <a:pt x="144410" y="219086"/>
                  </a:lnTo>
                  <a:lnTo>
                    <a:pt x="143002" y="204596"/>
                  </a:lnTo>
                  <a:close/>
                </a:path>
                <a:path w="383539" h="382270">
                  <a:moveTo>
                    <a:pt x="267716" y="204596"/>
                  </a:moveTo>
                  <a:lnTo>
                    <a:pt x="241045" y="204596"/>
                  </a:lnTo>
                  <a:lnTo>
                    <a:pt x="240905" y="219086"/>
                  </a:lnTo>
                  <a:lnTo>
                    <a:pt x="239918" y="235362"/>
                  </a:lnTo>
                  <a:lnTo>
                    <a:pt x="237241" y="251781"/>
                  </a:lnTo>
                  <a:lnTo>
                    <a:pt x="232029" y="266699"/>
                  </a:lnTo>
                  <a:lnTo>
                    <a:pt x="258699" y="266699"/>
                  </a:lnTo>
                  <a:lnTo>
                    <a:pt x="260107" y="251781"/>
                  </a:lnTo>
                  <a:lnTo>
                    <a:pt x="263207" y="235362"/>
                  </a:lnTo>
                  <a:lnTo>
                    <a:pt x="266307" y="219086"/>
                  </a:lnTo>
                  <a:lnTo>
                    <a:pt x="267716" y="204596"/>
                  </a:lnTo>
                  <a:close/>
                </a:path>
                <a:path w="383539" h="382270">
                  <a:moveTo>
                    <a:pt x="330072" y="97789"/>
                  </a:moveTo>
                  <a:lnTo>
                    <a:pt x="53975" y="97789"/>
                  </a:lnTo>
                  <a:lnTo>
                    <a:pt x="73771" y="104411"/>
                  </a:lnTo>
                  <a:lnTo>
                    <a:pt x="92805" y="110188"/>
                  </a:lnTo>
                  <a:lnTo>
                    <a:pt x="110267" y="114274"/>
                  </a:lnTo>
                  <a:lnTo>
                    <a:pt x="125349" y="115823"/>
                  </a:lnTo>
                  <a:lnTo>
                    <a:pt x="125349" y="177418"/>
                  </a:lnTo>
                  <a:lnTo>
                    <a:pt x="143002" y="177418"/>
                  </a:lnTo>
                  <a:lnTo>
                    <a:pt x="144410" y="164133"/>
                  </a:lnTo>
                  <a:lnTo>
                    <a:pt x="147510" y="150002"/>
                  </a:lnTo>
                  <a:lnTo>
                    <a:pt x="150610" y="134181"/>
                  </a:lnTo>
                  <a:lnTo>
                    <a:pt x="152019" y="115823"/>
                  </a:lnTo>
                  <a:lnTo>
                    <a:pt x="258699" y="115823"/>
                  </a:lnTo>
                  <a:lnTo>
                    <a:pt x="278637" y="114274"/>
                  </a:lnTo>
                  <a:lnTo>
                    <a:pt x="297814" y="110188"/>
                  </a:lnTo>
                  <a:lnTo>
                    <a:pt x="315277" y="104411"/>
                  </a:lnTo>
                  <a:lnTo>
                    <a:pt x="330072" y="97789"/>
                  </a:lnTo>
                  <a:close/>
                </a:path>
                <a:path w="383539" h="382270">
                  <a:moveTo>
                    <a:pt x="258699" y="115823"/>
                  </a:moveTo>
                  <a:lnTo>
                    <a:pt x="232029" y="115823"/>
                  </a:lnTo>
                  <a:lnTo>
                    <a:pt x="237241" y="134181"/>
                  </a:lnTo>
                  <a:lnTo>
                    <a:pt x="239918" y="150002"/>
                  </a:lnTo>
                  <a:lnTo>
                    <a:pt x="240905" y="164133"/>
                  </a:lnTo>
                  <a:lnTo>
                    <a:pt x="241045" y="177418"/>
                  </a:lnTo>
                  <a:lnTo>
                    <a:pt x="267716" y="177418"/>
                  </a:lnTo>
                  <a:lnTo>
                    <a:pt x="266307" y="162865"/>
                  </a:lnTo>
                  <a:lnTo>
                    <a:pt x="260107" y="130377"/>
                  </a:lnTo>
                  <a:lnTo>
                    <a:pt x="258699" y="115823"/>
                  </a:lnTo>
                  <a:close/>
                </a:path>
                <a:path w="383539" h="382270">
                  <a:moveTo>
                    <a:pt x="285975" y="26542"/>
                  </a:moveTo>
                  <a:lnTo>
                    <a:pt x="205359" y="26542"/>
                  </a:lnTo>
                  <a:lnTo>
                    <a:pt x="212133" y="41604"/>
                  </a:lnTo>
                  <a:lnTo>
                    <a:pt x="218884" y="59023"/>
                  </a:lnTo>
                  <a:lnTo>
                    <a:pt x="225540" y="78013"/>
                  </a:lnTo>
                  <a:lnTo>
                    <a:pt x="232029" y="97789"/>
                  </a:lnTo>
                  <a:lnTo>
                    <a:pt x="330072" y="97789"/>
                  </a:lnTo>
                  <a:lnTo>
                    <a:pt x="341687" y="117768"/>
                  </a:lnTo>
                  <a:lnTo>
                    <a:pt x="350027" y="137794"/>
                  </a:lnTo>
                  <a:lnTo>
                    <a:pt x="355058" y="157726"/>
                  </a:lnTo>
                  <a:lnTo>
                    <a:pt x="356743" y="177418"/>
                  </a:lnTo>
                  <a:lnTo>
                    <a:pt x="381296" y="177418"/>
                  </a:lnTo>
                  <a:lnTo>
                    <a:pt x="378195" y="150995"/>
                  </a:lnTo>
                  <a:lnTo>
                    <a:pt x="363473" y="109995"/>
                  </a:lnTo>
                  <a:lnTo>
                    <a:pt x="350051" y="88645"/>
                  </a:lnTo>
                  <a:lnTo>
                    <a:pt x="249555" y="88645"/>
                  </a:lnTo>
                  <a:lnTo>
                    <a:pt x="248084" y="75564"/>
                  </a:lnTo>
                  <a:lnTo>
                    <a:pt x="244173" y="62388"/>
                  </a:lnTo>
                  <a:lnTo>
                    <a:pt x="238571" y="49069"/>
                  </a:lnTo>
                  <a:lnTo>
                    <a:pt x="232029" y="35559"/>
                  </a:lnTo>
                  <a:lnTo>
                    <a:pt x="299501" y="35559"/>
                  </a:lnTo>
                  <a:lnTo>
                    <a:pt x="285975" y="26542"/>
                  </a:lnTo>
                  <a:close/>
                </a:path>
                <a:path w="383539" h="382270">
                  <a:moveTo>
                    <a:pt x="232029" y="115823"/>
                  </a:moveTo>
                  <a:lnTo>
                    <a:pt x="152019" y="115823"/>
                  </a:lnTo>
                  <a:lnTo>
                    <a:pt x="163907" y="120743"/>
                  </a:lnTo>
                  <a:lnTo>
                    <a:pt x="174164" y="123269"/>
                  </a:lnTo>
                  <a:lnTo>
                    <a:pt x="184398" y="124200"/>
                  </a:lnTo>
                  <a:lnTo>
                    <a:pt x="196215" y="124332"/>
                  </a:lnTo>
                  <a:lnTo>
                    <a:pt x="204471" y="124200"/>
                  </a:lnTo>
                  <a:lnTo>
                    <a:pt x="214360" y="123269"/>
                  </a:lnTo>
                  <a:lnTo>
                    <a:pt x="224129" y="120743"/>
                  </a:lnTo>
                  <a:lnTo>
                    <a:pt x="232029" y="115823"/>
                  </a:lnTo>
                  <a:close/>
                </a:path>
                <a:path w="383539" h="382270">
                  <a:moveTo>
                    <a:pt x="174712" y="35559"/>
                  </a:moveTo>
                  <a:lnTo>
                    <a:pt x="152019" y="35559"/>
                  </a:lnTo>
                  <a:lnTo>
                    <a:pt x="145377" y="49069"/>
                  </a:lnTo>
                  <a:lnTo>
                    <a:pt x="139557" y="62388"/>
                  </a:lnTo>
                  <a:lnTo>
                    <a:pt x="135427" y="75564"/>
                  </a:lnTo>
                  <a:lnTo>
                    <a:pt x="133857" y="88645"/>
                  </a:lnTo>
                  <a:lnTo>
                    <a:pt x="161253" y="88645"/>
                  </a:lnTo>
                  <a:lnTo>
                    <a:pt x="162097" y="78013"/>
                  </a:lnTo>
                  <a:lnTo>
                    <a:pt x="166227" y="59023"/>
                  </a:lnTo>
                  <a:lnTo>
                    <a:pt x="172047" y="41604"/>
                  </a:lnTo>
                  <a:lnTo>
                    <a:pt x="174712" y="35559"/>
                  </a:lnTo>
                  <a:close/>
                </a:path>
                <a:path w="383539" h="382270">
                  <a:moveTo>
                    <a:pt x="299501" y="35559"/>
                  </a:moveTo>
                  <a:lnTo>
                    <a:pt x="232029" y="35559"/>
                  </a:lnTo>
                  <a:lnTo>
                    <a:pt x="257111" y="38812"/>
                  </a:lnTo>
                  <a:lnTo>
                    <a:pt x="278860" y="47958"/>
                  </a:lnTo>
                  <a:lnTo>
                    <a:pt x="297322" y="62081"/>
                  </a:lnTo>
                  <a:lnTo>
                    <a:pt x="312546" y="80263"/>
                  </a:lnTo>
                  <a:lnTo>
                    <a:pt x="298882" y="85109"/>
                  </a:lnTo>
                  <a:lnTo>
                    <a:pt x="284480" y="87598"/>
                  </a:lnTo>
                  <a:lnTo>
                    <a:pt x="268362" y="88515"/>
                  </a:lnTo>
                  <a:lnTo>
                    <a:pt x="249555" y="88645"/>
                  </a:lnTo>
                  <a:lnTo>
                    <a:pt x="350051" y="88645"/>
                  </a:lnTo>
                  <a:lnTo>
                    <a:pt x="340645" y="73685"/>
                  </a:lnTo>
                  <a:lnTo>
                    <a:pt x="311108" y="43297"/>
                  </a:lnTo>
                  <a:lnTo>
                    <a:pt x="299501" y="3555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00933" y="4235958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0" y="309372"/>
                  </a:moveTo>
                  <a:lnTo>
                    <a:pt x="3355" y="263665"/>
                  </a:lnTo>
                  <a:lnTo>
                    <a:pt x="13102" y="220038"/>
                  </a:lnTo>
                  <a:lnTo>
                    <a:pt x="28761" y="178968"/>
                  </a:lnTo>
                  <a:lnTo>
                    <a:pt x="49853" y="140936"/>
                  </a:lnTo>
                  <a:lnTo>
                    <a:pt x="75899" y="106420"/>
                  </a:lnTo>
                  <a:lnTo>
                    <a:pt x="106420" y="75899"/>
                  </a:lnTo>
                  <a:lnTo>
                    <a:pt x="140936" y="49853"/>
                  </a:lnTo>
                  <a:lnTo>
                    <a:pt x="178968" y="28761"/>
                  </a:lnTo>
                  <a:lnTo>
                    <a:pt x="220038" y="13102"/>
                  </a:lnTo>
                  <a:lnTo>
                    <a:pt x="263665" y="3355"/>
                  </a:lnTo>
                  <a:lnTo>
                    <a:pt x="309372" y="0"/>
                  </a:lnTo>
                  <a:lnTo>
                    <a:pt x="355078" y="3355"/>
                  </a:lnTo>
                  <a:lnTo>
                    <a:pt x="398705" y="13102"/>
                  </a:lnTo>
                  <a:lnTo>
                    <a:pt x="439775" y="28761"/>
                  </a:lnTo>
                  <a:lnTo>
                    <a:pt x="477807" y="49853"/>
                  </a:lnTo>
                  <a:lnTo>
                    <a:pt x="512323" y="75899"/>
                  </a:lnTo>
                  <a:lnTo>
                    <a:pt x="542844" y="106420"/>
                  </a:lnTo>
                  <a:lnTo>
                    <a:pt x="568890" y="140936"/>
                  </a:lnTo>
                  <a:lnTo>
                    <a:pt x="589982" y="178968"/>
                  </a:lnTo>
                  <a:lnTo>
                    <a:pt x="605641" y="220038"/>
                  </a:lnTo>
                  <a:lnTo>
                    <a:pt x="615388" y="263665"/>
                  </a:lnTo>
                  <a:lnTo>
                    <a:pt x="618744" y="309372"/>
                  </a:lnTo>
                  <a:lnTo>
                    <a:pt x="615388" y="355078"/>
                  </a:lnTo>
                  <a:lnTo>
                    <a:pt x="605641" y="398705"/>
                  </a:lnTo>
                  <a:lnTo>
                    <a:pt x="589982" y="439775"/>
                  </a:lnTo>
                  <a:lnTo>
                    <a:pt x="568890" y="477807"/>
                  </a:lnTo>
                  <a:lnTo>
                    <a:pt x="542844" y="512323"/>
                  </a:lnTo>
                  <a:lnTo>
                    <a:pt x="512323" y="542844"/>
                  </a:lnTo>
                  <a:lnTo>
                    <a:pt x="477807" y="568890"/>
                  </a:lnTo>
                  <a:lnTo>
                    <a:pt x="439775" y="589982"/>
                  </a:lnTo>
                  <a:lnTo>
                    <a:pt x="398705" y="605641"/>
                  </a:lnTo>
                  <a:lnTo>
                    <a:pt x="355078" y="615388"/>
                  </a:lnTo>
                  <a:lnTo>
                    <a:pt x="309372" y="618744"/>
                  </a:lnTo>
                  <a:lnTo>
                    <a:pt x="263665" y="615388"/>
                  </a:lnTo>
                  <a:lnTo>
                    <a:pt x="220038" y="605641"/>
                  </a:lnTo>
                  <a:lnTo>
                    <a:pt x="178968" y="589982"/>
                  </a:lnTo>
                  <a:lnTo>
                    <a:pt x="140936" y="568890"/>
                  </a:lnTo>
                  <a:lnTo>
                    <a:pt x="106420" y="542844"/>
                  </a:lnTo>
                  <a:lnTo>
                    <a:pt x="75899" y="512323"/>
                  </a:lnTo>
                  <a:lnTo>
                    <a:pt x="49853" y="477807"/>
                  </a:lnTo>
                  <a:lnTo>
                    <a:pt x="28761" y="439775"/>
                  </a:lnTo>
                  <a:lnTo>
                    <a:pt x="13102" y="398705"/>
                  </a:lnTo>
                  <a:lnTo>
                    <a:pt x="3355" y="355078"/>
                  </a:lnTo>
                  <a:lnTo>
                    <a:pt x="0" y="309372"/>
                  </a:lnTo>
                  <a:close/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977389" y="4235958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0" y="309372"/>
                </a:moveTo>
                <a:lnTo>
                  <a:pt x="3355" y="263665"/>
                </a:lnTo>
                <a:lnTo>
                  <a:pt x="13102" y="220038"/>
                </a:lnTo>
                <a:lnTo>
                  <a:pt x="28761" y="178968"/>
                </a:lnTo>
                <a:lnTo>
                  <a:pt x="49853" y="140936"/>
                </a:lnTo>
                <a:lnTo>
                  <a:pt x="75899" y="106420"/>
                </a:lnTo>
                <a:lnTo>
                  <a:pt x="106420" y="75899"/>
                </a:lnTo>
                <a:lnTo>
                  <a:pt x="140936" y="49853"/>
                </a:lnTo>
                <a:lnTo>
                  <a:pt x="178968" y="28761"/>
                </a:lnTo>
                <a:lnTo>
                  <a:pt x="220038" y="13102"/>
                </a:lnTo>
                <a:lnTo>
                  <a:pt x="263665" y="3355"/>
                </a:lnTo>
                <a:lnTo>
                  <a:pt x="309372" y="0"/>
                </a:lnTo>
                <a:lnTo>
                  <a:pt x="355078" y="3355"/>
                </a:lnTo>
                <a:lnTo>
                  <a:pt x="398705" y="13102"/>
                </a:lnTo>
                <a:lnTo>
                  <a:pt x="439775" y="28761"/>
                </a:lnTo>
                <a:lnTo>
                  <a:pt x="477807" y="49853"/>
                </a:lnTo>
                <a:lnTo>
                  <a:pt x="512323" y="75899"/>
                </a:lnTo>
                <a:lnTo>
                  <a:pt x="542844" y="106420"/>
                </a:lnTo>
                <a:lnTo>
                  <a:pt x="568890" y="140936"/>
                </a:lnTo>
                <a:lnTo>
                  <a:pt x="589982" y="178968"/>
                </a:lnTo>
                <a:lnTo>
                  <a:pt x="605641" y="220038"/>
                </a:lnTo>
                <a:lnTo>
                  <a:pt x="615388" y="263665"/>
                </a:lnTo>
                <a:lnTo>
                  <a:pt x="618744" y="309372"/>
                </a:lnTo>
                <a:lnTo>
                  <a:pt x="615388" y="355078"/>
                </a:lnTo>
                <a:lnTo>
                  <a:pt x="605641" y="398705"/>
                </a:lnTo>
                <a:lnTo>
                  <a:pt x="589982" y="439775"/>
                </a:lnTo>
                <a:lnTo>
                  <a:pt x="568890" y="477807"/>
                </a:lnTo>
                <a:lnTo>
                  <a:pt x="542844" y="512323"/>
                </a:lnTo>
                <a:lnTo>
                  <a:pt x="512323" y="542844"/>
                </a:lnTo>
                <a:lnTo>
                  <a:pt x="477807" y="568890"/>
                </a:lnTo>
                <a:lnTo>
                  <a:pt x="439775" y="589982"/>
                </a:lnTo>
                <a:lnTo>
                  <a:pt x="398705" y="605641"/>
                </a:lnTo>
                <a:lnTo>
                  <a:pt x="355078" y="615388"/>
                </a:lnTo>
                <a:lnTo>
                  <a:pt x="309372" y="618744"/>
                </a:lnTo>
                <a:lnTo>
                  <a:pt x="263665" y="615388"/>
                </a:lnTo>
                <a:lnTo>
                  <a:pt x="220038" y="605641"/>
                </a:lnTo>
                <a:lnTo>
                  <a:pt x="178968" y="589982"/>
                </a:lnTo>
                <a:lnTo>
                  <a:pt x="140936" y="568890"/>
                </a:lnTo>
                <a:lnTo>
                  <a:pt x="106420" y="542844"/>
                </a:lnTo>
                <a:lnTo>
                  <a:pt x="75899" y="512323"/>
                </a:lnTo>
                <a:lnTo>
                  <a:pt x="49853" y="477807"/>
                </a:lnTo>
                <a:lnTo>
                  <a:pt x="28761" y="439775"/>
                </a:lnTo>
                <a:lnTo>
                  <a:pt x="13102" y="398705"/>
                </a:lnTo>
                <a:lnTo>
                  <a:pt x="3355" y="355078"/>
                </a:lnTo>
                <a:lnTo>
                  <a:pt x="0" y="309372"/>
                </a:lnTo>
                <a:close/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38933" y="4395596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37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124" y="356615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19">
                <a:moveTo>
                  <a:pt x="502919" y="0"/>
                </a:moveTo>
                <a:lnTo>
                  <a:pt x="0" y="0"/>
                </a:lnTo>
                <a:lnTo>
                  <a:pt x="0" y="502920"/>
                </a:lnTo>
                <a:lnTo>
                  <a:pt x="502919" y="502920"/>
                </a:lnTo>
                <a:lnTo>
                  <a:pt x="50291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375" y="5334000"/>
            <a:ext cx="0" cy="948690"/>
          </a:xfrm>
          <a:custGeom>
            <a:avLst/>
            <a:gdLst/>
            <a:ahLst/>
            <a:cxnLst/>
            <a:rect l="l" t="t" r="r" b="b"/>
            <a:pathLst>
              <a:path h="948689">
                <a:moveTo>
                  <a:pt x="0" y="0"/>
                </a:moveTo>
                <a:lnTo>
                  <a:pt x="0" y="948131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40409" y="1970261"/>
            <a:ext cx="2886710" cy="1644014"/>
          </a:xfrm>
          <a:prstGeom prst="rect">
            <a:avLst/>
          </a:prstGeom>
        </p:spPr>
        <p:txBody>
          <a:bodyPr vert="horz" wrap="square" lIns="0" tIns="422909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330"/>
              </a:spcBef>
            </a:pPr>
            <a:r>
              <a:rPr sz="4800" dirty="0">
                <a:latin typeface="微软雅黑" panose="020B0503020204020204" charset="-122"/>
                <a:cs typeface="微软雅黑" panose="020B0503020204020204" charset="-122"/>
              </a:rPr>
              <a:t>活动概述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spc="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overview 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of </a:t>
            </a:r>
            <a:r>
              <a:rPr sz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000" spc="-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activity.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56668" y="437515"/>
            <a:ext cx="15240" cy="2101215"/>
          </a:xfrm>
          <a:custGeom>
            <a:avLst/>
            <a:gdLst/>
            <a:ahLst/>
            <a:cxnLst/>
            <a:rect l="l" t="t" r="r" b="b"/>
            <a:pathLst>
              <a:path w="15240" h="2101215">
                <a:moveTo>
                  <a:pt x="15112" y="2101088"/>
                </a:moveTo>
                <a:lnTo>
                  <a:pt x="0" y="0"/>
                </a:lnTo>
              </a:path>
            </a:pathLst>
          </a:custGeom>
          <a:ln w="6350">
            <a:solidFill>
              <a:srgbClr val="A186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834114" y="317245"/>
            <a:ext cx="15240" cy="2120900"/>
          </a:xfrm>
          <a:custGeom>
            <a:avLst/>
            <a:gdLst/>
            <a:ahLst/>
            <a:cxnLst/>
            <a:rect l="l" t="t" r="r" b="b"/>
            <a:pathLst>
              <a:path w="15240" h="2120900">
                <a:moveTo>
                  <a:pt x="15239" y="2120518"/>
                </a:moveTo>
                <a:lnTo>
                  <a:pt x="0" y="0"/>
                </a:lnTo>
              </a:path>
            </a:pathLst>
          </a:custGeom>
          <a:ln w="6350">
            <a:solidFill>
              <a:srgbClr val="A186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9018" y="51689"/>
            <a:ext cx="16510" cy="2293620"/>
          </a:xfrm>
          <a:custGeom>
            <a:avLst/>
            <a:gdLst/>
            <a:ahLst/>
            <a:cxnLst/>
            <a:rect l="l" t="t" r="r" b="b"/>
            <a:pathLst>
              <a:path w="16509" h="2293620">
                <a:moveTo>
                  <a:pt x="16509" y="2293238"/>
                </a:moveTo>
                <a:lnTo>
                  <a:pt x="0" y="0"/>
                </a:lnTo>
              </a:path>
            </a:pathLst>
          </a:custGeom>
          <a:ln w="6350">
            <a:solidFill>
              <a:srgbClr val="A186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592941" y="99186"/>
            <a:ext cx="17145" cy="2364740"/>
          </a:xfrm>
          <a:custGeom>
            <a:avLst/>
            <a:gdLst/>
            <a:ahLst/>
            <a:cxnLst/>
            <a:rect l="l" t="t" r="r" b="b"/>
            <a:pathLst>
              <a:path w="17145" h="2364740">
                <a:moveTo>
                  <a:pt x="16890" y="2364486"/>
                </a:moveTo>
                <a:lnTo>
                  <a:pt x="0" y="0"/>
                </a:lnTo>
              </a:path>
            </a:pathLst>
          </a:custGeom>
          <a:ln w="6349">
            <a:solidFill>
              <a:srgbClr val="A186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63781" y="101854"/>
            <a:ext cx="17780" cy="2467610"/>
          </a:xfrm>
          <a:custGeom>
            <a:avLst/>
            <a:gdLst/>
            <a:ahLst/>
            <a:cxnLst/>
            <a:rect l="l" t="t" r="r" b="b"/>
            <a:pathLst>
              <a:path w="17779" h="2467610">
                <a:moveTo>
                  <a:pt x="17652" y="2467610"/>
                </a:moveTo>
                <a:lnTo>
                  <a:pt x="0" y="0"/>
                </a:lnTo>
              </a:path>
            </a:pathLst>
          </a:custGeom>
          <a:ln w="6350">
            <a:solidFill>
              <a:srgbClr val="A186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0192" y="1262862"/>
            <a:ext cx="45212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享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192" y="3701288"/>
            <a:ext cx="452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2404" y="4007183"/>
            <a:ext cx="28067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815573" y="4847590"/>
            <a:ext cx="1099820" cy="1070610"/>
            <a:chOff x="10815573" y="4847590"/>
            <a:chExt cx="1099820" cy="1070610"/>
          </a:xfrm>
        </p:grpSpPr>
        <p:sp>
          <p:nvSpPr>
            <p:cNvPr id="24" name="object 24"/>
            <p:cNvSpPr/>
            <p:nvPr/>
          </p:nvSpPr>
          <p:spPr>
            <a:xfrm>
              <a:off x="10821923" y="4853940"/>
              <a:ext cx="1087120" cy="1057910"/>
            </a:xfrm>
            <a:custGeom>
              <a:avLst/>
              <a:gdLst/>
              <a:ahLst/>
              <a:cxnLst/>
              <a:rect l="l" t="t" r="r" b="b"/>
              <a:pathLst>
                <a:path w="1087120" h="1057910">
                  <a:moveTo>
                    <a:pt x="543305" y="0"/>
                  </a:moveTo>
                  <a:lnTo>
                    <a:pt x="493847" y="2160"/>
                  </a:lnTo>
                  <a:lnTo>
                    <a:pt x="445635" y="8518"/>
                  </a:lnTo>
                  <a:lnTo>
                    <a:pt x="398859" y="18887"/>
                  </a:lnTo>
                  <a:lnTo>
                    <a:pt x="353712" y="33080"/>
                  </a:lnTo>
                  <a:lnTo>
                    <a:pt x="310385" y="50911"/>
                  </a:lnTo>
                  <a:lnTo>
                    <a:pt x="269070" y="72192"/>
                  </a:lnTo>
                  <a:lnTo>
                    <a:pt x="229959" y="96738"/>
                  </a:lnTo>
                  <a:lnTo>
                    <a:pt x="193243" y="124361"/>
                  </a:lnTo>
                  <a:lnTo>
                    <a:pt x="159115" y="154876"/>
                  </a:lnTo>
                  <a:lnTo>
                    <a:pt x="127765" y="188095"/>
                  </a:lnTo>
                  <a:lnTo>
                    <a:pt x="99385" y="223833"/>
                  </a:lnTo>
                  <a:lnTo>
                    <a:pt x="74168" y="261902"/>
                  </a:lnTo>
                  <a:lnTo>
                    <a:pt x="52304" y="302116"/>
                  </a:lnTo>
                  <a:lnTo>
                    <a:pt x="33985" y="344288"/>
                  </a:lnTo>
                  <a:lnTo>
                    <a:pt x="19404" y="388231"/>
                  </a:lnTo>
                  <a:lnTo>
                    <a:pt x="8752" y="433760"/>
                  </a:lnTo>
                  <a:lnTo>
                    <a:pt x="2219" y="480688"/>
                  </a:lnTo>
                  <a:lnTo>
                    <a:pt x="0" y="528828"/>
                  </a:lnTo>
                  <a:lnTo>
                    <a:pt x="2219" y="576961"/>
                  </a:lnTo>
                  <a:lnTo>
                    <a:pt x="8752" y="623885"/>
                  </a:lnTo>
                  <a:lnTo>
                    <a:pt x="19404" y="669410"/>
                  </a:lnTo>
                  <a:lnTo>
                    <a:pt x="33985" y="713352"/>
                  </a:lnTo>
                  <a:lnTo>
                    <a:pt x="52304" y="755523"/>
                  </a:lnTo>
                  <a:lnTo>
                    <a:pt x="74167" y="795736"/>
                  </a:lnTo>
                  <a:lnTo>
                    <a:pt x="99385" y="833806"/>
                  </a:lnTo>
                  <a:lnTo>
                    <a:pt x="127765" y="869544"/>
                  </a:lnTo>
                  <a:lnTo>
                    <a:pt x="159115" y="902765"/>
                  </a:lnTo>
                  <a:lnTo>
                    <a:pt x="193243" y="933281"/>
                  </a:lnTo>
                  <a:lnTo>
                    <a:pt x="229959" y="960907"/>
                  </a:lnTo>
                  <a:lnTo>
                    <a:pt x="269070" y="985455"/>
                  </a:lnTo>
                  <a:lnTo>
                    <a:pt x="310385" y="1006738"/>
                  </a:lnTo>
                  <a:lnTo>
                    <a:pt x="353712" y="1024570"/>
                  </a:lnTo>
                  <a:lnTo>
                    <a:pt x="398859" y="1038765"/>
                  </a:lnTo>
                  <a:lnTo>
                    <a:pt x="445635" y="1049135"/>
                  </a:lnTo>
                  <a:lnTo>
                    <a:pt x="493847" y="1055494"/>
                  </a:lnTo>
                  <a:lnTo>
                    <a:pt x="543305" y="1057656"/>
                  </a:lnTo>
                  <a:lnTo>
                    <a:pt x="592764" y="1055494"/>
                  </a:lnTo>
                  <a:lnTo>
                    <a:pt x="640976" y="1049135"/>
                  </a:lnTo>
                  <a:lnTo>
                    <a:pt x="687752" y="1038765"/>
                  </a:lnTo>
                  <a:lnTo>
                    <a:pt x="732899" y="1024570"/>
                  </a:lnTo>
                  <a:lnTo>
                    <a:pt x="776226" y="1006738"/>
                  </a:lnTo>
                  <a:lnTo>
                    <a:pt x="817541" y="985455"/>
                  </a:lnTo>
                  <a:lnTo>
                    <a:pt x="856652" y="960907"/>
                  </a:lnTo>
                  <a:lnTo>
                    <a:pt x="893368" y="933281"/>
                  </a:lnTo>
                  <a:lnTo>
                    <a:pt x="927496" y="902765"/>
                  </a:lnTo>
                  <a:lnTo>
                    <a:pt x="958846" y="869544"/>
                  </a:lnTo>
                  <a:lnTo>
                    <a:pt x="987226" y="833806"/>
                  </a:lnTo>
                  <a:lnTo>
                    <a:pt x="1012443" y="795736"/>
                  </a:lnTo>
                  <a:lnTo>
                    <a:pt x="1034307" y="755523"/>
                  </a:lnTo>
                  <a:lnTo>
                    <a:pt x="1052626" y="713352"/>
                  </a:lnTo>
                  <a:lnTo>
                    <a:pt x="1067207" y="669410"/>
                  </a:lnTo>
                  <a:lnTo>
                    <a:pt x="1077859" y="623885"/>
                  </a:lnTo>
                  <a:lnTo>
                    <a:pt x="1084392" y="576961"/>
                  </a:lnTo>
                  <a:lnTo>
                    <a:pt x="1086611" y="528828"/>
                  </a:lnTo>
                  <a:lnTo>
                    <a:pt x="1084392" y="480688"/>
                  </a:lnTo>
                  <a:lnTo>
                    <a:pt x="1077859" y="433760"/>
                  </a:lnTo>
                  <a:lnTo>
                    <a:pt x="1067207" y="388231"/>
                  </a:lnTo>
                  <a:lnTo>
                    <a:pt x="1052626" y="344288"/>
                  </a:lnTo>
                  <a:lnTo>
                    <a:pt x="1034307" y="302116"/>
                  </a:lnTo>
                  <a:lnTo>
                    <a:pt x="1012444" y="261902"/>
                  </a:lnTo>
                  <a:lnTo>
                    <a:pt x="987226" y="223833"/>
                  </a:lnTo>
                  <a:lnTo>
                    <a:pt x="958846" y="188095"/>
                  </a:lnTo>
                  <a:lnTo>
                    <a:pt x="927496" y="154876"/>
                  </a:lnTo>
                  <a:lnTo>
                    <a:pt x="893368" y="124361"/>
                  </a:lnTo>
                  <a:lnTo>
                    <a:pt x="856652" y="96738"/>
                  </a:lnTo>
                  <a:lnTo>
                    <a:pt x="817541" y="72192"/>
                  </a:lnTo>
                  <a:lnTo>
                    <a:pt x="776226" y="50911"/>
                  </a:lnTo>
                  <a:lnTo>
                    <a:pt x="732899" y="33080"/>
                  </a:lnTo>
                  <a:lnTo>
                    <a:pt x="687752" y="18887"/>
                  </a:lnTo>
                  <a:lnTo>
                    <a:pt x="640976" y="8518"/>
                  </a:lnTo>
                  <a:lnTo>
                    <a:pt x="592764" y="2160"/>
                  </a:lnTo>
                  <a:lnTo>
                    <a:pt x="543305" y="0"/>
                  </a:lnTo>
                  <a:close/>
                </a:path>
              </a:pathLst>
            </a:custGeom>
            <a:solidFill>
              <a:srgbClr val="8D735B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821923" y="4853940"/>
              <a:ext cx="1087120" cy="1057910"/>
            </a:xfrm>
            <a:custGeom>
              <a:avLst/>
              <a:gdLst/>
              <a:ahLst/>
              <a:cxnLst/>
              <a:rect l="l" t="t" r="r" b="b"/>
              <a:pathLst>
                <a:path w="1087120" h="1057910">
                  <a:moveTo>
                    <a:pt x="0" y="528828"/>
                  </a:moveTo>
                  <a:lnTo>
                    <a:pt x="2219" y="480688"/>
                  </a:lnTo>
                  <a:lnTo>
                    <a:pt x="8752" y="433760"/>
                  </a:lnTo>
                  <a:lnTo>
                    <a:pt x="19404" y="388231"/>
                  </a:lnTo>
                  <a:lnTo>
                    <a:pt x="33985" y="344288"/>
                  </a:lnTo>
                  <a:lnTo>
                    <a:pt x="52304" y="302116"/>
                  </a:lnTo>
                  <a:lnTo>
                    <a:pt x="74168" y="261902"/>
                  </a:lnTo>
                  <a:lnTo>
                    <a:pt x="99385" y="223833"/>
                  </a:lnTo>
                  <a:lnTo>
                    <a:pt x="127765" y="188095"/>
                  </a:lnTo>
                  <a:lnTo>
                    <a:pt x="159115" y="154876"/>
                  </a:lnTo>
                  <a:lnTo>
                    <a:pt x="193243" y="124361"/>
                  </a:lnTo>
                  <a:lnTo>
                    <a:pt x="229959" y="96738"/>
                  </a:lnTo>
                  <a:lnTo>
                    <a:pt x="269070" y="72192"/>
                  </a:lnTo>
                  <a:lnTo>
                    <a:pt x="310385" y="50911"/>
                  </a:lnTo>
                  <a:lnTo>
                    <a:pt x="353712" y="33080"/>
                  </a:lnTo>
                  <a:lnTo>
                    <a:pt x="398859" y="18887"/>
                  </a:lnTo>
                  <a:lnTo>
                    <a:pt x="445635" y="8518"/>
                  </a:lnTo>
                  <a:lnTo>
                    <a:pt x="493847" y="2160"/>
                  </a:lnTo>
                  <a:lnTo>
                    <a:pt x="543305" y="0"/>
                  </a:lnTo>
                  <a:lnTo>
                    <a:pt x="592764" y="2160"/>
                  </a:lnTo>
                  <a:lnTo>
                    <a:pt x="640976" y="8518"/>
                  </a:lnTo>
                  <a:lnTo>
                    <a:pt x="687752" y="18887"/>
                  </a:lnTo>
                  <a:lnTo>
                    <a:pt x="732899" y="33080"/>
                  </a:lnTo>
                  <a:lnTo>
                    <a:pt x="776226" y="50911"/>
                  </a:lnTo>
                  <a:lnTo>
                    <a:pt x="817541" y="72192"/>
                  </a:lnTo>
                  <a:lnTo>
                    <a:pt x="856652" y="96738"/>
                  </a:lnTo>
                  <a:lnTo>
                    <a:pt x="893368" y="124361"/>
                  </a:lnTo>
                  <a:lnTo>
                    <a:pt x="927496" y="154876"/>
                  </a:lnTo>
                  <a:lnTo>
                    <a:pt x="958846" y="188095"/>
                  </a:lnTo>
                  <a:lnTo>
                    <a:pt x="987226" y="223833"/>
                  </a:lnTo>
                  <a:lnTo>
                    <a:pt x="1012444" y="261902"/>
                  </a:lnTo>
                  <a:lnTo>
                    <a:pt x="1034307" y="302116"/>
                  </a:lnTo>
                  <a:lnTo>
                    <a:pt x="1052626" y="344288"/>
                  </a:lnTo>
                  <a:lnTo>
                    <a:pt x="1067207" y="388231"/>
                  </a:lnTo>
                  <a:lnTo>
                    <a:pt x="1077859" y="433760"/>
                  </a:lnTo>
                  <a:lnTo>
                    <a:pt x="1084392" y="480688"/>
                  </a:lnTo>
                  <a:lnTo>
                    <a:pt x="1086611" y="528828"/>
                  </a:lnTo>
                  <a:lnTo>
                    <a:pt x="1084392" y="576961"/>
                  </a:lnTo>
                  <a:lnTo>
                    <a:pt x="1077859" y="623885"/>
                  </a:lnTo>
                  <a:lnTo>
                    <a:pt x="1067207" y="669410"/>
                  </a:lnTo>
                  <a:lnTo>
                    <a:pt x="1052626" y="713352"/>
                  </a:lnTo>
                  <a:lnTo>
                    <a:pt x="1034307" y="755523"/>
                  </a:lnTo>
                  <a:lnTo>
                    <a:pt x="1012443" y="795736"/>
                  </a:lnTo>
                  <a:lnTo>
                    <a:pt x="987226" y="833806"/>
                  </a:lnTo>
                  <a:lnTo>
                    <a:pt x="958846" y="869544"/>
                  </a:lnTo>
                  <a:lnTo>
                    <a:pt x="927496" y="902765"/>
                  </a:lnTo>
                  <a:lnTo>
                    <a:pt x="893368" y="933281"/>
                  </a:lnTo>
                  <a:lnTo>
                    <a:pt x="856652" y="960907"/>
                  </a:lnTo>
                  <a:lnTo>
                    <a:pt x="817541" y="985455"/>
                  </a:lnTo>
                  <a:lnTo>
                    <a:pt x="776226" y="1006738"/>
                  </a:lnTo>
                  <a:lnTo>
                    <a:pt x="732899" y="1024570"/>
                  </a:lnTo>
                  <a:lnTo>
                    <a:pt x="687752" y="1038765"/>
                  </a:lnTo>
                  <a:lnTo>
                    <a:pt x="640976" y="1049135"/>
                  </a:lnTo>
                  <a:lnTo>
                    <a:pt x="592764" y="1055494"/>
                  </a:lnTo>
                  <a:lnTo>
                    <a:pt x="543305" y="1057656"/>
                  </a:lnTo>
                  <a:lnTo>
                    <a:pt x="493847" y="1055494"/>
                  </a:lnTo>
                  <a:lnTo>
                    <a:pt x="445635" y="1049135"/>
                  </a:lnTo>
                  <a:lnTo>
                    <a:pt x="398859" y="1038765"/>
                  </a:lnTo>
                  <a:lnTo>
                    <a:pt x="353712" y="1024570"/>
                  </a:lnTo>
                  <a:lnTo>
                    <a:pt x="310385" y="1006738"/>
                  </a:lnTo>
                  <a:lnTo>
                    <a:pt x="269070" y="985455"/>
                  </a:lnTo>
                  <a:lnTo>
                    <a:pt x="229959" y="960907"/>
                  </a:lnTo>
                  <a:lnTo>
                    <a:pt x="193243" y="933281"/>
                  </a:lnTo>
                  <a:lnTo>
                    <a:pt x="159115" y="902765"/>
                  </a:lnTo>
                  <a:lnTo>
                    <a:pt x="127765" y="869544"/>
                  </a:lnTo>
                  <a:lnTo>
                    <a:pt x="99385" y="833806"/>
                  </a:lnTo>
                  <a:lnTo>
                    <a:pt x="74167" y="795736"/>
                  </a:lnTo>
                  <a:lnTo>
                    <a:pt x="52304" y="755523"/>
                  </a:lnTo>
                  <a:lnTo>
                    <a:pt x="33985" y="713352"/>
                  </a:lnTo>
                  <a:lnTo>
                    <a:pt x="19404" y="669410"/>
                  </a:lnTo>
                  <a:lnTo>
                    <a:pt x="8752" y="623885"/>
                  </a:lnTo>
                  <a:lnTo>
                    <a:pt x="2219" y="576961"/>
                  </a:lnTo>
                  <a:lnTo>
                    <a:pt x="0" y="5288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3741" y="860297"/>
              <a:ext cx="10448925" cy="5382895"/>
            </a:xfrm>
            <a:custGeom>
              <a:avLst/>
              <a:gdLst/>
              <a:ahLst/>
              <a:cxnLst/>
              <a:rect l="l" t="t" r="r" b="b"/>
              <a:pathLst>
                <a:path w="10448925" h="5382895">
                  <a:moveTo>
                    <a:pt x="10448544" y="0"/>
                  </a:moveTo>
                  <a:lnTo>
                    <a:pt x="0" y="0"/>
                  </a:lnTo>
                  <a:lnTo>
                    <a:pt x="0" y="5382768"/>
                  </a:lnTo>
                  <a:lnTo>
                    <a:pt x="10448544" y="5382768"/>
                  </a:lnTo>
                  <a:lnTo>
                    <a:pt x="10448544" y="0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3741" y="860297"/>
              <a:ext cx="10448925" cy="5382895"/>
            </a:xfrm>
            <a:custGeom>
              <a:avLst/>
              <a:gdLst/>
              <a:ahLst/>
              <a:cxnLst/>
              <a:rect l="l" t="t" r="r" b="b"/>
              <a:pathLst>
                <a:path w="10448925" h="5382895">
                  <a:moveTo>
                    <a:pt x="0" y="5382768"/>
                  </a:moveTo>
                  <a:lnTo>
                    <a:pt x="10448544" y="5382768"/>
                  </a:lnTo>
                  <a:lnTo>
                    <a:pt x="10448544" y="0"/>
                  </a:lnTo>
                  <a:lnTo>
                    <a:pt x="0" y="0"/>
                  </a:lnTo>
                  <a:lnTo>
                    <a:pt x="0" y="538276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966722" y="2347722"/>
            <a:ext cx="980440" cy="2715895"/>
          </a:xfrm>
          <a:prstGeom prst="rect">
            <a:avLst/>
          </a:prstGeom>
          <a:solidFill>
            <a:srgbClr val="FFFFFF">
              <a:alpha val="89019"/>
            </a:srgbClr>
          </a:solidFill>
          <a:ln w="22225">
            <a:solidFill>
              <a:srgbClr val="76614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L="222885" marR="341630" algn="just">
              <a:lnSpc>
                <a:spcPts val="3200"/>
              </a:lnSpc>
              <a:spcBef>
                <a:spcPts val="5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活 动 目 的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7517" y="5315508"/>
            <a:ext cx="2049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Objectives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666" y="1706118"/>
            <a:ext cx="5537200" cy="922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通过“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”主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题系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列活动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将一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种全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新的生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态度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和方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式分享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客户，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77800">
              <a:lnSpc>
                <a:spcPts val="2690"/>
              </a:lnSpc>
              <a:spcBef>
                <a:spcPts val="25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带来自由、惬意美好的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幸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福时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光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，调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客户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情绪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释放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目声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  吸引人群关注，聚集人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，增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有效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户到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，集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导客。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1139" y="1775460"/>
            <a:ext cx="469900" cy="565785"/>
          </a:xfrm>
          <a:custGeom>
            <a:avLst/>
            <a:gdLst/>
            <a:ahLst/>
            <a:cxnLst/>
            <a:rect l="l" t="t" r="r" b="b"/>
            <a:pathLst>
              <a:path w="469900" h="565785">
                <a:moveTo>
                  <a:pt x="234664" y="0"/>
                </a:moveTo>
                <a:lnTo>
                  <a:pt x="189833" y="4286"/>
                </a:lnTo>
                <a:lnTo>
                  <a:pt x="146335" y="17145"/>
                </a:lnTo>
                <a:lnTo>
                  <a:pt x="105505" y="38576"/>
                </a:lnTo>
                <a:lnTo>
                  <a:pt x="68675" y="68579"/>
                </a:lnTo>
                <a:lnTo>
                  <a:pt x="38629" y="105314"/>
                </a:lnTo>
                <a:lnTo>
                  <a:pt x="17168" y="146050"/>
                </a:lnTo>
                <a:lnTo>
                  <a:pt x="4292" y="189452"/>
                </a:lnTo>
                <a:lnTo>
                  <a:pt x="0" y="234187"/>
                </a:lnTo>
                <a:lnTo>
                  <a:pt x="4292" y="278923"/>
                </a:lnTo>
                <a:lnTo>
                  <a:pt x="17168" y="322325"/>
                </a:lnTo>
                <a:lnTo>
                  <a:pt x="38629" y="363061"/>
                </a:lnTo>
                <a:lnTo>
                  <a:pt x="68675" y="399795"/>
                </a:lnTo>
                <a:lnTo>
                  <a:pt x="234664" y="565403"/>
                </a:lnTo>
                <a:lnTo>
                  <a:pt x="400653" y="399795"/>
                </a:lnTo>
                <a:lnTo>
                  <a:pt x="430698" y="363061"/>
                </a:lnTo>
                <a:lnTo>
                  <a:pt x="452159" y="322325"/>
                </a:lnTo>
                <a:lnTo>
                  <a:pt x="465036" y="278923"/>
                </a:lnTo>
                <a:lnTo>
                  <a:pt x="469328" y="234187"/>
                </a:lnTo>
                <a:lnTo>
                  <a:pt x="465036" y="189452"/>
                </a:lnTo>
                <a:lnTo>
                  <a:pt x="452159" y="146049"/>
                </a:lnTo>
                <a:lnTo>
                  <a:pt x="430698" y="105314"/>
                </a:lnTo>
                <a:lnTo>
                  <a:pt x="400653" y="68579"/>
                </a:lnTo>
                <a:lnTo>
                  <a:pt x="363823" y="38576"/>
                </a:lnTo>
                <a:lnTo>
                  <a:pt x="322992" y="17144"/>
                </a:lnTo>
                <a:lnTo>
                  <a:pt x="279495" y="4286"/>
                </a:lnTo>
                <a:lnTo>
                  <a:pt x="234664" y="0"/>
                </a:lnTo>
                <a:close/>
              </a:path>
            </a:pathLst>
          </a:custGeom>
          <a:solidFill>
            <a:srgbClr val="A186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43376" y="1784349"/>
            <a:ext cx="244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6159" y="3182111"/>
            <a:ext cx="467995" cy="565785"/>
          </a:xfrm>
          <a:custGeom>
            <a:avLst/>
            <a:gdLst/>
            <a:ahLst/>
            <a:cxnLst/>
            <a:rect l="l" t="t" r="r" b="b"/>
            <a:pathLst>
              <a:path w="467995" h="565785">
                <a:moveTo>
                  <a:pt x="233934" y="0"/>
                </a:moveTo>
                <a:lnTo>
                  <a:pt x="189273" y="4286"/>
                </a:lnTo>
                <a:lnTo>
                  <a:pt x="145923" y="17145"/>
                </a:lnTo>
                <a:lnTo>
                  <a:pt x="105239" y="38576"/>
                </a:lnTo>
                <a:lnTo>
                  <a:pt x="68579" y="68579"/>
                </a:lnTo>
                <a:lnTo>
                  <a:pt x="38576" y="105314"/>
                </a:lnTo>
                <a:lnTo>
                  <a:pt x="17144" y="146050"/>
                </a:lnTo>
                <a:lnTo>
                  <a:pt x="4286" y="189452"/>
                </a:lnTo>
                <a:lnTo>
                  <a:pt x="0" y="234187"/>
                </a:lnTo>
                <a:lnTo>
                  <a:pt x="4286" y="278923"/>
                </a:lnTo>
                <a:lnTo>
                  <a:pt x="17144" y="322325"/>
                </a:lnTo>
                <a:lnTo>
                  <a:pt x="38576" y="363061"/>
                </a:lnTo>
                <a:lnTo>
                  <a:pt x="68579" y="399796"/>
                </a:lnTo>
                <a:lnTo>
                  <a:pt x="233934" y="565404"/>
                </a:lnTo>
                <a:lnTo>
                  <a:pt x="399288" y="399796"/>
                </a:lnTo>
                <a:lnTo>
                  <a:pt x="429291" y="363061"/>
                </a:lnTo>
                <a:lnTo>
                  <a:pt x="450723" y="322325"/>
                </a:lnTo>
                <a:lnTo>
                  <a:pt x="463581" y="278923"/>
                </a:lnTo>
                <a:lnTo>
                  <a:pt x="467867" y="234187"/>
                </a:lnTo>
                <a:lnTo>
                  <a:pt x="463581" y="189452"/>
                </a:lnTo>
                <a:lnTo>
                  <a:pt x="450723" y="146050"/>
                </a:lnTo>
                <a:lnTo>
                  <a:pt x="429291" y="105314"/>
                </a:lnTo>
                <a:lnTo>
                  <a:pt x="399288" y="68579"/>
                </a:lnTo>
                <a:lnTo>
                  <a:pt x="362628" y="38576"/>
                </a:lnTo>
                <a:lnTo>
                  <a:pt x="321944" y="17144"/>
                </a:lnTo>
                <a:lnTo>
                  <a:pt x="278594" y="4286"/>
                </a:lnTo>
                <a:lnTo>
                  <a:pt x="233934" y="0"/>
                </a:lnTo>
                <a:close/>
              </a:path>
            </a:pathLst>
          </a:custGeom>
          <a:solidFill>
            <a:srgbClr val="A186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77792" y="3191382"/>
            <a:ext cx="244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0167" y="4497323"/>
            <a:ext cx="467995" cy="565785"/>
          </a:xfrm>
          <a:custGeom>
            <a:avLst/>
            <a:gdLst/>
            <a:ahLst/>
            <a:cxnLst/>
            <a:rect l="l" t="t" r="r" b="b"/>
            <a:pathLst>
              <a:path w="467995" h="565785">
                <a:moveTo>
                  <a:pt x="233933" y="0"/>
                </a:moveTo>
                <a:lnTo>
                  <a:pt x="189273" y="4286"/>
                </a:lnTo>
                <a:lnTo>
                  <a:pt x="145922" y="17144"/>
                </a:lnTo>
                <a:lnTo>
                  <a:pt x="105239" y="38576"/>
                </a:lnTo>
                <a:lnTo>
                  <a:pt x="68579" y="68580"/>
                </a:lnTo>
                <a:lnTo>
                  <a:pt x="38576" y="105314"/>
                </a:lnTo>
                <a:lnTo>
                  <a:pt x="17144" y="146050"/>
                </a:lnTo>
                <a:lnTo>
                  <a:pt x="4286" y="189452"/>
                </a:lnTo>
                <a:lnTo>
                  <a:pt x="0" y="234187"/>
                </a:lnTo>
                <a:lnTo>
                  <a:pt x="4286" y="278923"/>
                </a:lnTo>
                <a:lnTo>
                  <a:pt x="17144" y="322325"/>
                </a:lnTo>
                <a:lnTo>
                  <a:pt x="38576" y="363061"/>
                </a:lnTo>
                <a:lnTo>
                  <a:pt x="68579" y="399795"/>
                </a:lnTo>
                <a:lnTo>
                  <a:pt x="233933" y="565403"/>
                </a:lnTo>
                <a:lnTo>
                  <a:pt x="399287" y="399795"/>
                </a:lnTo>
                <a:lnTo>
                  <a:pt x="429291" y="363061"/>
                </a:lnTo>
                <a:lnTo>
                  <a:pt x="450722" y="322325"/>
                </a:lnTo>
                <a:lnTo>
                  <a:pt x="463581" y="278923"/>
                </a:lnTo>
                <a:lnTo>
                  <a:pt x="467867" y="234187"/>
                </a:lnTo>
                <a:lnTo>
                  <a:pt x="463581" y="189452"/>
                </a:lnTo>
                <a:lnTo>
                  <a:pt x="450722" y="146050"/>
                </a:lnTo>
                <a:lnTo>
                  <a:pt x="429291" y="105314"/>
                </a:lnTo>
                <a:lnTo>
                  <a:pt x="399287" y="68580"/>
                </a:lnTo>
                <a:lnTo>
                  <a:pt x="362628" y="38576"/>
                </a:lnTo>
                <a:lnTo>
                  <a:pt x="321944" y="17144"/>
                </a:lnTo>
                <a:lnTo>
                  <a:pt x="278594" y="4286"/>
                </a:lnTo>
                <a:lnTo>
                  <a:pt x="233933" y="0"/>
                </a:lnTo>
                <a:close/>
              </a:path>
            </a:pathLst>
          </a:custGeom>
          <a:solidFill>
            <a:srgbClr val="A186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20666" y="3456254"/>
            <a:ext cx="5365115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通过丰富的活动形式，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食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居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四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走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spc="5" dirty="0">
                <a:latin typeface="微软雅黑" panose="020B0503020204020204" charset="-122"/>
                <a:cs typeface="微软雅黑" panose="020B0503020204020204" charset="-122"/>
              </a:rPr>
              <a:t>客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户粘性，扩大品牌曝光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，培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养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品牌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知。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1165" y="4684267"/>
            <a:ext cx="465201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  <a:tabLst>
                <a:tab pos="722630" algn="l"/>
              </a:tabLst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	</a:t>
            </a:r>
            <a:r>
              <a:rPr sz="2100" baseline="4000" dirty="0">
                <a:latin typeface="微软雅黑" panose="020B0503020204020204" charset="-122"/>
                <a:cs typeface="微软雅黑" panose="020B0503020204020204" charset="-122"/>
              </a:rPr>
              <a:t>维系老业主，增加客户</a:t>
            </a:r>
            <a:r>
              <a:rPr sz="2100" spc="-22" baseline="4000" dirty="0"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2100" baseline="4000" dirty="0">
                <a:latin typeface="微软雅黑" panose="020B0503020204020204" charset="-122"/>
                <a:cs typeface="微软雅黑" panose="020B0503020204020204" charset="-122"/>
              </a:rPr>
              <a:t>意度</a:t>
            </a:r>
            <a:r>
              <a:rPr sz="2100" spc="-22" baseline="40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baseline="4000" dirty="0">
                <a:latin typeface="微软雅黑" panose="020B0503020204020204" charset="-122"/>
                <a:cs typeface="微软雅黑" panose="020B0503020204020204" charset="-122"/>
              </a:rPr>
              <a:t>加强</a:t>
            </a:r>
            <a:r>
              <a:rPr sz="2100" spc="-22" baseline="4000" dirty="0"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2100" baseline="4000" dirty="0">
                <a:latin typeface="微软雅黑" panose="020B0503020204020204" charset="-122"/>
                <a:cs typeface="微软雅黑" panose="020B0503020204020204" charset="-122"/>
              </a:rPr>
              <a:t>户归</a:t>
            </a:r>
            <a:r>
              <a:rPr sz="2100" spc="-22" baseline="4000" dirty="0">
                <a:latin typeface="微软雅黑" panose="020B0503020204020204" charset="-122"/>
                <a:cs typeface="微软雅黑" panose="020B0503020204020204" charset="-122"/>
              </a:rPr>
              <a:t>属</a:t>
            </a:r>
            <a:r>
              <a:rPr sz="2100" baseline="4000" dirty="0">
                <a:latin typeface="微软雅黑" panose="020B0503020204020204" charset="-122"/>
                <a:cs typeface="微软雅黑" panose="020B0503020204020204" charset="-122"/>
              </a:rPr>
              <a:t>感。</a:t>
            </a:r>
            <a:endParaRPr sz="2100" baseline="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0124" y="356615"/>
            <a:ext cx="502920" cy="5925820"/>
            <a:chOff x="230124" y="356615"/>
            <a:chExt cx="502920" cy="5925820"/>
          </a:xfrm>
        </p:grpSpPr>
        <p:sp>
          <p:nvSpPr>
            <p:cNvPr id="17" name="object 17"/>
            <p:cNvSpPr/>
            <p:nvPr/>
          </p:nvSpPr>
          <p:spPr>
            <a:xfrm>
              <a:off x="230124" y="356615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502919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02919" y="502920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1376" y="5334000"/>
              <a:ext cx="0" cy="948690"/>
            </a:xfrm>
            <a:custGeom>
              <a:avLst/>
              <a:gdLst/>
              <a:ahLst/>
              <a:cxnLst/>
              <a:rect l="l" t="t" r="r" b="b"/>
              <a:pathLst>
                <a:path h="948689">
                  <a:moveTo>
                    <a:pt x="0" y="0"/>
                  </a:moveTo>
                  <a:lnTo>
                    <a:pt x="0" y="948131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20192" y="1262862"/>
            <a:ext cx="45212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 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192" y="3549497"/>
            <a:ext cx="452755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84785">
              <a:lnSpc>
                <a:spcPct val="100000"/>
              </a:lnSpc>
              <a:spcBef>
                <a:spcPts val="1200"/>
              </a:spcBef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76888" y="3558539"/>
              <a:ext cx="515620" cy="3256915"/>
            </a:xfrm>
            <a:custGeom>
              <a:avLst/>
              <a:gdLst/>
              <a:ahLst/>
              <a:cxnLst/>
              <a:rect l="l" t="t" r="r" b="b"/>
              <a:pathLst>
                <a:path w="515620" h="3256915">
                  <a:moveTo>
                    <a:pt x="45720" y="0"/>
                  </a:moveTo>
                  <a:lnTo>
                    <a:pt x="0" y="0"/>
                  </a:lnTo>
                  <a:lnTo>
                    <a:pt x="0" y="3256788"/>
                  </a:lnTo>
                  <a:lnTo>
                    <a:pt x="45720" y="3256788"/>
                  </a:lnTo>
                  <a:lnTo>
                    <a:pt x="45720" y="0"/>
                  </a:lnTo>
                  <a:close/>
                </a:path>
                <a:path w="515620" h="3256915">
                  <a:moveTo>
                    <a:pt x="207264" y="0"/>
                  </a:moveTo>
                  <a:lnTo>
                    <a:pt x="161544" y="0"/>
                  </a:lnTo>
                  <a:lnTo>
                    <a:pt x="161544" y="3256788"/>
                  </a:lnTo>
                  <a:lnTo>
                    <a:pt x="207264" y="3256788"/>
                  </a:lnTo>
                  <a:lnTo>
                    <a:pt x="207264" y="0"/>
                  </a:lnTo>
                  <a:close/>
                </a:path>
                <a:path w="515620" h="3256915">
                  <a:moveTo>
                    <a:pt x="370332" y="0"/>
                  </a:moveTo>
                  <a:lnTo>
                    <a:pt x="324612" y="0"/>
                  </a:lnTo>
                  <a:lnTo>
                    <a:pt x="324612" y="3256788"/>
                  </a:lnTo>
                  <a:lnTo>
                    <a:pt x="370332" y="3256788"/>
                  </a:lnTo>
                  <a:lnTo>
                    <a:pt x="370332" y="0"/>
                  </a:lnTo>
                  <a:close/>
                </a:path>
                <a:path w="515620" h="3256915">
                  <a:moveTo>
                    <a:pt x="515112" y="0"/>
                  </a:moveTo>
                  <a:lnTo>
                    <a:pt x="486156" y="0"/>
                  </a:lnTo>
                  <a:lnTo>
                    <a:pt x="486156" y="3256788"/>
                  </a:lnTo>
                  <a:lnTo>
                    <a:pt x="515112" y="325678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2711" y="393191"/>
              <a:ext cx="11475720" cy="2693035"/>
            </a:xfrm>
            <a:custGeom>
              <a:avLst/>
              <a:gdLst/>
              <a:ahLst/>
              <a:cxnLst/>
              <a:rect l="l" t="t" r="r" b="b"/>
              <a:pathLst>
                <a:path w="11475720" h="2693035">
                  <a:moveTo>
                    <a:pt x="11475720" y="0"/>
                  </a:moveTo>
                  <a:lnTo>
                    <a:pt x="0" y="0"/>
                  </a:lnTo>
                  <a:lnTo>
                    <a:pt x="0" y="2692907"/>
                  </a:lnTo>
                  <a:lnTo>
                    <a:pt x="11475720" y="2692907"/>
                  </a:lnTo>
                  <a:lnTo>
                    <a:pt x="11475720" y="0"/>
                  </a:lnTo>
                  <a:close/>
                </a:path>
              </a:pathLst>
            </a:custGeom>
            <a:solidFill>
              <a:srgbClr val="A18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2711" y="393191"/>
              <a:ext cx="11475720" cy="2693035"/>
            </a:xfrm>
            <a:custGeom>
              <a:avLst/>
              <a:gdLst/>
              <a:ahLst/>
              <a:cxnLst/>
              <a:rect l="l" t="t" r="r" b="b"/>
              <a:pathLst>
                <a:path w="11475720" h="2693035">
                  <a:moveTo>
                    <a:pt x="0" y="2692907"/>
                  </a:moveTo>
                  <a:lnTo>
                    <a:pt x="11475720" y="2692907"/>
                  </a:lnTo>
                  <a:lnTo>
                    <a:pt x="11475720" y="0"/>
                  </a:lnTo>
                  <a:lnTo>
                    <a:pt x="0" y="0"/>
                  </a:lnTo>
                  <a:lnTo>
                    <a:pt x="0" y="2692907"/>
                  </a:lnTo>
                  <a:close/>
                </a:path>
              </a:pathLst>
            </a:custGeom>
            <a:ln w="5714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8195" y="1580909"/>
              <a:ext cx="10847070" cy="254000"/>
            </a:xfrm>
            <a:custGeom>
              <a:avLst/>
              <a:gdLst/>
              <a:ahLst/>
              <a:cxnLst/>
              <a:rect l="l" t="t" r="r" b="b"/>
              <a:pathLst>
                <a:path w="10847070" h="254000">
                  <a:moveTo>
                    <a:pt x="161912" y="198106"/>
                  </a:moveTo>
                  <a:lnTo>
                    <a:pt x="0" y="199757"/>
                  </a:lnTo>
                  <a:lnTo>
                    <a:pt x="533" y="253732"/>
                  </a:lnTo>
                  <a:lnTo>
                    <a:pt x="162445" y="252081"/>
                  </a:lnTo>
                  <a:lnTo>
                    <a:pt x="161912" y="198106"/>
                  </a:lnTo>
                  <a:close/>
                </a:path>
                <a:path w="10847070" h="254000">
                  <a:moveTo>
                    <a:pt x="377799" y="196074"/>
                  </a:moveTo>
                  <a:lnTo>
                    <a:pt x="215887" y="197598"/>
                  </a:lnTo>
                  <a:lnTo>
                    <a:pt x="216420" y="251573"/>
                  </a:lnTo>
                  <a:lnTo>
                    <a:pt x="378345" y="250049"/>
                  </a:lnTo>
                  <a:lnTo>
                    <a:pt x="377799" y="196074"/>
                  </a:lnTo>
                  <a:close/>
                </a:path>
                <a:path w="10847070" h="254000">
                  <a:moveTo>
                    <a:pt x="593699" y="193915"/>
                  </a:moveTo>
                  <a:lnTo>
                    <a:pt x="431774" y="195439"/>
                  </a:lnTo>
                  <a:lnTo>
                    <a:pt x="432307" y="249414"/>
                  </a:lnTo>
                  <a:lnTo>
                    <a:pt x="594232" y="247890"/>
                  </a:lnTo>
                  <a:lnTo>
                    <a:pt x="593699" y="193915"/>
                  </a:lnTo>
                  <a:close/>
                </a:path>
                <a:path w="10847070" h="254000">
                  <a:moveTo>
                    <a:pt x="809637" y="191756"/>
                  </a:moveTo>
                  <a:lnTo>
                    <a:pt x="647712" y="193280"/>
                  </a:lnTo>
                  <a:lnTo>
                    <a:pt x="648220" y="247255"/>
                  </a:lnTo>
                  <a:lnTo>
                    <a:pt x="810145" y="245731"/>
                  </a:lnTo>
                  <a:lnTo>
                    <a:pt x="809637" y="191756"/>
                  </a:lnTo>
                  <a:close/>
                </a:path>
                <a:path w="10847070" h="254000">
                  <a:moveTo>
                    <a:pt x="1025410" y="189597"/>
                  </a:moveTo>
                  <a:lnTo>
                    <a:pt x="863612" y="191248"/>
                  </a:lnTo>
                  <a:lnTo>
                    <a:pt x="864120" y="245223"/>
                  </a:lnTo>
                  <a:lnTo>
                    <a:pt x="1026045" y="243572"/>
                  </a:lnTo>
                  <a:lnTo>
                    <a:pt x="1025410" y="189597"/>
                  </a:lnTo>
                  <a:close/>
                </a:path>
                <a:path w="10847070" h="254000">
                  <a:moveTo>
                    <a:pt x="1241310" y="187438"/>
                  </a:moveTo>
                  <a:lnTo>
                    <a:pt x="1079385" y="189089"/>
                  </a:lnTo>
                  <a:lnTo>
                    <a:pt x="1080020" y="243064"/>
                  </a:lnTo>
                  <a:lnTo>
                    <a:pt x="1241945" y="241413"/>
                  </a:lnTo>
                  <a:lnTo>
                    <a:pt x="1241310" y="187438"/>
                  </a:lnTo>
                  <a:close/>
                </a:path>
                <a:path w="10847070" h="254000">
                  <a:moveTo>
                    <a:pt x="1457210" y="185279"/>
                  </a:moveTo>
                  <a:lnTo>
                    <a:pt x="1295285" y="186930"/>
                  </a:lnTo>
                  <a:lnTo>
                    <a:pt x="1295920" y="240905"/>
                  </a:lnTo>
                  <a:lnTo>
                    <a:pt x="1457845" y="239254"/>
                  </a:lnTo>
                  <a:lnTo>
                    <a:pt x="1457210" y="185279"/>
                  </a:lnTo>
                  <a:close/>
                </a:path>
                <a:path w="10847070" h="254000">
                  <a:moveTo>
                    <a:pt x="1673110" y="183120"/>
                  </a:moveTo>
                  <a:lnTo>
                    <a:pt x="1511185" y="184771"/>
                  </a:lnTo>
                  <a:lnTo>
                    <a:pt x="1511820" y="238746"/>
                  </a:lnTo>
                  <a:lnTo>
                    <a:pt x="1673618" y="237095"/>
                  </a:lnTo>
                  <a:lnTo>
                    <a:pt x="1673110" y="183120"/>
                  </a:lnTo>
                  <a:close/>
                </a:path>
                <a:path w="10847070" h="254000">
                  <a:moveTo>
                    <a:pt x="1889010" y="180961"/>
                  </a:moveTo>
                  <a:lnTo>
                    <a:pt x="1727085" y="182612"/>
                  </a:lnTo>
                  <a:lnTo>
                    <a:pt x="1727593" y="236587"/>
                  </a:lnTo>
                  <a:lnTo>
                    <a:pt x="1889518" y="234936"/>
                  </a:lnTo>
                  <a:lnTo>
                    <a:pt x="1889010" y="180961"/>
                  </a:lnTo>
                  <a:close/>
                </a:path>
                <a:path w="10847070" h="254000">
                  <a:moveTo>
                    <a:pt x="2104910" y="178929"/>
                  </a:moveTo>
                  <a:lnTo>
                    <a:pt x="1942985" y="180453"/>
                  </a:lnTo>
                  <a:lnTo>
                    <a:pt x="1943493" y="234428"/>
                  </a:lnTo>
                  <a:lnTo>
                    <a:pt x="2105418" y="232904"/>
                  </a:lnTo>
                  <a:lnTo>
                    <a:pt x="2104910" y="178929"/>
                  </a:lnTo>
                  <a:close/>
                </a:path>
                <a:path w="10847070" h="254000">
                  <a:moveTo>
                    <a:pt x="2320810" y="176770"/>
                  </a:moveTo>
                  <a:lnTo>
                    <a:pt x="2158885" y="178294"/>
                  </a:lnTo>
                  <a:lnTo>
                    <a:pt x="2159393" y="232269"/>
                  </a:lnTo>
                  <a:lnTo>
                    <a:pt x="2321318" y="230745"/>
                  </a:lnTo>
                  <a:lnTo>
                    <a:pt x="2320810" y="176770"/>
                  </a:lnTo>
                  <a:close/>
                </a:path>
                <a:path w="10847070" h="254000">
                  <a:moveTo>
                    <a:pt x="2536710" y="174611"/>
                  </a:moveTo>
                  <a:lnTo>
                    <a:pt x="2374785" y="176135"/>
                  </a:lnTo>
                  <a:lnTo>
                    <a:pt x="2375293" y="230110"/>
                  </a:lnTo>
                  <a:lnTo>
                    <a:pt x="2537218" y="228586"/>
                  </a:lnTo>
                  <a:lnTo>
                    <a:pt x="2536710" y="174611"/>
                  </a:lnTo>
                  <a:close/>
                </a:path>
                <a:path w="10847070" h="254000">
                  <a:moveTo>
                    <a:pt x="2752610" y="172452"/>
                  </a:moveTo>
                  <a:lnTo>
                    <a:pt x="2590685" y="174103"/>
                  </a:lnTo>
                  <a:lnTo>
                    <a:pt x="2591193" y="228078"/>
                  </a:lnTo>
                  <a:lnTo>
                    <a:pt x="2753118" y="226427"/>
                  </a:lnTo>
                  <a:lnTo>
                    <a:pt x="2752610" y="172452"/>
                  </a:lnTo>
                  <a:close/>
                </a:path>
                <a:path w="10847070" h="254000">
                  <a:moveTo>
                    <a:pt x="2968510" y="170293"/>
                  </a:moveTo>
                  <a:lnTo>
                    <a:pt x="2806585" y="171944"/>
                  </a:lnTo>
                  <a:lnTo>
                    <a:pt x="2807093" y="225919"/>
                  </a:lnTo>
                  <a:lnTo>
                    <a:pt x="2969018" y="224268"/>
                  </a:lnTo>
                  <a:lnTo>
                    <a:pt x="2968510" y="170293"/>
                  </a:lnTo>
                  <a:close/>
                </a:path>
                <a:path w="10847070" h="254000">
                  <a:moveTo>
                    <a:pt x="3184410" y="168134"/>
                  </a:moveTo>
                  <a:lnTo>
                    <a:pt x="3022485" y="169785"/>
                  </a:lnTo>
                  <a:lnTo>
                    <a:pt x="3022993" y="223760"/>
                  </a:lnTo>
                  <a:lnTo>
                    <a:pt x="3184918" y="222109"/>
                  </a:lnTo>
                  <a:lnTo>
                    <a:pt x="3184410" y="168134"/>
                  </a:lnTo>
                  <a:close/>
                </a:path>
                <a:path w="10847070" h="254000">
                  <a:moveTo>
                    <a:pt x="3400310" y="165975"/>
                  </a:moveTo>
                  <a:lnTo>
                    <a:pt x="3238385" y="167626"/>
                  </a:lnTo>
                  <a:lnTo>
                    <a:pt x="3238893" y="221601"/>
                  </a:lnTo>
                  <a:lnTo>
                    <a:pt x="3400818" y="219950"/>
                  </a:lnTo>
                  <a:lnTo>
                    <a:pt x="3400310" y="165975"/>
                  </a:lnTo>
                  <a:close/>
                </a:path>
                <a:path w="10847070" h="254000">
                  <a:moveTo>
                    <a:pt x="3616083" y="163816"/>
                  </a:moveTo>
                  <a:lnTo>
                    <a:pt x="3454285" y="165467"/>
                  </a:lnTo>
                  <a:lnTo>
                    <a:pt x="3454793" y="219442"/>
                  </a:lnTo>
                  <a:lnTo>
                    <a:pt x="3616718" y="217791"/>
                  </a:lnTo>
                  <a:lnTo>
                    <a:pt x="3616083" y="163816"/>
                  </a:lnTo>
                  <a:close/>
                </a:path>
                <a:path w="10847070" h="254000">
                  <a:moveTo>
                    <a:pt x="3831983" y="161784"/>
                  </a:moveTo>
                  <a:lnTo>
                    <a:pt x="3670058" y="163308"/>
                  </a:lnTo>
                  <a:lnTo>
                    <a:pt x="3670693" y="217283"/>
                  </a:lnTo>
                  <a:lnTo>
                    <a:pt x="3832618" y="215759"/>
                  </a:lnTo>
                  <a:lnTo>
                    <a:pt x="3831983" y="161784"/>
                  </a:lnTo>
                  <a:close/>
                </a:path>
                <a:path w="10847070" h="254000">
                  <a:moveTo>
                    <a:pt x="4047883" y="159625"/>
                  </a:moveTo>
                  <a:lnTo>
                    <a:pt x="3885958" y="161149"/>
                  </a:lnTo>
                  <a:lnTo>
                    <a:pt x="3886593" y="215124"/>
                  </a:lnTo>
                  <a:lnTo>
                    <a:pt x="4048518" y="213600"/>
                  </a:lnTo>
                  <a:lnTo>
                    <a:pt x="4047883" y="159625"/>
                  </a:lnTo>
                  <a:close/>
                </a:path>
                <a:path w="10847070" h="254000">
                  <a:moveTo>
                    <a:pt x="4263783" y="157466"/>
                  </a:moveTo>
                  <a:lnTo>
                    <a:pt x="4101858" y="159117"/>
                  </a:lnTo>
                  <a:lnTo>
                    <a:pt x="4102366" y="213092"/>
                  </a:lnTo>
                  <a:lnTo>
                    <a:pt x="4264291" y="211441"/>
                  </a:lnTo>
                  <a:lnTo>
                    <a:pt x="4263783" y="157466"/>
                  </a:lnTo>
                  <a:close/>
                </a:path>
                <a:path w="10847070" h="254000">
                  <a:moveTo>
                    <a:pt x="4479683" y="155307"/>
                  </a:moveTo>
                  <a:lnTo>
                    <a:pt x="4317758" y="156958"/>
                  </a:lnTo>
                  <a:lnTo>
                    <a:pt x="4318266" y="210933"/>
                  </a:lnTo>
                  <a:lnTo>
                    <a:pt x="4480191" y="209282"/>
                  </a:lnTo>
                  <a:lnTo>
                    <a:pt x="4479683" y="155307"/>
                  </a:lnTo>
                  <a:close/>
                </a:path>
                <a:path w="10847070" h="254000">
                  <a:moveTo>
                    <a:pt x="4695583" y="153148"/>
                  </a:moveTo>
                  <a:lnTo>
                    <a:pt x="4533658" y="154799"/>
                  </a:lnTo>
                  <a:lnTo>
                    <a:pt x="4534166" y="208774"/>
                  </a:lnTo>
                  <a:lnTo>
                    <a:pt x="4696091" y="207123"/>
                  </a:lnTo>
                  <a:lnTo>
                    <a:pt x="4695583" y="153148"/>
                  </a:lnTo>
                  <a:close/>
                </a:path>
                <a:path w="10847070" h="254000">
                  <a:moveTo>
                    <a:pt x="4911483" y="150989"/>
                  </a:moveTo>
                  <a:lnTo>
                    <a:pt x="4749558" y="152640"/>
                  </a:lnTo>
                  <a:lnTo>
                    <a:pt x="4750066" y="206615"/>
                  </a:lnTo>
                  <a:lnTo>
                    <a:pt x="4911991" y="204964"/>
                  </a:lnTo>
                  <a:lnTo>
                    <a:pt x="4911483" y="150989"/>
                  </a:lnTo>
                  <a:close/>
                </a:path>
                <a:path w="10847070" h="254000">
                  <a:moveTo>
                    <a:pt x="5127383" y="148830"/>
                  </a:moveTo>
                  <a:lnTo>
                    <a:pt x="4965458" y="150481"/>
                  </a:lnTo>
                  <a:lnTo>
                    <a:pt x="4965966" y="204456"/>
                  </a:lnTo>
                  <a:lnTo>
                    <a:pt x="5127891" y="202805"/>
                  </a:lnTo>
                  <a:lnTo>
                    <a:pt x="5127383" y="148830"/>
                  </a:lnTo>
                  <a:close/>
                </a:path>
                <a:path w="10847070" h="254000">
                  <a:moveTo>
                    <a:pt x="5343283" y="146798"/>
                  </a:moveTo>
                  <a:lnTo>
                    <a:pt x="5181358" y="148322"/>
                  </a:lnTo>
                  <a:lnTo>
                    <a:pt x="5181866" y="202297"/>
                  </a:lnTo>
                  <a:lnTo>
                    <a:pt x="5343791" y="200773"/>
                  </a:lnTo>
                  <a:lnTo>
                    <a:pt x="5343283" y="146798"/>
                  </a:lnTo>
                  <a:close/>
                </a:path>
                <a:path w="10847070" h="254000">
                  <a:moveTo>
                    <a:pt x="5559183" y="144639"/>
                  </a:moveTo>
                  <a:lnTo>
                    <a:pt x="5397258" y="146163"/>
                  </a:lnTo>
                  <a:lnTo>
                    <a:pt x="5397766" y="200138"/>
                  </a:lnTo>
                  <a:lnTo>
                    <a:pt x="5559691" y="198614"/>
                  </a:lnTo>
                  <a:lnTo>
                    <a:pt x="5559183" y="144639"/>
                  </a:lnTo>
                  <a:close/>
                </a:path>
                <a:path w="10847070" h="254000">
                  <a:moveTo>
                    <a:pt x="5775083" y="142480"/>
                  </a:moveTo>
                  <a:lnTo>
                    <a:pt x="5613158" y="144004"/>
                  </a:lnTo>
                  <a:lnTo>
                    <a:pt x="5613666" y="197979"/>
                  </a:lnTo>
                  <a:lnTo>
                    <a:pt x="5775591" y="196455"/>
                  </a:lnTo>
                  <a:lnTo>
                    <a:pt x="5775083" y="142480"/>
                  </a:lnTo>
                  <a:close/>
                </a:path>
                <a:path w="10847070" h="254000">
                  <a:moveTo>
                    <a:pt x="5990983" y="140321"/>
                  </a:moveTo>
                  <a:lnTo>
                    <a:pt x="5829058" y="141972"/>
                  </a:lnTo>
                  <a:lnTo>
                    <a:pt x="5829566" y="195947"/>
                  </a:lnTo>
                  <a:lnTo>
                    <a:pt x="5991491" y="194296"/>
                  </a:lnTo>
                  <a:lnTo>
                    <a:pt x="5990983" y="140321"/>
                  </a:lnTo>
                  <a:close/>
                </a:path>
                <a:path w="10847070" h="254000">
                  <a:moveTo>
                    <a:pt x="6206756" y="138162"/>
                  </a:moveTo>
                  <a:lnTo>
                    <a:pt x="6044831" y="139813"/>
                  </a:lnTo>
                  <a:lnTo>
                    <a:pt x="6045466" y="193788"/>
                  </a:lnTo>
                  <a:lnTo>
                    <a:pt x="6207391" y="192137"/>
                  </a:lnTo>
                  <a:lnTo>
                    <a:pt x="6206756" y="138162"/>
                  </a:lnTo>
                  <a:close/>
                </a:path>
                <a:path w="10847070" h="254000">
                  <a:moveTo>
                    <a:pt x="6422656" y="136003"/>
                  </a:moveTo>
                  <a:lnTo>
                    <a:pt x="6260731" y="137654"/>
                  </a:lnTo>
                  <a:lnTo>
                    <a:pt x="6261366" y="191629"/>
                  </a:lnTo>
                  <a:lnTo>
                    <a:pt x="6423291" y="189978"/>
                  </a:lnTo>
                  <a:lnTo>
                    <a:pt x="6422656" y="136003"/>
                  </a:lnTo>
                  <a:close/>
                </a:path>
                <a:path w="10847070" h="254000">
                  <a:moveTo>
                    <a:pt x="6638556" y="133844"/>
                  </a:moveTo>
                  <a:lnTo>
                    <a:pt x="6476631" y="135495"/>
                  </a:lnTo>
                  <a:lnTo>
                    <a:pt x="6477266" y="189470"/>
                  </a:lnTo>
                  <a:lnTo>
                    <a:pt x="6639064" y="187819"/>
                  </a:lnTo>
                  <a:lnTo>
                    <a:pt x="6638556" y="133844"/>
                  </a:lnTo>
                  <a:close/>
                </a:path>
                <a:path w="10847070" h="254000">
                  <a:moveTo>
                    <a:pt x="6854456" y="131685"/>
                  </a:moveTo>
                  <a:lnTo>
                    <a:pt x="6692531" y="133336"/>
                  </a:lnTo>
                  <a:lnTo>
                    <a:pt x="6693039" y="187311"/>
                  </a:lnTo>
                  <a:lnTo>
                    <a:pt x="6854964" y="185660"/>
                  </a:lnTo>
                  <a:lnTo>
                    <a:pt x="6854456" y="131685"/>
                  </a:lnTo>
                  <a:close/>
                </a:path>
                <a:path w="10847070" h="254000">
                  <a:moveTo>
                    <a:pt x="7070356" y="129653"/>
                  </a:moveTo>
                  <a:lnTo>
                    <a:pt x="6908431" y="131177"/>
                  </a:lnTo>
                  <a:lnTo>
                    <a:pt x="6908939" y="185152"/>
                  </a:lnTo>
                  <a:lnTo>
                    <a:pt x="7070864" y="183628"/>
                  </a:lnTo>
                  <a:lnTo>
                    <a:pt x="7070356" y="129653"/>
                  </a:lnTo>
                  <a:close/>
                </a:path>
                <a:path w="10847070" h="254000">
                  <a:moveTo>
                    <a:pt x="7286256" y="127494"/>
                  </a:moveTo>
                  <a:lnTo>
                    <a:pt x="7124331" y="129018"/>
                  </a:lnTo>
                  <a:lnTo>
                    <a:pt x="7124839" y="182993"/>
                  </a:lnTo>
                  <a:lnTo>
                    <a:pt x="7286764" y="181469"/>
                  </a:lnTo>
                  <a:lnTo>
                    <a:pt x="7286256" y="127494"/>
                  </a:lnTo>
                  <a:close/>
                </a:path>
                <a:path w="10847070" h="254000">
                  <a:moveTo>
                    <a:pt x="7502156" y="125335"/>
                  </a:moveTo>
                  <a:lnTo>
                    <a:pt x="7340231" y="126859"/>
                  </a:lnTo>
                  <a:lnTo>
                    <a:pt x="7340739" y="180834"/>
                  </a:lnTo>
                  <a:lnTo>
                    <a:pt x="7502664" y="179310"/>
                  </a:lnTo>
                  <a:lnTo>
                    <a:pt x="7502156" y="125335"/>
                  </a:lnTo>
                  <a:close/>
                </a:path>
                <a:path w="10847070" h="254000">
                  <a:moveTo>
                    <a:pt x="7718056" y="123176"/>
                  </a:moveTo>
                  <a:lnTo>
                    <a:pt x="7556131" y="124827"/>
                  </a:lnTo>
                  <a:lnTo>
                    <a:pt x="7556639" y="178802"/>
                  </a:lnTo>
                  <a:lnTo>
                    <a:pt x="7718564" y="177151"/>
                  </a:lnTo>
                  <a:lnTo>
                    <a:pt x="7718056" y="123176"/>
                  </a:lnTo>
                  <a:close/>
                </a:path>
                <a:path w="10847070" h="254000">
                  <a:moveTo>
                    <a:pt x="7933956" y="121017"/>
                  </a:moveTo>
                  <a:lnTo>
                    <a:pt x="7772031" y="122668"/>
                  </a:lnTo>
                  <a:lnTo>
                    <a:pt x="7772539" y="176643"/>
                  </a:lnTo>
                  <a:lnTo>
                    <a:pt x="7934464" y="174992"/>
                  </a:lnTo>
                  <a:lnTo>
                    <a:pt x="7933956" y="121017"/>
                  </a:lnTo>
                  <a:close/>
                </a:path>
                <a:path w="10847070" h="254000">
                  <a:moveTo>
                    <a:pt x="8149856" y="118858"/>
                  </a:moveTo>
                  <a:lnTo>
                    <a:pt x="7987931" y="120509"/>
                  </a:lnTo>
                  <a:lnTo>
                    <a:pt x="7988439" y="174484"/>
                  </a:lnTo>
                  <a:lnTo>
                    <a:pt x="8150364" y="172833"/>
                  </a:lnTo>
                  <a:lnTo>
                    <a:pt x="8149856" y="118858"/>
                  </a:lnTo>
                  <a:close/>
                </a:path>
                <a:path w="10847070" h="254000">
                  <a:moveTo>
                    <a:pt x="8365756" y="116699"/>
                  </a:moveTo>
                  <a:lnTo>
                    <a:pt x="8203831" y="118350"/>
                  </a:lnTo>
                  <a:lnTo>
                    <a:pt x="8204339" y="172325"/>
                  </a:lnTo>
                  <a:lnTo>
                    <a:pt x="8366264" y="170674"/>
                  </a:lnTo>
                  <a:lnTo>
                    <a:pt x="8365756" y="116699"/>
                  </a:lnTo>
                  <a:close/>
                </a:path>
                <a:path w="10847070" h="254000">
                  <a:moveTo>
                    <a:pt x="8581529" y="114540"/>
                  </a:moveTo>
                  <a:lnTo>
                    <a:pt x="8419731" y="116191"/>
                  </a:lnTo>
                  <a:lnTo>
                    <a:pt x="8420239" y="170166"/>
                  </a:lnTo>
                  <a:lnTo>
                    <a:pt x="8582164" y="168515"/>
                  </a:lnTo>
                  <a:lnTo>
                    <a:pt x="8581529" y="114540"/>
                  </a:lnTo>
                  <a:close/>
                </a:path>
                <a:path w="10847070" h="254000">
                  <a:moveTo>
                    <a:pt x="8797429" y="112508"/>
                  </a:moveTo>
                  <a:lnTo>
                    <a:pt x="8635504" y="114032"/>
                  </a:lnTo>
                  <a:lnTo>
                    <a:pt x="8636139" y="168007"/>
                  </a:lnTo>
                  <a:lnTo>
                    <a:pt x="8798064" y="166483"/>
                  </a:lnTo>
                  <a:lnTo>
                    <a:pt x="8797429" y="112508"/>
                  </a:lnTo>
                  <a:close/>
                </a:path>
                <a:path w="10847070" h="254000">
                  <a:moveTo>
                    <a:pt x="9013329" y="110349"/>
                  </a:moveTo>
                  <a:lnTo>
                    <a:pt x="8851404" y="111873"/>
                  </a:lnTo>
                  <a:lnTo>
                    <a:pt x="8852039" y="165848"/>
                  </a:lnTo>
                  <a:lnTo>
                    <a:pt x="9013964" y="164324"/>
                  </a:lnTo>
                  <a:lnTo>
                    <a:pt x="9013329" y="110349"/>
                  </a:lnTo>
                  <a:close/>
                </a:path>
                <a:path w="10847070" h="254000">
                  <a:moveTo>
                    <a:pt x="9229229" y="108190"/>
                  </a:moveTo>
                  <a:lnTo>
                    <a:pt x="9067304" y="109841"/>
                  </a:lnTo>
                  <a:lnTo>
                    <a:pt x="9067939" y="163816"/>
                  </a:lnTo>
                  <a:lnTo>
                    <a:pt x="9229737" y="162165"/>
                  </a:lnTo>
                  <a:lnTo>
                    <a:pt x="9229229" y="108190"/>
                  </a:lnTo>
                  <a:close/>
                </a:path>
                <a:path w="10847070" h="254000">
                  <a:moveTo>
                    <a:pt x="9445129" y="106031"/>
                  </a:moveTo>
                  <a:lnTo>
                    <a:pt x="9283204" y="107682"/>
                  </a:lnTo>
                  <a:lnTo>
                    <a:pt x="9283712" y="161657"/>
                  </a:lnTo>
                  <a:lnTo>
                    <a:pt x="9445637" y="160006"/>
                  </a:lnTo>
                  <a:lnTo>
                    <a:pt x="9445129" y="106031"/>
                  </a:lnTo>
                  <a:close/>
                </a:path>
                <a:path w="10847070" h="254000">
                  <a:moveTo>
                    <a:pt x="9661029" y="103872"/>
                  </a:moveTo>
                  <a:lnTo>
                    <a:pt x="9499104" y="105523"/>
                  </a:lnTo>
                  <a:lnTo>
                    <a:pt x="9499612" y="159498"/>
                  </a:lnTo>
                  <a:lnTo>
                    <a:pt x="9661537" y="157847"/>
                  </a:lnTo>
                  <a:lnTo>
                    <a:pt x="9661029" y="103872"/>
                  </a:lnTo>
                  <a:close/>
                </a:path>
                <a:path w="10847070" h="254000">
                  <a:moveTo>
                    <a:pt x="9876929" y="101713"/>
                  </a:moveTo>
                  <a:lnTo>
                    <a:pt x="9715004" y="103364"/>
                  </a:lnTo>
                  <a:lnTo>
                    <a:pt x="9715512" y="157339"/>
                  </a:lnTo>
                  <a:lnTo>
                    <a:pt x="9877437" y="155688"/>
                  </a:lnTo>
                  <a:lnTo>
                    <a:pt x="9876929" y="101713"/>
                  </a:lnTo>
                  <a:close/>
                </a:path>
                <a:path w="10847070" h="254000">
                  <a:moveTo>
                    <a:pt x="10092829" y="99554"/>
                  </a:moveTo>
                  <a:lnTo>
                    <a:pt x="9930904" y="101205"/>
                  </a:lnTo>
                  <a:lnTo>
                    <a:pt x="9931412" y="155180"/>
                  </a:lnTo>
                  <a:lnTo>
                    <a:pt x="10093337" y="153529"/>
                  </a:lnTo>
                  <a:lnTo>
                    <a:pt x="10092829" y="99554"/>
                  </a:lnTo>
                  <a:close/>
                </a:path>
                <a:path w="10847070" h="254000">
                  <a:moveTo>
                    <a:pt x="10308729" y="97522"/>
                  </a:moveTo>
                  <a:lnTo>
                    <a:pt x="10146804" y="99046"/>
                  </a:lnTo>
                  <a:lnTo>
                    <a:pt x="10147312" y="153021"/>
                  </a:lnTo>
                  <a:lnTo>
                    <a:pt x="10309237" y="151497"/>
                  </a:lnTo>
                  <a:lnTo>
                    <a:pt x="10308729" y="97522"/>
                  </a:lnTo>
                  <a:close/>
                </a:path>
                <a:path w="10847070" h="254000">
                  <a:moveTo>
                    <a:pt x="10524629" y="95363"/>
                  </a:moveTo>
                  <a:lnTo>
                    <a:pt x="10362704" y="96887"/>
                  </a:lnTo>
                  <a:lnTo>
                    <a:pt x="10363212" y="150862"/>
                  </a:lnTo>
                  <a:lnTo>
                    <a:pt x="10525137" y="149338"/>
                  </a:lnTo>
                  <a:lnTo>
                    <a:pt x="10524629" y="95363"/>
                  </a:lnTo>
                  <a:close/>
                </a:path>
                <a:path w="10847070" h="254000">
                  <a:moveTo>
                    <a:pt x="10807277" y="96506"/>
                  </a:moveTo>
                  <a:lnTo>
                    <a:pt x="10779518" y="96506"/>
                  </a:lnTo>
                  <a:lnTo>
                    <a:pt x="10780026" y="143115"/>
                  </a:lnTo>
                  <a:lnTo>
                    <a:pt x="10740999" y="143115"/>
                  </a:lnTo>
                  <a:lnTo>
                    <a:pt x="10741037" y="147179"/>
                  </a:lnTo>
                  <a:lnTo>
                    <a:pt x="10693850" y="147623"/>
                  </a:lnTo>
                  <a:lnTo>
                    <a:pt x="10618609" y="192518"/>
                  </a:lnTo>
                  <a:lnTo>
                    <a:pt x="10610658" y="199721"/>
                  </a:lnTo>
                  <a:lnTo>
                    <a:pt x="10606243" y="209091"/>
                  </a:lnTo>
                  <a:lnTo>
                    <a:pt x="10605661" y="219414"/>
                  </a:lnTo>
                  <a:lnTo>
                    <a:pt x="10609211" y="229475"/>
                  </a:lnTo>
                  <a:lnTo>
                    <a:pt x="10616414" y="237426"/>
                  </a:lnTo>
                  <a:lnTo>
                    <a:pt x="10625785" y="241841"/>
                  </a:lnTo>
                  <a:lnTo>
                    <a:pt x="10636107" y="242423"/>
                  </a:lnTo>
                  <a:lnTo>
                    <a:pt x="10646168" y="238873"/>
                  </a:lnTo>
                  <a:lnTo>
                    <a:pt x="10806713" y="143115"/>
                  </a:lnTo>
                  <a:lnTo>
                    <a:pt x="10780026" y="143115"/>
                  </a:lnTo>
                  <a:lnTo>
                    <a:pt x="10740789" y="120759"/>
                  </a:lnTo>
                  <a:lnTo>
                    <a:pt x="10844194" y="120759"/>
                  </a:lnTo>
                  <a:lnTo>
                    <a:pt x="10846955" y="119112"/>
                  </a:lnTo>
                  <a:lnTo>
                    <a:pt x="10807277" y="96506"/>
                  </a:lnTo>
                  <a:close/>
                </a:path>
                <a:path w="10847070" h="254000">
                  <a:moveTo>
                    <a:pt x="10693208" y="93649"/>
                  </a:moveTo>
                  <a:lnTo>
                    <a:pt x="10578604" y="94728"/>
                  </a:lnTo>
                  <a:lnTo>
                    <a:pt x="10579112" y="148703"/>
                  </a:lnTo>
                  <a:lnTo>
                    <a:pt x="10693850" y="147623"/>
                  </a:lnTo>
                  <a:lnTo>
                    <a:pt x="10739808" y="120200"/>
                  </a:lnTo>
                  <a:lnTo>
                    <a:pt x="10693208" y="93649"/>
                  </a:lnTo>
                  <a:close/>
                </a:path>
                <a:path w="10847070" h="254000">
                  <a:moveTo>
                    <a:pt x="10739808" y="120200"/>
                  </a:moveTo>
                  <a:lnTo>
                    <a:pt x="10693850" y="147623"/>
                  </a:lnTo>
                  <a:lnTo>
                    <a:pt x="10741037" y="147179"/>
                  </a:lnTo>
                  <a:lnTo>
                    <a:pt x="10740789" y="120759"/>
                  </a:lnTo>
                  <a:lnTo>
                    <a:pt x="10739808" y="120200"/>
                  </a:lnTo>
                  <a:close/>
                </a:path>
                <a:path w="10847070" h="254000">
                  <a:moveTo>
                    <a:pt x="10779518" y="96506"/>
                  </a:moveTo>
                  <a:lnTo>
                    <a:pt x="10740778" y="119621"/>
                  </a:lnTo>
                  <a:lnTo>
                    <a:pt x="10740789" y="120759"/>
                  </a:lnTo>
                  <a:lnTo>
                    <a:pt x="10780026" y="143115"/>
                  </a:lnTo>
                  <a:lnTo>
                    <a:pt x="10779518" y="96506"/>
                  </a:lnTo>
                  <a:close/>
                </a:path>
                <a:path w="10847070" h="254000">
                  <a:moveTo>
                    <a:pt x="10740778" y="119621"/>
                  </a:moveTo>
                  <a:lnTo>
                    <a:pt x="10739808" y="120200"/>
                  </a:lnTo>
                  <a:lnTo>
                    <a:pt x="10740789" y="120759"/>
                  </a:lnTo>
                  <a:lnTo>
                    <a:pt x="10740778" y="119621"/>
                  </a:lnTo>
                  <a:close/>
                </a:path>
                <a:path w="10847070" h="254000">
                  <a:moveTo>
                    <a:pt x="10740529" y="93204"/>
                  </a:moveTo>
                  <a:lnTo>
                    <a:pt x="10693208" y="93649"/>
                  </a:lnTo>
                  <a:lnTo>
                    <a:pt x="10739808" y="120200"/>
                  </a:lnTo>
                  <a:lnTo>
                    <a:pt x="10740778" y="119621"/>
                  </a:lnTo>
                  <a:lnTo>
                    <a:pt x="10740529" y="93204"/>
                  </a:lnTo>
                  <a:close/>
                </a:path>
                <a:path w="10847070" h="254000">
                  <a:moveTo>
                    <a:pt x="10801481" y="93204"/>
                  </a:moveTo>
                  <a:lnTo>
                    <a:pt x="10740529" y="93204"/>
                  </a:lnTo>
                  <a:lnTo>
                    <a:pt x="10740778" y="119621"/>
                  </a:lnTo>
                  <a:lnTo>
                    <a:pt x="10779518" y="96506"/>
                  </a:lnTo>
                  <a:lnTo>
                    <a:pt x="10807277" y="96506"/>
                  </a:lnTo>
                  <a:lnTo>
                    <a:pt x="10801481" y="93204"/>
                  </a:lnTo>
                  <a:close/>
                </a:path>
                <a:path w="10847070" h="254000">
                  <a:moveTo>
                    <a:pt x="10633698" y="0"/>
                  </a:moveTo>
                  <a:lnTo>
                    <a:pt x="10623372" y="763"/>
                  </a:lnTo>
                  <a:lnTo>
                    <a:pt x="10614093" y="5361"/>
                  </a:lnTo>
                  <a:lnTo>
                    <a:pt x="10607052" y="13448"/>
                  </a:lnTo>
                  <a:lnTo>
                    <a:pt x="10603691" y="23631"/>
                  </a:lnTo>
                  <a:lnTo>
                    <a:pt x="10604449" y="33958"/>
                  </a:lnTo>
                  <a:lnTo>
                    <a:pt x="10609017" y="43237"/>
                  </a:lnTo>
                  <a:lnTo>
                    <a:pt x="10617085" y="50278"/>
                  </a:lnTo>
                  <a:lnTo>
                    <a:pt x="10693208" y="93649"/>
                  </a:lnTo>
                  <a:lnTo>
                    <a:pt x="10801481" y="93204"/>
                  </a:lnTo>
                  <a:lnTo>
                    <a:pt x="10643882" y="3415"/>
                  </a:lnTo>
                  <a:lnTo>
                    <a:pt x="10633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67484" y="1645919"/>
              <a:ext cx="5181600" cy="274320"/>
            </a:xfrm>
            <a:custGeom>
              <a:avLst/>
              <a:gdLst/>
              <a:ahLst/>
              <a:cxnLst/>
              <a:rect l="l" t="t" r="r" b="b"/>
              <a:pathLst>
                <a:path w="5181600" h="274319">
                  <a:moveTo>
                    <a:pt x="225552" y="131064"/>
                  </a:moveTo>
                  <a:lnTo>
                    <a:pt x="216674" y="80048"/>
                  </a:lnTo>
                  <a:lnTo>
                    <a:pt x="192493" y="38392"/>
                  </a:lnTo>
                  <a:lnTo>
                    <a:pt x="156641" y="10299"/>
                  </a:lnTo>
                  <a:lnTo>
                    <a:pt x="112776" y="0"/>
                  </a:lnTo>
                  <a:lnTo>
                    <a:pt x="68897" y="10299"/>
                  </a:lnTo>
                  <a:lnTo>
                    <a:pt x="33045" y="38392"/>
                  </a:lnTo>
                  <a:lnTo>
                    <a:pt x="8864" y="80048"/>
                  </a:lnTo>
                  <a:lnTo>
                    <a:pt x="0" y="131064"/>
                  </a:lnTo>
                  <a:lnTo>
                    <a:pt x="8864" y="182092"/>
                  </a:lnTo>
                  <a:lnTo>
                    <a:pt x="33045" y="223748"/>
                  </a:lnTo>
                  <a:lnTo>
                    <a:pt x="68897" y="251841"/>
                  </a:lnTo>
                  <a:lnTo>
                    <a:pt x="112776" y="262128"/>
                  </a:lnTo>
                  <a:lnTo>
                    <a:pt x="156641" y="251841"/>
                  </a:lnTo>
                  <a:lnTo>
                    <a:pt x="192493" y="223748"/>
                  </a:lnTo>
                  <a:lnTo>
                    <a:pt x="216674" y="182092"/>
                  </a:lnTo>
                  <a:lnTo>
                    <a:pt x="225552" y="131064"/>
                  </a:lnTo>
                  <a:close/>
                </a:path>
                <a:path w="5181600" h="274319">
                  <a:moveTo>
                    <a:pt x="5181600" y="143256"/>
                  </a:moveTo>
                  <a:lnTo>
                    <a:pt x="5172722" y="92240"/>
                  </a:lnTo>
                  <a:lnTo>
                    <a:pt x="5148542" y="50584"/>
                  </a:lnTo>
                  <a:lnTo>
                    <a:pt x="5112690" y="22491"/>
                  </a:lnTo>
                  <a:lnTo>
                    <a:pt x="5068824" y="12192"/>
                  </a:lnTo>
                  <a:lnTo>
                    <a:pt x="5024945" y="22491"/>
                  </a:lnTo>
                  <a:lnTo>
                    <a:pt x="4989093" y="50584"/>
                  </a:lnTo>
                  <a:lnTo>
                    <a:pt x="4964912" y="92240"/>
                  </a:lnTo>
                  <a:lnTo>
                    <a:pt x="4956048" y="143256"/>
                  </a:lnTo>
                  <a:lnTo>
                    <a:pt x="4964912" y="194284"/>
                  </a:lnTo>
                  <a:lnTo>
                    <a:pt x="4989093" y="235940"/>
                  </a:lnTo>
                  <a:lnTo>
                    <a:pt x="5024945" y="264033"/>
                  </a:lnTo>
                  <a:lnTo>
                    <a:pt x="5068824" y="274320"/>
                  </a:lnTo>
                  <a:lnTo>
                    <a:pt x="5112690" y="264033"/>
                  </a:lnTo>
                  <a:lnTo>
                    <a:pt x="5148542" y="235940"/>
                  </a:lnTo>
                  <a:lnTo>
                    <a:pt x="5172722" y="194284"/>
                  </a:lnTo>
                  <a:lnTo>
                    <a:pt x="5181600" y="1432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580631" y="1061973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健康轻体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8902" y="1035507"/>
            <a:ext cx="927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浪漫轻居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728" y="1540713"/>
            <a:ext cx="9770745" cy="5215255"/>
            <a:chOff x="109728" y="1540713"/>
            <a:chExt cx="9770745" cy="521525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0323" y="1540713"/>
              <a:ext cx="429818" cy="4298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5480" y="1645920"/>
              <a:ext cx="224027" cy="224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" y="3428998"/>
              <a:ext cx="4572000" cy="33268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39412" y="1620012"/>
              <a:ext cx="226060" cy="262255"/>
            </a:xfrm>
            <a:custGeom>
              <a:avLst/>
              <a:gdLst/>
              <a:ahLst/>
              <a:cxnLst/>
              <a:rect l="l" t="t" r="r" b="b"/>
              <a:pathLst>
                <a:path w="226060" h="262255">
                  <a:moveTo>
                    <a:pt x="112775" y="0"/>
                  </a:moveTo>
                  <a:lnTo>
                    <a:pt x="68901" y="10298"/>
                  </a:lnTo>
                  <a:lnTo>
                    <a:pt x="33051" y="38385"/>
                  </a:lnTo>
                  <a:lnTo>
                    <a:pt x="8870" y="80045"/>
                  </a:lnTo>
                  <a:lnTo>
                    <a:pt x="0" y="131063"/>
                  </a:lnTo>
                  <a:lnTo>
                    <a:pt x="8870" y="182082"/>
                  </a:lnTo>
                  <a:lnTo>
                    <a:pt x="33051" y="223742"/>
                  </a:lnTo>
                  <a:lnTo>
                    <a:pt x="68901" y="251829"/>
                  </a:lnTo>
                  <a:lnTo>
                    <a:pt x="112775" y="262127"/>
                  </a:lnTo>
                  <a:lnTo>
                    <a:pt x="156650" y="251829"/>
                  </a:lnTo>
                  <a:lnTo>
                    <a:pt x="192500" y="223742"/>
                  </a:lnTo>
                  <a:lnTo>
                    <a:pt x="216681" y="182082"/>
                  </a:lnTo>
                  <a:lnTo>
                    <a:pt x="225551" y="131063"/>
                  </a:lnTo>
                  <a:lnTo>
                    <a:pt x="216681" y="80045"/>
                  </a:lnTo>
                  <a:lnTo>
                    <a:pt x="192500" y="38385"/>
                  </a:lnTo>
                  <a:lnTo>
                    <a:pt x="156650" y="1029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19707" y="2157425"/>
            <a:ext cx="698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第一周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6550" y="1046226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元气轻食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8828" y="2180666"/>
            <a:ext cx="698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第二周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630" y="1028191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治愈轻心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3407" y="2132457"/>
            <a:ext cx="69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第三周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43643" y="2119376"/>
            <a:ext cx="69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第四周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791" y="3819606"/>
            <a:ext cx="5535930" cy="5753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Lorem ipsum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sit amet, consectetuer adipiscing elit. Aenean</a:t>
            </a:r>
            <a:r>
              <a:rPr sz="1200" spc="-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commodo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ligula eget </a:t>
            </a:r>
            <a:r>
              <a:rPr sz="12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dolor.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Aenean</a:t>
            </a:r>
            <a:r>
              <a:rPr sz="12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massa.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7283" y="2693619"/>
            <a:ext cx="2672080" cy="675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3105" algn="l"/>
                <a:tab pos="2117090" algn="l"/>
              </a:tabLst>
            </a:pPr>
            <a:r>
              <a:rPr sz="425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活	动 内</a:t>
            </a:r>
            <a:r>
              <a:rPr sz="42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425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8947" y="2103120"/>
            <a:ext cx="2653665" cy="2651760"/>
          </a:xfrm>
          <a:custGeom>
            <a:avLst/>
            <a:gdLst/>
            <a:ahLst/>
            <a:cxnLst/>
            <a:rect l="l" t="t" r="r" b="b"/>
            <a:pathLst>
              <a:path w="2653665" h="2651760">
                <a:moveTo>
                  <a:pt x="1326642" y="0"/>
                </a:moveTo>
                <a:lnTo>
                  <a:pt x="1278008" y="874"/>
                </a:lnTo>
                <a:lnTo>
                  <a:pt x="1229815" y="3477"/>
                </a:lnTo>
                <a:lnTo>
                  <a:pt x="1182093" y="7779"/>
                </a:lnTo>
                <a:lnTo>
                  <a:pt x="1134872" y="13750"/>
                </a:lnTo>
                <a:lnTo>
                  <a:pt x="1088181" y="21361"/>
                </a:lnTo>
                <a:lnTo>
                  <a:pt x="1042052" y="30580"/>
                </a:lnTo>
                <a:lnTo>
                  <a:pt x="996513" y="41378"/>
                </a:lnTo>
                <a:lnTo>
                  <a:pt x="951595" y="53725"/>
                </a:lnTo>
                <a:lnTo>
                  <a:pt x="907328" y="67592"/>
                </a:lnTo>
                <a:lnTo>
                  <a:pt x="863742" y="82948"/>
                </a:lnTo>
                <a:lnTo>
                  <a:pt x="820866" y="99763"/>
                </a:lnTo>
                <a:lnTo>
                  <a:pt x="778731" y="118007"/>
                </a:lnTo>
                <a:lnTo>
                  <a:pt x="737366" y="137651"/>
                </a:lnTo>
                <a:lnTo>
                  <a:pt x="696802" y="158664"/>
                </a:lnTo>
                <a:lnTo>
                  <a:pt x="657069" y="181017"/>
                </a:lnTo>
                <a:lnTo>
                  <a:pt x="618197" y="204679"/>
                </a:lnTo>
                <a:lnTo>
                  <a:pt x="580215" y="229621"/>
                </a:lnTo>
                <a:lnTo>
                  <a:pt x="543153" y="255812"/>
                </a:lnTo>
                <a:lnTo>
                  <a:pt x="507042" y="283223"/>
                </a:lnTo>
                <a:lnTo>
                  <a:pt x="471912" y="311824"/>
                </a:lnTo>
                <a:lnTo>
                  <a:pt x="437792" y="341584"/>
                </a:lnTo>
                <a:lnTo>
                  <a:pt x="404712" y="372474"/>
                </a:lnTo>
                <a:lnTo>
                  <a:pt x="372703" y="404464"/>
                </a:lnTo>
                <a:lnTo>
                  <a:pt x="341794" y="437524"/>
                </a:lnTo>
                <a:lnTo>
                  <a:pt x="312016" y="471624"/>
                </a:lnTo>
                <a:lnTo>
                  <a:pt x="283398" y="506734"/>
                </a:lnTo>
                <a:lnTo>
                  <a:pt x="255971" y="542824"/>
                </a:lnTo>
                <a:lnTo>
                  <a:pt x="229763" y="579864"/>
                </a:lnTo>
                <a:lnTo>
                  <a:pt x="204806" y="617824"/>
                </a:lnTo>
                <a:lnTo>
                  <a:pt x="181130" y="656674"/>
                </a:lnTo>
                <a:lnTo>
                  <a:pt x="158763" y="696385"/>
                </a:lnTo>
                <a:lnTo>
                  <a:pt x="137737" y="736925"/>
                </a:lnTo>
                <a:lnTo>
                  <a:pt x="118081" y="778266"/>
                </a:lnTo>
                <a:lnTo>
                  <a:pt x="99826" y="820378"/>
                </a:lnTo>
                <a:lnTo>
                  <a:pt x="83000" y="863229"/>
                </a:lnTo>
                <a:lnTo>
                  <a:pt x="67635" y="906792"/>
                </a:lnTo>
                <a:lnTo>
                  <a:pt x="53759" y="951034"/>
                </a:lnTo>
                <a:lnTo>
                  <a:pt x="41404" y="995928"/>
                </a:lnTo>
                <a:lnTo>
                  <a:pt x="30599" y="1041441"/>
                </a:lnTo>
                <a:lnTo>
                  <a:pt x="21374" y="1087546"/>
                </a:lnTo>
                <a:lnTo>
                  <a:pt x="13759" y="1134211"/>
                </a:lnTo>
                <a:lnTo>
                  <a:pt x="7784" y="1181407"/>
                </a:lnTo>
                <a:lnTo>
                  <a:pt x="3479" y="1229104"/>
                </a:lnTo>
                <a:lnTo>
                  <a:pt x="874" y="1277271"/>
                </a:lnTo>
                <a:lnTo>
                  <a:pt x="0" y="1325879"/>
                </a:lnTo>
                <a:lnTo>
                  <a:pt x="874" y="1374488"/>
                </a:lnTo>
                <a:lnTo>
                  <a:pt x="3479" y="1422655"/>
                </a:lnTo>
                <a:lnTo>
                  <a:pt x="7784" y="1470352"/>
                </a:lnTo>
                <a:lnTo>
                  <a:pt x="13759" y="1517548"/>
                </a:lnTo>
                <a:lnTo>
                  <a:pt x="21374" y="1564213"/>
                </a:lnTo>
                <a:lnTo>
                  <a:pt x="30599" y="1610318"/>
                </a:lnTo>
                <a:lnTo>
                  <a:pt x="41404" y="1655831"/>
                </a:lnTo>
                <a:lnTo>
                  <a:pt x="53759" y="1700725"/>
                </a:lnTo>
                <a:lnTo>
                  <a:pt x="67635" y="1744967"/>
                </a:lnTo>
                <a:lnTo>
                  <a:pt x="83000" y="1788530"/>
                </a:lnTo>
                <a:lnTo>
                  <a:pt x="99826" y="1831381"/>
                </a:lnTo>
                <a:lnTo>
                  <a:pt x="118081" y="1873493"/>
                </a:lnTo>
                <a:lnTo>
                  <a:pt x="137737" y="1914834"/>
                </a:lnTo>
                <a:lnTo>
                  <a:pt x="158763" y="1955374"/>
                </a:lnTo>
                <a:lnTo>
                  <a:pt x="181130" y="1995085"/>
                </a:lnTo>
                <a:lnTo>
                  <a:pt x="204806" y="2033935"/>
                </a:lnTo>
                <a:lnTo>
                  <a:pt x="229763" y="2071895"/>
                </a:lnTo>
                <a:lnTo>
                  <a:pt x="255971" y="2108935"/>
                </a:lnTo>
                <a:lnTo>
                  <a:pt x="283398" y="2145025"/>
                </a:lnTo>
                <a:lnTo>
                  <a:pt x="312016" y="2180135"/>
                </a:lnTo>
                <a:lnTo>
                  <a:pt x="341794" y="2214235"/>
                </a:lnTo>
                <a:lnTo>
                  <a:pt x="372703" y="2247295"/>
                </a:lnTo>
                <a:lnTo>
                  <a:pt x="404712" y="2279285"/>
                </a:lnTo>
                <a:lnTo>
                  <a:pt x="437792" y="2310175"/>
                </a:lnTo>
                <a:lnTo>
                  <a:pt x="471912" y="2339935"/>
                </a:lnTo>
                <a:lnTo>
                  <a:pt x="507042" y="2368536"/>
                </a:lnTo>
                <a:lnTo>
                  <a:pt x="543153" y="2395947"/>
                </a:lnTo>
                <a:lnTo>
                  <a:pt x="580215" y="2422138"/>
                </a:lnTo>
                <a:lnTo>
                  <a:pt x="618197" y="2447080"/>
                </a:lnTo>
                <a:lnTo>
                  <a:pt x="657069" y="2470742"/>
                </a:lnTo>
                <a:lnTo>
                  <a:pt x="696802" y="2493095"/>
                </a:lnTo>
                <a:lnTo>
                  <a:pt x="737366" y="2514108"/>
                </a:lnTo>
                <a:lnTo>
                  <a:pt x="778731" y="2533752"/>
                </a:lnTo>
                <a:lnTo>
                  <a:pt x="820866" y="2551996"/>
                </a:lnTo>
                <a:lnTo>
                  <a:pt x="863742" y="2568811"/>
                </a:lnTo>
                <a:lnTo>
                  <a:pt x="907328" y="2584167"/>
                </a:lnTo>
                <a:lnTo>
                  <a:pt x="951595" y="2598034"/>
                </a:lnTo>
                <a:lnTo>
                  <a:pt x="996513" y="2610381"/>
                </a:lnTo>
                <a:lnTo>
                  <a:pt x="1042052" y="2621179"/>
                </a:lnTo>
                <a:lnTo>
                  <a:pt x="1088181" y="2630398"/>
                </a:lnTo>
                <a:lnTo>
                  <a:pt x="1134872" y="2638009"/>
                </a:lnTo>
                <a:lnTo>
                  <a:pt x="1182093" y="2643980"/>
                </a:lnTo>
                <a:lnTo>
                  <a:pt x="1229815" y="2648282"/>
                </a:lnTo>
                <a:lnTo>
                  <a:pt x="1278008" y="2650885"/>
                </a:lnTo>
                <a:lnTo>
                  <a:pt x="1326642" y="2651760"/>
                </a:lnTo>
                <a:lnTo>
                  <a:pt x="1375275" y="2650885"/>
                </a:lnTo>
                <a:lnTo>
                  <a:pt x="1423468" y="2648282"/>
                </a:lnTo>
                <a:lnTo>
                  <a:pt x="1471190" y="2643980"/>
                </a:lnTo>
                <a:lnTo>
                  <a:pt x="1518411" y="2638009"/>
                </a:lnTo>
                <a:lnTo>
                  <a:pt x="1565102" y="2630398"/>
                </a:lnTo>
                <a:lnTo>
                  <a:pt x="1611231" y="2621179"/>
                </a:lnTo>
                <a:lnTo>
                  <a:pt x="1656770" y="2610381"/>
                </a:lnTo>
                <a:lnTo>
                  <a:pt x="1701688" y="2598034"/>
                </a:lnTo>
                <a:lnTo>
                  <a:pt x="1745955" y="2584167"/>
                </a:lnTo>
                <a:lnTo>
                  <a:pt x="1789541" y="2568811"/>
                </a:lnTo>
                <a:lnTo>
                  <a:pt x="1832417" y="2551996"/>
                </a:lnTo>
                <a:lnTo>
                  <a:pt x="1874552" y="2533752"/>
                </a:lnTo>
                <a:lnTo>
                  <a:pt x="1915917" y="2514108"/>
                </a:lnTo>
                <a:lnTo>
                  <a:pt x="1956481" y="2493095"/>
                </a:lnTo>
                <a:lnTo>
                  <a:pt x="1996214" y="2470742"/>
                </a:lnTo>
                <a:lnTo>
                  <a:pt x="2035086" y="2447080"/>
                </a:lnTo>
                <a:lnTo>
                  <a:pt x="2073068" y="2422138"/>
                </a:lnTo>
                <a:lnTo>
                  <a:pt x="2110130" y="2395947"/>
                </a:lnTo>
                <a:lnTo>
                  <a:pt x="2146241" y="2368536"/>
                </a:lnTo>
                <a:lnTo>
                  <a:pt x="2181371" y="2339935"/>
                </a:lnTo>
                <a:lnTo>
                  <a:pt x="2215491" y="2310175"/>
                </a:lnTo>
                <a:lnTo>
                  <a:pt x="2248571" y="2279285"/>
                </a:lnTo>
                <a:lnTo>
                  <a:pt x="2280580" y="2247295"/>
                </a:lnTo>
                <a:lnTo>
                  <a:pt x="2311489" y="2214235"/>
                </a:lnTo>
                <a:lnTo>
                  <a:pt x="2341267" y="2180135"/>
                </a:lnTo>
                <a:lnTo>
                  <a:pt x="2369885" y="2145025"/>
                </a:lnTo>
                <a:lnTo>
                  <a:pt x="2397312" y="2108935"/>
                </a:lnTo>
                <a:lnTo>
                  <a:pt x="2423520" y="2071895"/>
                </a:lnTo>
                <a:lnTo>
                  <a:pt x="2448477" y="2033935"/>
                </a:lnTo>
                <a:lnTo>
                  <a:pt x="2472153" y="1995085"/>
                </a:lnTo>
                <a:lnTo>
                  <a:pt x="2494520" y="1955374"/>
                </a:lnTo>
                <a:lnTo>
                  <a:pt x="2515546" y="1914834"/>
                </a:lnTo>
                <a:lnTo>
                  <a:pt x="2535202" y="1873493"/>
                </a:lnTo>
                <a:lnTo>
                  <a:pt x="2553457" y="1831381"/>
                </a:lnTo>
                <a:lnTo>
                  <a:pt x="2570283" y="1788530"/>
                </a:lnTo>
                <a:lnTo>
                  <a:pt x="2585648" y="1744967"/>
                </a:lnTo>
                <a:lnTo>
                  <a:pt x="2599524" y="1700725"/>
                </a:lnTo>
                <a:lnTo>
                  <a:pt x="2611879" y="1655831"/>
                </a:lnTo>
                <a:lnTo>
                  <a:pt x="2622684" y="1610318"/>
                </a:lnTo>
                <a:lnTo>
                  <a:pt x="2631909" y="1564213"/>
                </a:lnTo>
                <a:lnTo>
                  <a:pt x="2639524" y="1517548"/>
                </a:lnTo>
                <a:lnTo>
                  <a:pt x="2645499" y="1470352"/>
                </a:lnTo>
                <a:lnTo>
                  <a:pt x="2649804" y="1422655"/>
                </a:lnTo>
                <a:lnTo>
                  <a:pt x="2652409" y="1374488"/>
                </a:lnTo>
                <a:lnTo>
                  <a:pt x="2653284" y="1325879"/>
                </a:lnTo>
                <a:lnTo>
                  <a:pt x="2652409" y="1277271"/>
                </a:lnTo>
                <a:lnTo>
                  <a:pt x="2649804" y="1229104"/>
                </a:lnTo>
                <a:lnTo>
                  <a:pt x="2645499" y="1181407"/>
                </a:lnTo>
                <a:lnTo>
                  <a:pt x="2639524" y="1134211"/>
                </a:lnTo>
                <a:lnTo>
                  <a:pt x="2631909" y="1087546"/>
                </a:lnTo>
                <a:lnTo>
                  <a:pt x="2622684" y="1041441"/>
                </a:lnTo>
                <a:lnTo>
                  <a:pt x="2611879" y="995928"/>
                </a:lnTo>
                <a:lnTo>
                  <a:pt x="2599524" y="951034"/>
                </a:lnTo>
                <a:lnTo>
                  <a:pt x="2585648" y="906792"/>
                </a:lnTo>
                <a:lnTo>
                  <a:pt x="2570283" y="863229"/>
                </a:lnTo>
                <a:lnTo>
                  <a:pt x="2553457" y="820378"/>
                </a:lnTo>
                <a:lnTo>
                  <a:pt x="2535202" y="778266"/>
                </a:lnTo>
                <a:lnTo>
                  <a:pt x="2515546" y="736925"/>
                </a:lnTo>
                <a:lnTo>
                  <a:pt x="2494520" y="696385"/>
                </a:lnTo>
                <a:lnTo>
                  <a:pt x="2472153" y="656674"/>
                </a:lnTo>
                <a:lnTo>
                  <a:pt x="2448477" y="617824"/>
                </a:lnTo>
                <a:lnTo>
                  <a:pt x="2423520" y="579864"/>
                </a:lnTo>
                <a:lnTo>
                  <a:pt x="2397312" y="542824"/>
                </a:lnTo>
                <a:lnTo>
                  <a:pt x="2369885" y="506734"/>
                </a:lnTo>
                <a:lnTo>
                  <a:pt x="2341267" y="471624"/>
                </a:lnTo>
                <a:lnTo>
                  <a:pt x="2311489" y="437524"/>
                </a:lnTo>
                <a:lnTo>
                  <a:pt x="2280580" y="404464"/>
                </a:lnTo>
                <a:lnTo>
                  <a:pt x="2248571" y="372474"/>
                </a:lnTo>
                <a:lnTo>
                  <a:pt x="2215491" y="341584"/>
                </a:lnTo>
                <a:lnTo>
                  <a:pt x="2181371" y="311824"/>
                </a:lnTo>
                <a:lnTo>
                  <a:pt x="2146241" y="283223"/>
                </a:lnTo>
                <a:lnTo>
                  <a:pt x="2110130" y="255812"/>
                </a:lnTo>
                <a:lnTo>
                  <a:pt x="2073068" y="229621"/>
                </a:lnTo>
                <a:lnTo>
                  <a:pt x="2035086" y="204679"/>
                </a:lnTo>
                <a:lnTo>
                  <a:pt x="1996214" y="181017"/>
                </a:lnTo>
                <a:lnTo>
                  <a:pt x="1956481" y="158664"/>
                </a:lnTo>
                <a:lnTo>
                  <a:pt x="1915917" y="137651"/>
                </a:lnTo>
                <a:lnTo>
                  <a:pt x="1874552" y="118007"/>
                </a:lnTo>
                <a:lnTo>
                  <a:pt x="1832417" y="99763"/>
                </a:lnTo>
                <a:lnTo>
                  <a:pt x="1789541" y="82948"/>
                </a:lnTo>
                <a:lnTo>
                  <a:pt x="1745955" y="67592"/>
                </a:lnTo>
                <a:lnTo>
                  <a:pt x="1701688" y="53725"/>
                </a:lnTo>
                <a:lnTo>
                  <a:pt x="1656770" y="41378"/>
                </a:lnTo>
                <a:lnTo>
                  <a:pt x="1611231" y="30580"/>
                </a:lnTo>
                <a:lnTo>
                  <a:pt x="1565102" y="21361"/>
                </a:lnTo>
                <a:lnTo>
                  <a:pt x="1518411" y="13750"/>
                </a:lnTo>
                <a:lnTo>
                  <a:pt x="1471190" y="7779"/>
                </a:lnTo>
                <a:lnTo>
                  <a:pt x="1423468" y="3477"/>
                </a:lnTo>
                <a:lnTo>
                  <a:pt x="1375275" y="874"/>
                </a:lnTo>
                <a:lnTo>
                  <a:pt x="132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71192" y="2539949"/>
            <a:ext cx="14039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A1866D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PP_MARK_KEY" val="7c14471e-8513-4119-9dbd-bbef5bbea4cd"/>
  <p:tag name="COMMONDATA" val="eyJoZGlkIjoiZGNiZThmZjI3NzZlZTI4N2U1YmNhYWY1ZGZiNWI3ZT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4642</Words>
  <Application>WPS 演示</Application>
  <PresentationFormat>宽屏</PresentationFormat>
  <Paragraphs>490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Arial</vt:lpstr>
      <vt:lpstr>Times New Roman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悠 享 时 光</vt:lpstr>
      <vt:lpstr>PowerPoint 演示文稿</vt:lpstr>
      <vt:lpstr>PowerPoint 演示文稿</vt:lpstr>
      <vt:lpstr>PowerPoint 演示文稿</vt:lpstr>
      <vt:lpstr>轻食便当手作</vt:lpstr>
      <vt:lpstr>PowerPoint 演示文稿</vt:lpstr>
      <vt:lpstr>滴漏咖啡手冲课堂</vt:lpstr>
      <vt:lpstr>咖啡品鉴</vt:lpstr>
      <vt:lpstr>悠 享 时 光</vt:lpstr>
      <vt:lpstr>PowerPoint 演示文稿</vt:lpstr>
      <vt:lpstr>PowerPoint 演示文稿</vt:lpstr>
      <vt:lpstr>PowerPoint 演示文稿</vt:lpstr>
      <vt:lpstr>现 场 示 意</vt:lpstr>
      <vt:lpstr>油	画	展</vt:lpstr>
      <vt:lpstr>PowerPoint 演示文稿</vt:lpstr>
      <vt:lpstr>PowerPoint 演示文稿</vt:lpstr>
      <vt:lpstr>悠 享 时 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趣味游戏区</vt:lpstr>
      <vt:lpstr>悠 享 时 光</vt:lpstr>
      <vt:lpstr>民谣乐队</vt:lpstr>
      <vt:lpstr>尤克里里音乐会</vt:lpstr>
      <vt:lpstr>尤克里里音乐会</vt:lpstr>
      <vt:lpstr>尤克里里音乐会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堆头装饰</vt:lpstr>
      <vt:lpstr>花艺指引牌</vt:lpstr>
      <vt:lpstr>合影道具提供</vt:lpstr>
      <vt:lpstr>轻 生 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不昧</cp:lastModifiedBy>
  <cp:revision>2</cp:revision>
  <dcterms:created xsi:type="dcterms:W3CDTF">2023-02-02T06:17:00Z</dcterms:created>
  <dcterms:modified xsi:type="dcterms:W3CDTF">2023-05-24T07:35:23Z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7A18B462B5314C82BE4C728203958652_12</vt:lpwstr>
  </property>
  <property fmtid="{D5CDD505-2E9C-101B-9397-08002B2CF9AE}" pid="3" name="KSOProductBuildVer">
    <vt:lpwstr>2052-11.1.0.14309</vt:lpwstr>
  </property>
</Properties>
</file>